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8" r:id="rId4"/>
    <p:sldMasterId id="2147484119" r:id="rId5"/>
    <p:sldMasterId id="2147484085" r:id="rId6"/>
    <p:sldMasterId id="2147484074" r:id="rId7"/>
    <p:sldMasterId id="2147484213" r:id="rId8"/>
  </p:sldMasterIdLst>
  <p:notesMasterIdLst>
    <p:notesMasterId r:id="rId26"/>
  </p:notesMasterIdLst>
  <p:handoutMasterIdLst>
    <p:handoutMasterId r:id="rId27"/>
  </p:handoutMasterIdLst>
  <p:sldIdLst>
    <p:sldId id="1881839073" r:id="rId9"/>
    <p:sldId id="2147469108" r:id="rId10"/>
    <p:sldId id="1881839152" r:id="rId11"/>
    <p:sldId id="2147469080" r:id="rId12"/>
    <p:sldId id="2147469089" r:id="rId13"/>
    <p:sldId id="2147469081" r:id="rId14"/>
    <p:sldId id="2147469090" r:id="rId15"/>
    <p:sldId id="2147469086" r:id="rId16"/>
    <p:sldId id="2147469092" r:id="rId17"/>
    <p:sldId id="2147469094" r:id="rId18"/>
    <p:sldId id="2147469097" r:id="rId19"/>
    <p:sldId id="2147469104" r:id="rId20"/>
    <p:sldId id="2147469100" r:id="rId21"/>
    <p:sldId id="2147469101" r:id="rId22"/>
    <p:sldId id="2147469103" r:id="rId23"/>
    <p:sldId id="2147469106" r:id="rId24"/>
    <p:sldId id="2147469107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458B67-C412-0511-FAB3-4B17EB321652}" name="Chris Kramer" initials="CK" userId="S::Christopher.Kramer@ey.com::91898555-a6b5-4c1b-8618-941af9b62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38"/>
    <a:srgbClr val="FFC000"/>
    <a:srgbClr val="1A1A24"/>
    <a:srgbClr val="27ACAA"/>
    <a:srgbClr val="188CE5"/>
    <a:srgbClr val="2DB757"/>
    <a:srgbClr val="32FFFF"/>
    <a:srgbClr val="FF00FF"/>
    <a:srgbClr val="C5FD45"/>
    <a:srgbClr val="80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20C67-65E0-46FF-8C90-3EE23CD4DF2C}" v="3" dt="2025-05-28T19:10:45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04" autoAdjust="0"/>
  </p:normalViewPr>
  <p:slideViewPr>
    <p:cSldViewPr snapToObjects="1" showGuides="1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-13548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-26814"/>
    </p:cViewPr>
  </p:sorterViewPr>
  <p:notesViewPr>
    <p:cSldViewPr snapToObjects="1" showGuides="1">
      <p:cViewPr varScale="1">
        <p:scale>
          <a:sx n="79" d="100"/>
          <a:sy n="79" d="100"/>
        </p:scale>
        <p:origin x="2172" y="114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yan Shen" userId="b6b35d4b-3027-4b23-9093-2dfce227f79d" providerId="ADAL" clId="{E0820C67-65E0-46FF-8C90-3EE23CD4DF2C}"/>
    <pc:docChg chg="undo redo custSel addSld delSld modSld">
      <pc:chgData name="Longyan Shen" userId="b6b35d4b-3027-4b23-9093-2dfce227f79d" providerId="ADAL" clId="{E0820C67-65E0-46FF-8C90-3EE23CD4DF2C}" dt="2025-05-29T12:50:57.990" v="26" actId="47"/>
      <pc:docMkLst>
        <pc:docMk/>
      </pc:docMkLst>
      <pc:sldChg chg="add del">
        <pc:chgData name="Longyan Shen" userId="b6b35d4b-3027-4b23-9093-2dfce227f79d" providerId="ADAL" clId="{E0820C67-65E0-46FF-8C90-3EE23CD4DF2C}" dt="2025-05-28T19:11:17.872" v="20" actId="47"/>
        <pc:sldMkLst>
          <pc:docMk/>
          <pc:sldMk cId="3336262393" sldId="16113"/>
        </pc:sldMkLst>
      </pc:sldChg>
      <pc:sldChg chg="add del">
        <pc:chgData name="Longyan Shen" userId="b6b35d4b-3027-4b23-9093-2dfce227f79d" providerId="ADAL" clId="{E0820C67-65E0-46FF-8C90-3EE23CD4DF2C}" dt="2025-05-29T12:15:23.654" v="21" actId="47"/>
        <pc:sldMkLst>
          <pc:docMk/>
          <pc:sldMk cId="3991319495" sldId="16130"/>
        </pc:sldMkLst>
      </pc:sldChg>
      <pc:sldChg chg="del">
        <pc:chgData name="Longyan Shen" userId="b6b35d4b-3027-4b23-9093-2dfce227f79d" providerId="ADAL" clId="{E0820C67-65E0-46FF-8C90-3EE23CD4DF2C}" dt="2025-05-29T12:48:32.980" v="22" actId="47"/>
        <pc:sldMkLst>
          <pc:docMk/>
          <pc:sldMk cId="2981937199" sldId="2147469091"/>
        </pc:sldMkLst>
      </pc:sldChg>
      <pc:sldChg chg="del">
        <pc:chgData name="Longyan Shen" userId="b6b35d4b-3027-4b23-9093-2dfce227f79d" providerId="ADAL" clId="{E0820C67-65E0-46FF-8C90-3EE23CD4DF2C}" dt="2025-05-29T12:50:56.915" v="25" actId="47"/>
        <pc:sldMkLst>
          <pc:docMk/>
          <pc:sldMk cId="1502899842" sldId="2147469095"/>
        </pc:sldMkLst>
      </pc:sldChg>
      <pc:sldChg chg="del">
        <pc:chgData name="Longyan Shen" userId="b6b35d4b-3027-4b23-9093-2dfce227f79d" providerId="ADAL" clId="{E0820C67-65E0-46FF-8C90-3EE23CD4DF2C}" dt="2025-05-29T12:50:57.990" v="26" actId="47"/>
        <pc:sldMkLst>
          <pc:docMk/>
          <pc:sldMk cId="371378145" sldId="2147469096"/>
        </pc:sldMkLst>
      </pc:sldChg>
      <pc:sldChg chg="del">
        <pc:chgData name="Longyan Shen" userId="b6b35d4b-3027-4b23-9093-2dfce227f79d" providerId="ADAL" clId="{E0820C67-65E0-46FF-8C90-3EE23CD4DF2C}" dt="2025-05-29T12:50:39.169" v="23" actId="47"/>
        <pc:sldMkLst>
          <pc:docMk/>
          <pc:sldMk cId="3832347300" sldId="2147469098"/>
        </pc:sldMkLst>
      </pc:sldChg>
      <pc:sldChg chg="del">
        <pc:chgData name="Longyan Shen" userId="b6b35d4b-3027-4b23-9093-2dfce227f79d" providerId="ADAL" clId="{E0820C67-65E0-46FF-8C90-3EE23CD4DF2C}" dt="2025-05-29T12:50:46.310" v="24" actId="47"/>
        <pc:sldMkLst>
          <pc:docMk/>
          <pc:sldMk cId="866919885" sldId="2147469105"/>
        </pc:sldMkLst>
      </pc:sldChg>
      <pc:sldChg chg="modSp new del mod">
        <pc:chgData name="Longyan Shen" userId="b6b35d4b-3027-4b23-9093-2dfce227f79d" providerId="ADAL" clId="{E0820C67-65E0-46FF-8C90-3EE23CD4DF2C}" dt="2025-05-28T19:10:11.830" v="15" actId="47"/>
        <pc:sldMkLst>
          <pc:docMk/>
          <pc:sldMk cId="783378863" sldId="2147469108"/>
        </pc:sldMkLst>
        <pc:spChg chg="mod">
          <ac:chgData name="Longyan Shen" userId="b6b35d4b-3027-4b23-9093-2dfce227f79d" providerId="ADAL" clId="{E0820C67-65E0-46FF-8C90-3EE23CD4DF2C}" dt="2025-05-28T18:45:01.991" v="4"/>
          <ac:spMkLst>
            <pc:docMk/>
            <pc:sldMk cId="783378863" sldId="2147469108"/>
            <ac:spMk id="3" creationId="{C090D7BC-112D-18FC-BA30-4B79DAD15E32}"/>
          </ac:spMkLst>
        </pc:spChg>
        <pc:spChg chg="mod">
          <ac:chgData name="Longyan Shen" userId="b6b35d4b-3027-4b23-9093-2dfce227f79d" providerId="ADAL" clId="{E0820C67-65E0-46FF-8C90-3EE23CD4DF2C}" dt="2025-05-28T18:45:20.772" v="5"/>
          <ac:spMkLst>
            <pc:docMk/>
            <pc:sldMk cId="783378863" sldId="2147469108"/>
            <ac:spMk id="5" creationId="{D2C062C5-B537-45ED-D2E4-B71287267D24}"/>
          </ac:spMkLst>
        </pc:spChg>
        <pc:spChg chg="mod">
          <ac:chgData name="Longyan Shen" userId="b6b35d4b-3027-4b23-9093-2dfce227f79d" providerId="ADAL" clId="{E0820C67-65E0-46FF-8C90-3EE23CD4DF2C}" dt="2025-05-28T18:45:59.067" v="8"/>
          <ac:spMkLst>
            <pc:docMk/>
            <pc:sldMk cId="783378863" sldId="2147469108"/>
            <ac:spMk id="6" creationId="{6AF123D2-6DEB-E6B9-BD88-B07ED4C9AD69}"/>
          </ac:spMkLst>
        </pc:spChg>
        <pc:spChg chg="mod">
          <ac:chgData name="Longyan Shen" userId="b6b35d4b-3027-4b23-9093-2dfce227f79d" providerId="ADAL" clId="{E0820C67-65E0-46FF-8C90-3EE23CD4DF2C}" dt="2025-05-28T18:46:50.777" v="9"/>
          <ac:spMkLst>
            <pc:docMk/>
            <pc:sldMk cId="783378863" sldId="2147469108"/>
            <ac:spMk id="8" creationId="{DAD17722-FFE6-C320-D390-F2DE2428B5CB}"/>
          </ac:spMkLst>
        </pc:spChg>
        <pc:spChg chg="mod">
          <ac:chgData name="Longyan Shen" userId="b6b35d4b-3027-4b23-9093-2dfce227f79d" providerId="ADAL" clId="{E0820C67-65E0-46FF-8C90-3EE23CD4DF2C}" dt="2025-05-28T18:44:45.943" v="2"/>
          <ac:spMkLst>
            <pc:docMk/>
            <pc:sldMk cId="783378863" sldId="2147469108"/>
            <ac:spMk id="10" creationId="{31D081A8-0729-7D32-1C96-9ED64868A4D5}"/>
          </ac:spMkLst>
        </pc:spChg>
        <pc:spChg chg="mod">
          <ac:chgData name="Longyan Shen" userId="b6b35d4b-3027-4b23-9093-2dfce227f79d" providerId="ADAL" clId="{E0820C67-65E0-46FF-8C90-3EE23CD4DF2C}" dt="2025-05-28T18:44:50.213" v="3"/>
          <ac:spMkLst>
            <pc:docMk/>
            <pc:sldMk cId="783378863" sldId="2147469108"/>
            <ac:spMk id="11" creationId="{30952BE4-5C96-69EC-2A67-F24CA2BF0FE0}"/>
          </ac:spMkLst>
        </pc:spChg>
      </pc:sldChg>
      <pc:sldChg chg="add">
        <pc:chgData name="Longyan Shen" userId="b6b35d4b-3027-4b23-9093-2dfce227f79d" providerId="ADAL" clId="{E0820C67-65E0-46FF-8C90-3EE23CD4DF2C}" dt="2025-05-28T19:10:45.780" v="17"/>
        <pc:sldMkLst>
          <pc:docMk/>
          <pc:sldMk cId="2045371776" sldId="2147469108"/>
        </pc:sldMkLst>
      </pc:sldChg>
      <pc:sldChg chg="new del">
        <pc:chgData name="Longyan Shen" userId="b6b35d4b-3027-4b23-9093-2dfce227f79d" providerId="ADAL" clId="{E0820C67-65E0-46FF-8C90-3EE23CD4DF2C}" dt="2025-05-28T19:10:13.036" v="16" actId="47"/>
        <pc:sldMkLst>
          <pc:docMk/>
          <pc:sldMk cId="2041085735" sldId="2147469109"/>
        </pc:sldMkLst>
      </pc:sldChg>
      <pc:sldChg chg="new del">
        <pc:chgData name="Longyan Shen" userId="b6b35d4b-3027-4b23-9093-2dfce227f79d" providerId="ADAL" clId="{E0820C67-65E0-46FF-8C90-3EE23CD4DF2C}" dt="2025-05-28T19:01:09.189" v="14" actId="47"/>
        <pc:sldMkLst>
          <pc:docMk/>
          <pc:sldMk cId="2757136363" sldId="2147469110"/>
        </pc:sldMkLst>
      </pc:sldChg>
      <pc:sldMasterChg chg="delSldLayout">
        <pc:chgData name="Longyan Shen" userId="b6b35d4b-3027-4b23-9093-2dfce227f79d" providerId="ADAL" clId="{E0820C67-65E0-46FF-8C90-3EE23CD4DF2C}" dt="2025-05-29T12:15:23.654" v="21" actId="47"/>
        <pc:sldMasterMkLst>
          <pc:docMk/>
          <pc:sldMasterMk cId="3990626545" sldId="2147484074"/>
        </pc:sldMasterMkLst>
        <pc:sldLayoutChg chg="del">
          <pc:chgData name="Longyan Shen" userId="b6b35d4b-3027-4b23-9093-2dfce227f79d" providerId="ADAL" clId="{E0820C67-65E0-46FF-8C90-3EE23CD4DF2C}" dt="2025-05-29T12:15:23.654" v="21" actId="47"/>
          <pc:sldLayoutMkLst>
            <pc:docMk/>
            <pc:sldMasterMk cId="3990626545" sldId="2147484074"/>
            <pc:sldLayoutMk cId="1095827817" sldId="214748424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ites.ey.com/sites/Marketing294/Shared%20Documents/Estudios/Presentaciones%20corporativas/Presentaci&#243;n%20Longyan_BarCluster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ites.ey.com/sites/Marketing294/Shared%20Documents/Estudios/Presentaciones%20corporativas/Presentaci&#243;n%20Longyan_BarCluster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ites.ey.com/sites/Marketing294/Shared%20Documents/Estudios/Presentaciones%20corporativas/Presentaci&#243;n%20Longyan_BarCluster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r>
              <a:rPr lang="en-US" sz="1440" b="0" i="0" u="none" strike="noStrike" kern="1200" spc="0" baseline="0">
                <a:solidFill>
                  <a:prstClr val="white"/>
                </a:solidFill>
                <a:latin typeface="EYInterstate Light" panose="02000506000000020004" pitchFamily="2" charset="0"/>
              </a:rPr>
              <a:t>Chinese FDI flow in LAC</a:t>
            </a:r>
            <a:r>
              <a:rPr lang="en-US" sz="1440" b="0" i="0" u="none" strike="noStrike" baseline="0"/>
              <a:t> (2018-2023)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Chinese OFDI (millions of dollars)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32-442A-91FD-4C9DE5259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32-442A-91FD-4C9DE52590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2-442A-91FD-4C9DE52590D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32-442A-91FD-4C9DE52590D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2-442A-91FD-4C9DE52590D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32-442A-91FD-4C9DE52590D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6F-4C63-9011-046180639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2024p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13420</c:v>
                </c:pt>
                <c:pt idx="1">
                  <c:v>19231</c:v>
                </c:pt>
                <c:pt idx="2">
                  <c:v>9277</c:v>
                </c:pt>
                <c:pt idx="3">
                  <c:v>12704</c:v>
                </c:pt>
                <c:pt idx="4">
                  <c:v>15441</c:v>
                </c:pt>
                <c:pt idx="5">
                  <c:v>9672</c:v>
                </c:pt>
                <c:pt idx="6">
                  <c:v>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1-46E0-B784-587E72CD0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4688112"/>
        <c:axId val="11546890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Chinese  OFDI in LAC/ Total  FDI in LAC (%)</c:v>
                </c:pt>
              </c:strCache>
            </c:strRef>
          </c:tx>
          <c:spPr>
            <a:ln w="28575" cap="rnd">
              <a:solidFill>
                <a:srgbClr val="FFE6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FFE6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C373-41A1-804F-70675FE6BDEA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E6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3-41A1-804F-70675FE6BDEA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EYInterstate Light" panose="0200050600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32-442A-91FD-4C9DE52590D3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EYInterstate Light" panose="0200050600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32-442A-91FD-4C9DE52590D3}"/>
                </c:ext>
              </c:extLst>
            </c:dLbl>
            <c:dLbl>
              <c:idx val="6"/>
              <c:layout>
                <c:manualLayout>
                  <c:x val="-3.0112999698240179E-2"/>
                  <c:y val="5.2931366498902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52-4CE6-8683-C767F49B7C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8.69</c:v>
                </c:pt>
                <c:pt idx="1">
                  <c:v>12.16</c:v>
                </c:pt>
                <c:pt idx="2">
                  <c:v>10.32</c:v>
                </c:pt>
                <c:pt idx="3">
                  <c:v>9.2100000000000009</c:v>
                </c:pt>
                <c:pt idx="4">
                  <c:v>7.88</c:v>
                </c:pt>
                <c:pt idx="5">
                  <c:v>5.01</c:v>
                </c:pt>
                <c:pt idx="6">
                  <c:v>4.8499999999999996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31-46E0-B784-587E72CD0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0303871"/>
        <c:axId val="2003017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FDI / Regional GDP (percentage)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EYInterstate Light" panose="02000506000000020004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2.82</c:v>
                      </c:pt>
                      <c:pt idx="1">
                        <c:v>3.02</c:v>
                      </c:pt>
                      <c:pt idx="2">
                        <c:v>1.98</c:v>
                      </c:pt>
                      <c:pt idx="3">
                        <c:v>2.69</c:v>
                      </c:pt>
                      <c:pt idx="4">
                        <c:v>3.36</c:v>
                      </c:pt>
                      <c:pt idx="5">
                        <c:v>2.96</c:v>
                      </c:pt>
                      <c:pt idx="6">
                        <c:v>2.75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4A31-46E0-B784-587E72CD051F}"/>
                  </c:ext>
                </c:extLst>
              </c15:ser>
            </c15:filteredLineSeries>
          </c:ext>
        </c:extLst>
      </c:lineChart>
      <c:catAx>
        <c:axId val="115468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154689072"/>
        <c:crosses val="autoZero"/>
        <c:auto val="1"/>
        <c:lblAlgn val="ctr"/>
        <c:lblOffset val="100"/>
        <c:noMultiLvlLbl val="0"/>
      </c:catAx>
      <c:valAx>
        <c:axId val="11546890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1A24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154688112"/>
        <c:crosses val="autoZero"/>
        <c:crossBetween val="between"/>
      </c:valAx>
      <c:valAx>
        <c:axId val="20030171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1A24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200303871"/>
        <c:crosses val="max"/>
        <c:crossBetween val="between"/>
      </c:valAx>
      <c:catAx>
        <c:axId val="2003038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017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EYInterstate Light" panose="02000506000000020004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Millones de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949.49827000000005</c:v>
                </c:pt>
                <c:pt idx="1">
                  <c:v>3158.460341</c:v>
                </c:pt>
                <c:pt idx="2">
                  <c:v>9938.1475429999991</c:v>
                </c:pt>
                <c:pt idx="3">
                  <c:v>14678.968025</c:v>
                </c:pt>
                <c:pt idx="4">
                  <c:v>16430.654716000001</c:v>
                </c:pt>
                <c:pt idx="5">
                  <c:v>19325.244689579999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B-4DD4-AA9A-86316231A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89749231"/>
        <c:axId val="19897588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del total de importaciones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5.7130801719757617E-2</c:v>
                </c:pt>
                <c:pt idx="1">
                  <c:v>9.6158920111985347E-2</c:v>
                </c:pt>
                <c:pt idx="2">
                  <c:v>0.16882858652699312</c:v>
                </c:pt>
                <c:pt idx="3">
                  <c:v>0.23554618283104209</c:v>
                </c:pt>
                <c:pt idx="4">
                  <c:v>0.27754129849509773</c:v>
                </c:pt>
                <c:pt idx="5">
                  <c:v>0.2430576336180523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B-4DD4-AA9A-86316231A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717088"/>
        <c:axId val="1521732448"/>
      </c:lineChart>
      <c:catAx>
        <c:axId val="198974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758831"/>
        <c:crosses val="autoZero"/>
        <c:auto val="1"/>
        <c:lblAlgn val="ctr"/>
        <c:lblOffset val="100"/>
        <c:noMultiLvlLbl val="0"/>
      </c:catAx>
      <c:valAx>
        <c:axId val="1989758831"/>
        <c:scaling>
          <c:orientation val="minMax"/>
          <c:max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749231"/>
        <c:crosses val="autoZero"/>
        <c:crossBetween val="between"/>
      </c:valAx>
      <c:valAx>
        <c:axId val="1521732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717088"/>
        <c:crosses val="max"/>
        <c:crossBetween val="between"/>
      </c:valAx>
      <c:catAx>
        <c:axId val="152171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173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r>
              <a:rPr lang="en-US" sz="1440" b="0" i="0" u="none" strike="noStrike" baseline="0"/>
              <a:t>Chinese FDI flow </a:t>
            </a:r>
            <a:r>
              <a:rPr lang="en-US" sz="1440" b="0" i="0" u="none" strike="noStrike" kern="1200" spc="0" baseline="0">
                <a:solidFill>
                  <a:prstClr val="white"/>
                </a:solidFill>
                <a:latin typeface="EYInterstate Light" panose="02000506000000020004" pitchFamily="2" charset="0"/>
              </a:rPr>
              <a:t>in LAC </a:t>
            </a:r>
            <a:r>
              <a:rPr lang="en-US" sz="1440" b="0" i="0" u="none" strike="noStrike" baseline="0"/>
              <a:t>(2000-2023)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Chinese OFDI in LAC (millions of dollars)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2-4F0A-AD10-AAA8F2E5F2B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52-4F0A-AD10-AAA8F2E5F2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2639</c:v>
                </c:pt>
                <c:pt idx="1">
                  <c:v>16447</c:v>
                </c:pt>
                <c:pt idx="2">
                  <c:v>59285</c:v>
                </c:pt>
                <c:pt idx="3">
                  <c:v>68645</c:v>
                </c:pt>
                <c:pt idx="4">
                  <c:v>55624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0-4484-82CB-ED9195240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4688112"/>
        <c:axId val="11546890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Chinese  OFDI in LAC/ Total  FDI in LAC (%)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D-493E-BF62-5DE69718365F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6D-493E-BF62-5DE69718365F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D-493E-BF62-5DE69718365F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6D-493E-BF62-5DE69718365F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EYInterstate Light" panose="0200050600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73421295055336E-2"/>
                      <c:h val="8.5272543910996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6D-493E-BF62-5DE6971836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0.82</c:v>
                </c:pt>
                <c:pt idx="1">
                  <c:v>3.34</c:v>
                </c:pt>
                <c:pt idx="2">
                  <c:v>6.48</c:v>
                </c:pt>
                <c:pt idx="3">
                  <c:v>6.95</c:v>
                </c:pt>
                <c:pt idx="4">
                  <c:v>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0-4484-82CB-ED9195240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533591"/>
        <c:axId val="20154007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FDI / Regional GDP (percentage)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EYInterstate Light" panose="02000506000000020004" pitchFamily="2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2000-2004</c:v>
                      </c:pt>
                      <c:pt idx="1">
                        <c:v>2005-2009</c:v>
                      </c:pt>
                      <c:pt idx="2">
                        <c:v>2010-2014</c:v>
                      </c:pt>
                      <c:pt idx="3">
                        <c:v>2015-2019</c:v>
                      </c:pt>
                      <c:pt idx="4">
                        <c:v>2020-2024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2.97</c:v>
                      </c:pt>
                      <c:pt idx="1">
                        <c:v>2.61</c:v>
                      </c:pt>
                      <c:pt idx="2">
                        <c:v>3.04</c:v>
                      </c:pt>
                      <c:pt idx="3">
                        <c:v>3.6</c:v>
                      </c:pt>
                      <c:pt idx="4">
                        <c:v>2.81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6D20-4484-82CB-ED9195240819}"/>
                  </c:ext>
                </c:extLst>
              </c15:ser>
            </c15:filteredLineSeries>
          </c:ext>
        </c:extLst>
      </c:lineChart>
      <c:catAx>
        <c:axId val="115468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154689072"/>
        <c:crosses val="autoZero"/>
        <c:auto val="1"/>
        <c:lblAlgn val="ctr"/>
        <c:lblOffset val="100"/>
        <c:noMultiLvlLbl val="0"/>
      </c:catAx>
      <c:valAx>
        <c:axId val="11546890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1A24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154688112"/>
        <c:crosses val="autoZero"/>
        <c:crossBetween val="between"/>
      </c:valAx>
      <c:valAx>
        <c:axId val="2015400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1A24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201533591"/>
        <c:crosses val="max"/>
        <c:crossBetween val="between"/>
      </c:valAx>
      <c:catAx>
        <c:axId val="201533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540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EYInterstate Light" panose="0200050600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r>
              <a:rPr lang="en-US" sz="1600" b="0" i="0" u="none" strike="noStrike" baseline="0" dirty="0"/>
              <a:t>Chinese FDI in LAC by sector destination* % of total  (2000-2024)</a:t>
            </a:r>
            <a:endParaRPr lang="es-C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10.33</c:v>
                </c:pt>
                <c:pt idx="2">
                  <c:v>32.54</c:v>
                </c:pt>
                <c:pt idx="3">
                  <c:v>39.26</c:v>
                </c:pt>
                <c:pt idx="4" formatCode="#,##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6-4BFF-8378-BB675ADE4B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Metals, Minerals, and Mining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 formatCode="#,##0">
                  <c:v>67.290000000000006</c:v>
                </c:pt>
                <c:pt idx="1">
                  <c:v>81.41</c:v>
                </c:pt>
                <c:pt idx="2">
                  <c:v>35.04</c:v>
                </c:pt>
                <c:pt idx="3">
                  <c:v>20.67</c:v>
                </c:pt>
                <c:pt idx="4" formatCode="#,##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6-4BFF-8378-BB675ADE4BF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Automotive and Auto Parts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2424606979527837E-17"/>
                  <c:y val="2.102883579107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E5-4A43-AB02-7DCE4241B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 formatCode="#,##0">
                  <c:v>0</c:v>
                </c:pt>
                <c:pt idx="1">
                  <c:v>1.56</c:v>
                </c:pt>
                <c:pt idx="2">
                  <c:v>2.0499999999999998</c:v>
                </c:pt>
                <c:pt idx="3">
                  <c:v>8.0299999999999994</c:v>
                </c:pt>
                <c:pt idx="4" formatCode="#,##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6-4BFF-8378-BB675ADE4BF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577162684330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E5-4A43-AB02-7DCE4241B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thaiDist"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1.17</c:v>
                </c:pt>
                <c:pt idx="2">
                  <c:v>3.92</c:v>
                </c:pt>
                <c:pt idx="3">
                  <c:v>10.3</c:v>
                </c:pt>
                <c:pt idx="4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6-4BFF-8378-BB675ADE4BF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Financial Sector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Sheet1!$B$6:$F$6</c:f>
              <c:numCache>
                <c:formatCode>#,##0</c:formatCode>
                <c:ptCount val="5"/>
                <c:pt idx="0" formatCode="General">
                  <c:v>0</c:v>
                </c:pt>
                <c:pt idx="1">
                  <c:v>0.72</c:v>
                </c:pt>
                <c:pt idx="2">
                  <c:v>4.87</c:v>
                </c:pt>
                <c:pt idx="3">
                  <c:v>3.3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F6-4BFF-8378-BB675ADE4BF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2000-2004</c:v>
                </c:pt>
                <c:pt idx="1">
                  <c:v>2005-2009</c:v>
                </c:pt>
                <c:pt idx="2">
                  <c:v>2010-2014</c:v>
                </c:pt>
                <c:pt idx="3">
                  <c:v>2015-2019</c:v>
                </c:pt>
                <c:pt idx="4">
                  <c:v>2020-2024</c:v>
                </c:pt>
              </c:strCache>
            </c:strRef>
          </c:cat>
          <c:val>
            <c:numRef>
              <c:f>Sheet1!$B$7:$F$7</c:f>
              <c:numCache>
                <c:formatCode>0</c:formatCode>
                <c:ptCount val="5"/>
                <c:pt idx="0">
                  <c:v>32.709999999999994</c:v>
                </c:pt>
                <c:pt idx="1">
                  <c:v>4.8100000000000023</c:v>
                </c:pt>
                <c:pt idx="2">
                  <c:v>21.58</c:v>
                </c:pt>
                <c:pt idx="3">
                  <c:v>18.440000000000012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F6-4BFF-8378-BB675ADE4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85756192"/>
        <c:axId val="1485774912"/>
        <c:extLst/>
      </c:barChart>
      <c:catAx>
        <c:axId val="14857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485774912"/>
        <c:crosses val="autoZero"/>
        <c:auto val="1"/>
        <c:lblAlgn val="ctr"/>
        <c:lblOffset val="100"/>
        <c:noMultiLvlLbl val="0"/>
      </c:catAx>
      <c:valAx>
        <c:axId val="148577491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4857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EYInterstate Light" panose="02000506000000020004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r>
              <a:rPr lang="en-US" sz="1440" b="0" i="0" u="none" strike="noStrike" baseline="0" dirty="0"/>
              <a:t>Chinese FDI in LAC by country % of total 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Colombia</c:v>
                </c:pt>
                <c:pt idx="4">
                  <c:v>Mexico</c:v>
                </c:pt>
                <c:pt idx="5">
                  <c:v>Peru</c:v>
                </c:pt>
                <c:pt idx="6">
                  <c:v>Caribbean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17.57</c:v>
                </c:pt>
                <c:pt idx="1">
                  <c:v>4.53</c:v>
                </c:pt>
                <c:pt idx="2">
                  <c:v>1.07</c:v>
                </c:pt>
                <c:pt idx="3">
                  <c:v>2.44</c:v>
                </c:pt>
                <c:pt idx="4">
                  <c:v>2.62</c:v>
                </c:pt>
                <c:pt idx="5">
                  <c:v>18.690000000000001</c:v>
                </c:pt>
                <c:pt idx="6">
                  <c:v>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3-4349-AF9C-D182F6CDC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Colombia</c:v>
                </c:pt>
                <c:pt idx="4">
                  <c:v>Mexico</c:v>
                </c:pt>
                <c:pt idx="5">
                  <c:v>Peru</c:v>
                </c:pt>
                <c:pt idx="6">
                  <c:v>Caribbean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 formatCode="General">
                  <c:v>4.4000000000000004</c:v>
                </c:pt>
                <c:pt idx="1">
                  <c:v>31.73</c:v>
                </c:pt>
                <c:pt idx="2">
                  <c:v>19.05</c:v>
                </c:pt>
                <c:pt idx="3">
                  <c:v>2.27</c:v>
                </c:pt>
                <c:pt idx="4">
                  <c:v>18.59</c:v>
                </c:pt>
                <c:pt idx="5">
                  <c:v>15.4</c:v>
                </c:pt>
                <c:pt idx="6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3-4349-AF9C-D182F6CDCE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Colombia</c:v>
                </c:pt>
                <c:pt idx="4">
                  <c:v>Mexico</c:v>
                </c:pt>
                <c:pt idx="5">
                  <c:v>Peru</c:v>
                </c:pt>
                <c:pt idx="6">
                  <c:v>Caribbean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 formatCode="General">
                  <c:v>19.760000000000002</c:v>
                </c:pt>
                <c:pt idx="1">
                  <c:v>30.5</c:v>
                </c:pt>
                <c:pt idx="2">
                  <c:v>7.1</c:v>
                </c:pt>
                <c:pt idx="3">
                  <c:v>2.02</c:v>
                </c:pt>
                <c:pt idx="4">
                  <c:v>16.62</c:v>
                </c:pt>
                <c:pt idx="5">
                  <c:v>17.47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3-4349-AF9C-D182F6CDC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756192"/>
        <c:axId val="1485774912"/>
      </c:barChart>
      <c:catAx>
        <c:axId val="14857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485774912"/>
        <c:crosses val="autoZero"/>
        <c:auto val="1"/>
        <c:lblAlgn val="ctr"/>
        <c:lblOffset val="100"/>
        <c:noMultiLvlLbl val="0"/>
      </c:catAx>
      <c:valAx>
        <c:axId val="148577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4857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EYInterstate Light" panose="02000506000000020004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r>
              <a:rPr lang="es-CL" sz="1600"/>
              <a:t> </a:t>
            </a:r>
            <a:r>
              <a:rPr lang="es-CL" sz="1600" err="1"/>
              <a:t>Selected</a:t>
            </a:r>
            <a:r>
              <a:rPr lang="es-CL" sz="1600"/>
              <a:t> LAC </a:t>
            </a:r>
            <a:r>
              <a:rPr lang="es-CL" sz="1600" err="1"/>
              <a:t>countries</a:t>
            </a:r>
            <a:r>
              <a:rPr lang="es-CL" sz="1600"/>
              <a:t>*-China </a:t>
            </a:r>
            <a:r>
              <a:rPr lang="es-CL" sz="1600" err="1"/>
              <a:t>trade</a:t>
            </a:r>
            <a:r>
              <a:rPr lang="es-CL" sz="1600" baseline="0"/>
              <a:t> </a:t>
            </a:r>
            <a:r>
              <a:rPr lang="es-CL" sz="1600" baseline="0" err="1"/>
              <a:t>from</a:t>
            </a:r>
            <a:r>
              <a:rPr lang="es-CL" sz="1600" baseline="0"/>
              <a:t> 2015 </a:t>
            </a:r>
            <a:r>
              <a:rPr lang="es-CL" sz="1600" baseline="0" err="1"/>
              <a:t>to</a:t>
            </a:r>
            <a:r>
              <a:rPr lang="es-CL" sz="1600" baseline="0"/>
              <a:t> 2023 in USD </a:t>
            </a:r>
            <a:r>
              <a:rPr lang="es-CL" sz="1600" baseline="0" err="1"/>
              <a:t>bn</a:t>
            </a:r>
            <a:endParaRPr lang="es-CL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 (LAC to China)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100.6806807</c:v>
                </c:pt>
                <c:pt idx="1">
                  <c:v>100.7373941</c:v>
                </c:pt>
                <c:pt idx="2">
                  <c:v>125.22844310000001</c:v>
                </c:pt>
                <c:pt idx="3">
                  <c:v>154.97473070000001</c:v>
                </c:pt>
                <c:pt idx="4">
                  <c:v>161.32991799999999</c:v>
                </c:pt>
                <c:pt idx="5">
                  <c:v>165.0792222</c:v>
                </c:pt>
                <c:pt idx="6">
                  <c:v>216.1129139</c:v>
                </c:pt>
                <c:pt idx="7">
                  <c:v>223.92374749999999</c:v>
                </c:pt>
                <c:pt idx="8">
                  <c:v>235.36206189999999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CD-4F55-91E9-F98E0C4105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 (China to LAC)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EYInterstate Light" panose="0200050600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0</c:formatCode>
                <c:ptCount val="9"/>
                <c:pt idx="0">
                  <c:v>109.2397429</c:v>
                </c:pt>
                <c:pt idx="1">
                  <c:v>95.41596989</c:v>
                </c:pt>
                <c:pt idx="2">
                  <c:v>111.88200689999999</c:v>
                </c:pt>
                <c:pt idx="3">
                  <c:v>128.1843623</c:v>
                </c:pt>
                <c:pt idx="4">
                  <c:v>130.6683591</c:v>
                </c:pt>
                <c:pt idx="5">
                  <c:v>128.7671982</c:v>
                </c:pt>
                <c:pt idx="6">
                  <c:v>197.20806450000001</c:v>
                </c:pt>
                <c:pt idx="7">
                  <c:v>217.7890779</c:v>
                </c:pt>
                <c:pt idx="8">
                  <c:v>210.9089366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CD-4F55-91E9-F98E0C410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634671"/>
        <c:axId val="1272509103"/>
      </c:lineChart>
      <c:catAx>
        <c:axId val="127063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272509103"/>
        <c:crosses val="autoZero"/>
        <c:auto val="1"/>
        <c:lblAlgn val="ctr"/>
        <c:lblOffset val="100"/>
        <c:noMultiLvlLbl val="0"/>
      </c:catAx>
      <c:valAx>
        <c:axId val="1272509103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pPr>
            <a:endParaRPr lang="en-US"/>
          </a:p>
        </c:txPr>
        <c:crossAx val="127063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EYInterstate Light" panose="02000506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EYInterstate Light" panose="02000506000000020004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Flujo de inversión directa en Chile desde China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Hoja1!$B$1:$M$1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Hoja1!$B$2:$M$2</c:f>
              <c:numCache>
                <c:formatCode>General</c:formatCode>
                <c:ptCount val="12"/>
                <c:pt idx="0">
                  <c:v>6</c:v>
                </c:pt>
                <c:pt idx="1">
                  <c:v>-71</c:v>
                </c:pt>
                <c:pt idx="2">
                  <c:v>2</c:v>
                </c:pt>
                <c:pt idx="3">
                  <c:v>-6</c:v>
                </c:pt>
                <c:pt idx="4">
                  <c:v>92</c:v>
                </c:pt>
                <c:pt idx="5">
                  <c:v>6</c:v>
                </c:pt>
                <c:pt idx="6">
                  <c:v>-142</c:v>
                </c:pt>
                <c:pt idx="7">
                  <c:v>141</c:v>
                </c:pt>
                <c:pt idx="8">
                  <c:v>241</c:v>
                </c:pt>
                <c:pt idx="9">
                  <c:v>-175</c:v>
                </c:pt>
                <c:pt idx="10">
                  <c:v>288</c:v>
                </c:pt>
                <c:pt idx="1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5C-41FA-9C2D-14DD24D77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7816072"/>
        <c:axId val="466817032"/>
      </c:lineChart>
      <c:catAx>
        <c:axId val="201781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0000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17032"/>
        <c:crosses val="autoZero"/>
        <c:auto val="1"/>
        <c:lblAlgn val="ctr"/>
        <c:lblOffset val="100"/>
        <c:noMultiLvlLbl val="0"/>
      </c:catAx>
      <c:valAx>
        <c:axId val="46681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rgbClr val="000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81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Proyectos de inversión China por años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1"/>
          <c:tx>
            <c:v>US$</c:v>
          </c:tx>
          <c:spPr>
            <a:solidFill>
              <a:srgbClr val="4EA72E"/>
            </a:solidFill>
            <a:ln>
              <a:noFill/>
            </a:ln>
            <a:effectLst/>
          </c:spPr>
          <c:invertIfNegative val="0"/>
          <c:cat>
            <c:numRef>
              <c:f>Hoja3!$B$4:$B$19</c:f>
              <c:numCache>
                <c:formatCode>General</c:formatCode>
                <c:ptCount val="16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Hoja3!$C$4:$C$19</c:f>
              <c:numCache>
                <c:formatCode>General</c:formatCode>
                <c:ptCount val="16"/>
                <c:pt idx="0">
                  <c:v>550</c:v>
                </c:pt>
                <c:pt idx="1">
                  <c:v>38.5</c:v>
                </c:pt>
                <c:pt idx="2">
                  <c:v>18</c:v>
                </c:pt>
                <c:pt idx="3">
                  <c:v>11</c:v>
                </c:pt>
                <c:pt idx="4">
                  <c:v>596.70000000000005</c:v>
                </c:pt>
                <c:pt idx="5">
                  <c:v>45.1</c:v>
                </c:pt>
                <c:pt idx="6">
                  <c:v>35.799999999999997</c:v>
                </c:pt>
                <c:pt idx="7">
                  <c:v>286</c:v>
                </c:pt>
                <c:pt idx="8">
                  <c:v>361</c:v>
                </c:pt>
                <c:pt idx="9">
                  <c:v>99</c:v>
                </c:pt>
                <c:pt idx="10">
                  <c:v>5541.6</c:v>
                </c:pt>
                <c:pt idx="11">
                  <c:v>3408</c:v>
                </c:pt>
                <c:pt idx="12">
                  <c:v>3120</c:v>
                </c:pt>
                <c:pt idx="13">
                  <c:v>4177</c:v>
                </c:pt>
                <c:pt idx="14">
                  <c:v>275</c:v>
                </c:pt>
                <c:pt idx="15">
                  <c:v>898.6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E32-87A3-9069D8725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938966024"/>
        <c:axId val="938972168"/>
      </c:barChart>
      <c:lineChart>
        <c:grouping val="standard"/>
        <c:varyColors val="0"/>
        <c:ser>
          <c:idx val="1"/>
          <c:order val="0"/>
          <c:tx>
            <c:v>N° Proyectos</c:v>
          </c:tx>
          <c:spPr>
            <a:ln w="28575" cap="rnd">
              <a:solidFill>
                <a:srgbClr val="E873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Hoja3!$B$4:$B$19</c:f>
              <c:numCache>
                <c:formatCode>General</c:formatCode>
                <c:ptCount val="16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Hoja3!$D$4:$D$19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  <c:pt idx="1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E32-87A3-9069D8725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574535"/>
        <c:axId val="612362248"/>
      </c:lineChart>
      <c:catAx>
        <c:axId val="938966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972168"/>
        <c:crosses val="autoZero"/>
        <c:auto val="1"/>
        <c:lblAlgn val="ctr"/>
        <c:lblOffset val="100"/>
        <c:noMultiLvlLbl val="0"/>
      </c:catAx>
      <c:valAx>
        <c:axId val="93897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966024"/>
        <c:crosses val="autoZero"/>
        <c:crossBetween val="between"/>
      </c:valAx>
      <c:valAx>
        <c:axId val="6123622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N° Proyectos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574535"/>
        <c:crosses val="max"/>
        <c:crossBetween val="between"/>
      </c:valAx>
      <c:catAx>
        <c:axId val="823574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362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Mecanismo de inversion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industria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{"Adquisición"}</c:f>
              <c:strCache>
                <c:ptCount val="1"/>
                <c:pt idx="0">
                  <c:v>Adquisición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Hoja3!$J$5:$J$11</c:f>
              <c:strCache>
                <c:ptCount val="7"/>
                <c:pt idx="0">
                  <c:v>Energía</c:v>
                </c:pt>
                <c:pt idx="1">
                  <c:v>Minería</c:v>
                </c:pt>
                <c:pt idx="2">
                  <c:v>Infraestructura</c:v>
                </c:pt>
                <c:pt idx="3">
                  <c:v>Agronoma</c:v>
                </c:pt>
                <c:pt idx="4">
                  <c:v>Bienes Raices</c:v>
                </c:pt>
                <c:pt idx="5">
                  <c:v>TIC</c:v>
                </c:pt>
                <c:pt idx="6">
                  <c:v>Manufactura</c:v>
                </c:pt>
              </c:strCache>
            </c:strRef>
          </c:cat>
          <c:val>
            <c:numRef>
              <c:f>Hoja3!$K$5:$K$11</c:f>
              <c:numCache>
                <c:formatCode>General</c:formatCode>
                <c:ptCount val="7"/>
                <c:pt idx="0">
                  <c:v>6609.2</c:v>
                </c:pt>
                <c:pt idx="1">
                  <c:v>4279</c:v>
                </c:pt>
                <c:pt idx="3">
                  <c:v>1069.3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3-464E-9EA0-54E5051DCA67}"/>
            </c:ext>
          </c:extLst>
        </c:ser>
        <c:ser>
          <c:idx val="1"/>
          <c:order val="1"/>
          <c:tx>
            <c:strRef>
              <c:f>{"Construcción"}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Hoja3!$J$5:$J$11</c:f>
              <c:strCache>
                <c:ptCount val="7"/>
                <c:pt idx="0">
                  <c:v>Energía</c:v>
                </c:pt>
                <c:pt idx="1">
                  <c:v>Minería</c:v>
                </c:pt>
                <c:pt idx="2">
                  <c:v>Infraestructura</c:v>
                </c:pt>
                <c:pt idx="3">
                  <c:v>Agronoma</c:v>
                </c:pt>
                <c:pt idx="4">
                  <c:v>Bienes Raices</c:v>
                </c:pt>
                <c:pt idx="5">
                  <c:v>TIC</c:v>
                </c:pt>
                <c:pt idx="6">
                  <c:v>Manufactura</c:v>
                </c:pt>
              </c:strCache>
            </c:strRef>
          </c:cat>
          <c:val>
            <c:numRef>
              <c:f>Hoja3!$L$5:$L$11</c:f>
              <c:numCache>
                <c:formatCode>General</c:formatCode>
                <c:ptCount val="7"/>
                <c:pt idx="2">
                  <c:v>4294</c:v>
                </c:pt>
                <c:pt idx="4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3-464E-9EA0-54E5051DCA67}"/>
            </c:ext>
          </c:extLst>
        </c:ser>
        <c:ser>
          <c:idx val="2"/>
          <c:order val="2"/>
          <c:tx>
            <c:strRef>
              <c:f>{"Greenfield"}</c:f>
              <c:strCache>
                <c:ptCount val="1"/>
                <c:pt idx="0">
                  <c:v>Greenfield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Hoja3!$J$5:$J$11</c:f>
              <c:strCache>
                <c:ptCount val="7"/>
                <c:pt idx="0">
                  <c:v>Energía</c:v>
                </c:pt>
                <c:pt idx="1">
                  <c:v>Minería</c:v>
                </c:pt>
                <c:pt idx="2">
                  <c:v>Infraestructura</c:v>
                </c:pt>
                <c:pt idx="3">
                  <c:v>Agronoma</c:v>
                </c:pt>
                <c:pt idx="4">
                  <c:v>Bienes Raices</c:v>
                </c:pt>
                <c:pt idx="5">
                  <c:v>TIC</c:v>
                </c:pt>
                <c:pt idx="6">
                  <c:v>Manufactura</c:v>
                </c:pt>
              </c:strCache>
            </c:strRef>
          </c:cat>
          <c:val>
            <c:numRef>
              <c:f>Hoja3!$M$5:$M$11</c:f>
              <c:numCache>
                <c:formatCode>General</c:formatCode>
                <c:ptCount val="7"/>
                <c:pt idx="0">
                  <c:v>410.9</c:v>
                </c:pt>
                <c:pt idx="1">
                  <c:v>80</c:v>
                </c:pt>
                <c:pt idx="3">
                  <c:v>10</c:v>
                </c:pt>
                <c:pt idx="4">
                  <c:v>121.9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3-464E-9EA0-54E5051DCA67}"/>
            </c:ext>
          </c:extLst>
        </c:ser>
        <c:ser>
          <c:idx val="3"/>
          <c:order val="3"/>
          <c:tx>
            <c:strRef>
              <c:f>{"Empresa conjunta"}</c:f>
              <c:strCache>
                <c:ptCount val="1"/>
                <c:pt idx="0">
                  <c:v>Empresa conjunta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Hoja3!$J$5:$J$11</c:f>
              <c:strCache>
                <c:ptCount val="7"/>
                <c:pt idx="0">
                  <c:v>Energía</c:v>
                </c:pt>
                <c:pt idx="1">
                  <c:v>Minería</c:v>
                </c:pt>
                <c:pt idx="2">
                  <c:v>Infraestructura</c:v>
                </c:pt>
                <c:pt idx="3">
                  <c:v>Agronoma</c:v>
                </c:pt>
                <c:pt idx="4">
                  <c:v>Bienes Raices</c:v>
                </c:pt>
                <c:pt idx="5">
                  <c:v>TIC</c:v>
                </c:pt>
                <c:pt idx="6">
                  <c:v>Manufactura</c:v>
                </c:pt>
              </c:strCache>
            </c:strRef>
          </c:cat>
          <c:val>
            <c:numRef>
              <c:f>Hoja3!$N$5:$N$11</c:f>
              <c:numCache>
                <c:formatCode>General</c:formatCode>
                <c:ptCount val="7"/>
                <c:pt idx="0">
                  <c:v>1359.2</c:v>
                </c:pt>
                <c:pt idx="1">
                  <c:v>576</c:v>
                </c:pt>
                <c:pt idx="3">
                  <c:v>17</c:v>
                </c:pt>
                <c:pt idx="5">
                  <c:v>170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53-464E-9EA0-54E5051DC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08840"/>
        <c:axId val="60410888"/>
      </c:barChart>
      <c:catAx>
        <c:axId val="6040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10888"/>
        <c:crosses val="autoZero"/>
        <c:auto val="1"/>
        <c:lblAlgn val="ctr"/>
        <c:lblOffset val="100"/>
        <c:noMultiLvlLbl val="0"/>
      </c:catAx>
      <c:valAx>
        <c:axId val="60410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Millones de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901.77166299999999</c:v>
                </c:pt>
                <c:pt idx="1">
                  <c:v>4895.5201639999996</c:v>
                </c:pt>
                <c:pt idx="2">
                  <c:v>17324.906832000001</c:v>
                </c:pt>
                <c:pt idx="3">
                  <c:v>16219.259747</c:v>
                </c:pt>
                <c:pt idx="4">
                  <c:v>28684.607822000002</c:v>
                </c:pt>
                <c:pt idx="5">
                  <c:v>37995.970398210004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0-4F7F-8940-7C030A85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89749231"/>
        <c:axId val="19897588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del total de exportaciones chilenas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4.9508439808821254E-2</c:v>
                </c:pt>
                <c:pt idx="1">
                  <c:v>0.11633546680352713</c:v>
                </c:pt>
                <c:pt idx="2">
                  <c:v>0.24257809539561595</c:v>
                </c:pt>
                <c:pt idx="3">
                  <c:v>0.26110309742979171</c:v>
                </c:pt>
                <c:pt idx="4">
                  <c:v>0.38720733227334359</c:v>
                </c:pt>
                <c:pt idx="5">
                  <c:v>0.37318740873586598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70-4F7F-8940-7C030A85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717088"/>
        <c:axId val="1521732448"/>
      </c:lineChart>
      <c:catAx>
        <c:axId val="198974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758831"/>
        <c:crosses val="autoZero"/>
        <c:auto val="1"/>
        <c:lblAlgn val="ctr"/>
        <c:lblOffset val="100"/>
        <c:noMultiLvlLbl val="0"/>
      </c:catAx>
      <c:valAx>
        <c:axId val="1989758831"/>
        <c:scaling>
          <c:orientation val="minMax"/>
          <c:max val="6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749231"/>
        <c:crosses val="autoZero"/>
        <c:crossBetween val="between"/>
      </c:valAx>
      <c:valAx>
        <c:axId val="1521732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717088"/>
        <c:crosses val="max"/>
        <c:crossBetween val="between"/>
      </c:valAx>
      <c:catAx>
        <c:axId val="152171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173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28/05/2025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28/05/2025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29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2CA42-C387-558D-6078-42771ED9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56772-EFD6-651B-681D-DE32AFBCA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ED02F-443F-3FD7-71C5-5C7C83870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20F56-6E57-25A8-6523-1DE5E2BA2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57EB1-13D0-A543-99D7-1BA6B29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795B-32DA-162C-4FD4-E194D7DD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19DDD-EE1C-CEB0-7876-1E01CAEF8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E998E-48D6-981E-C7FF-D387193C3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6E707-4129-E21E-7768-3208AEB38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2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5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7EB1-13D0-A543-99D7-1BA6B2957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7EB1-13D0-A543-99D7-1BA6B2957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7EB1-13D0-A543-99D7-1BA6B2957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7EB1-13D0-A543-99D7-1BA6B2957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2119-1C5B-D056-2476-C0527B8D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7E051-DE21-953B-C201-41950DDC2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D1130-D7AF-FC5C-FDEC-EFFC80DDB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4E7A-0214-D256-7DD5-E084E226D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57EB1-13D0-A543-99D7-1BA6B29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98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5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7E5B-372B-487F-F0D5-BCE81498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5322C-FAA8-647B-2011-33ED74FE6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B84CE-A9F3-8679-7804-A6837A5F1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8DA9B-1109-07A5-8369-579D0A75A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57EB1-13D0-A543-99D7-1BA6B29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 descr="A bright light in the dark&#10;&#10;Description automatically generated">
            <a:extLst>
              <a:ext uri="{FF2B5EF4-FFF2-40B4-BE49-F238E27FC236}">
                <a16:creationId xmlns:a16="http://schemas.microsoft.com/office/drawing/2014/main" id="{D9E433B3-F2D7-EE0E-B292-997EB25B05B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1" y="1411287"/>
            <a:ext cx="11224800" cy="4638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EECBC22F-ABFB-48B6-CDC6-4309042A5544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BB4C61E-397F-F826-D32A-B638714F9D51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E97927A-B711-1BD1-7DB6-31EEB9331E23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5D626F4-6013-3429-50AE-E567EFCF0F27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9D62-8CBB-4C26-25AB-05059EB86BE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6EE34A0-C73B-43AA-B981-8A70FF27C404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17EB-39DF-917C-4EA3-49EFC051410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8B36-78CB-32A2-25CF-5967EFA245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38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1" y="1411287"/>
            <a:ext cx="11224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EF5EE-C1B0-CB56-30BC-F2EA02D0D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0439DC1-BA10-4880-BF2E-76893FD81790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9B410-713F-D002-C7AD-50375ABC03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77F87-1E81-7C70-C23C-765CF083A3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05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0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7884BD-C538-2E4C-E4FE-1C5F73563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3069" y="1411287"/>
            <a:ext cx="5356800" cy="463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DFCB-D1B8-4386-87B8-F40C5AEAFEFB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3062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099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9851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09FA-FD18-4B0E-A627-818CB7D44EF8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188600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485521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auto">
          <a:xfrm>
            <a:off x="4312686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auto">
          <a:xfrm>
            <a:off x="8139850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71EF-A6FE-49B4-A369-976B1595DA2D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8" name="Highlight line 1">
            <a:extLst>
              <a:ext uri="{FF2B5EF4-FFF2-40B4-BE49-F238E27FC236}">
                <a16:creationId xmlns:a16="http://schemas.microsoft.com/office/drawing/2014/main" id="{E1FBA9F5-4E1E-7157-650F-920396E6BD1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85775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Highlight line 2">
            <a:extLst>
              <a:ext uri="{FF2B5EF4-FFF2-40B4-BE49-F238E27FC236}">
                <a16:creationId xmlns:a16="http://schemas.microsoft.com/office/drawing/2014/main" id="{F0D5216F-CE4B-8B47-FCA1-EA9B01BBAD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12686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ighlight line 3">
            <a:extLst>
              <a:ext uri="{FF2B5EF4-FFF2-40B4-BE49-F238E27FC236}">
                <a16:creationId xmlns:a16="http://schemas.microsoft.com/office/drawing/2014/main" id="{945CF969-2B44-5C5F-B1A2-132B74FE4B46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39851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60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5A1-137A-4E09-8168-86FD3E6A7973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2016125"/>
            <a:ext cx="5610479" cy="4033837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868" y="0"/>
            <a:ext cx="584213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97C4A53-D484-0A91-32DE-DC7DFBC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9"/>
            <a:ext cx="5610479" cy="105747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F2CC33D2-B8A3-7F9B-23C1-E7D77B5CBDB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994D7891-125A-9B0F-C008-AB28FC5AC8AA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42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B4B1-A3BE-434C-9AD2-D126D4431DC9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3" y="2523291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252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0886606-7F7C-229B-523F-A51D629D8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2096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FDFED0-9426-6F78-EE09-B416D35596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70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D1CEB-1876-8DB7-6913-D6F96D953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23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44ED76-364E-1538-DFB0-B25FC3D75E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2096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FE1354-17C3-F8BE-C22A-B4DC2FEEE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8670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9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67BB-7D23-4326-996F-F2FD21A2BC07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7AA8680C-DF0E-A59A-1D40-85E5B348B8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85524" y="1411287"/>
            <a:ext cx="8160263" cy="4638675"/>
          </a:xfrm>
        </p:spPr>
        <p:txBody>
          <a:bodyPr/>
          <a:lstStyle/>
          <a:p>
            <a:r>
              <a:rPr lang="en-GB" dirty="0"/>
              <a:t>Click icon to add media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85579B-86BF-EE24-023A-9F648CFE0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4632" y="1411287"/>
            <a:ext cx="2805238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0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B39-732E-4B6F-94A9-5B5F5CB31F6E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478FB2-6DCF-6364-722B-2742BAEAC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136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CFAFC67-67EB-77A0-37B8-8F94E36FC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136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A9C6B41-3A95-E48C-A2FB-F44DF9BAA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8958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78FBE03-C652-44D2-25D5-890DFD9C79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8958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E834814-156C-DD69-C4E8-B06A336B25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781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415004B-E405-3D2D-0ECF-803558DDB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2781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9516F05-42DF-88FC-DB3A-ABF3A24B7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66603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ADA0828-0BAF-D28A-DFD9-EC75EA33A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6603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C8B47107-CA48-6A17-263C-DE3A8EBB5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802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7F2B691F-0BA0-78CD-0B0D-09ADBB99BE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0625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16865DFF-E6B4-6453-02D9-4C145A3BB1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4448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5ABD9B1F-4FA5-2EC8-8720-83890818B2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68270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8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20E-BB6B-411F-A226-9D8BB518E6BF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on a black background&#10;&#10;Description automatically generated">
            <a:extLst>
              <a:ext uri="{FF2B5EF4-FFF2-40B4-BE49-F238E27FC236}">
                <a16:creationId xmlns:a16="http://schemas.microsoft.com/office/drawing/2014/main" id="{9B1A0959-0F7F-FF84-F8C5-2E76E9D45F4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D0729-64C3-47D5-8191-1A5E13E79DD2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CBC4E2-6D56-5589-38B7-123BB8BE748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992E6-EAE7-83CF-5B22-7C7DCDB38DC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A26C30-C61D-FE6C-E1DC-6A89E2511A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9AE1E0B-DC05-6DB6-F457-D229556B4C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1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 descr="A blurry image of a person&#10;&#10;Description automatically generated">
            <a:extLst>
              <a:ext uri="{FF2B5EF4-FFF2-40B4-BE49-F238E27FC236}">
                <a16:creationId xmlns:a16="http://schemas.microsoft.com/office/drawing/2014/main" id="{E1799826-E423-46F7-36D9-A960EFB822B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0" y="1411287"/>
            <a:ext cx="5356800" cy="4638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7884BD-C538-2E4C-E4FE-1C5F73563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3069" y="1411287"/>
            <a:ext cx="5356800" cy="4638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8FEE-D114-42EB-B467-07FC8ACCD624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CFBABDE-43B8-B4AD-62B7-9BAD9B05193A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FB277BB-02D7-CF64-703C-61BA44354D43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DA16F5A-1F04-237B-E750-9909A6478A86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5E6116E-1248-BA3A-5F9C-827C2BE26CEC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96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3364AF-A28F-FA53-8E16-58CAF7F96B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55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7" imgH="307" progId="TCLayout.ActiveDocument.1">
                  <p:embed/>
                </p:oleObj>
              </mc:Choice>
              <mc:Fallback>
                <p:oleObj name="think-cell Slide" r:id="rId3" imgW="307" imgH="30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3364AF-A28F-FA53-8E16-58CAF7F96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79FA89-B847-B387-87DA-EECEA0CC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1" y="285750"/>
            <a:ext cx="10515600" cy="91128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7DA46-6C2C-1CED-D81E-A3774D468D08}"/>
              </a:ext>
            </a:extLst>
          </p:cNvPr>
          <p:cNvSpPr txBox="1"/>
          <p:nvPr userDrawn="1"/>
        </p:nvSpPr>
        <p:spPr>
          <a:xfrm>
            <a:off x="239251" y="104145"/>
            <a:ext cx="1905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100" kern="0">
                <a:solidFill>
                  <a:srgbClr val="FFE600"/>
                </a:solidFill>
                <a:latin typeface="EYInterstate Regular" panose="02000503020000020004" pitchFamily="2" charset="0"/>
              </a:rPr>
              <a:t>EY Latam – China Market</a:t>
            </a:r>
            <a:endParaRPr lang="en-US" sz="1100" kern="0">
              <a:solidFill>
                <a:srgbClr val="FFE600"/>
              </a:solidFill>
              <a:latin typeface="EYInterstate Light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68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Fram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Vista de una ciudad desde lo alto de un cuerpo de agua&#10;&#10;El contenido generado por IA puede ser incorrecto.">
            <a:extLst>
              <a:ext uri="{FF2B5EF4-FFF2-40B4-BE49-F238E27FC236}">
                <a16:creationId xmlns:a16="http://schemas.microsoft.com/office/drawing/2014/main" id="{BF08CD16-118D-4D17-EA58-2E03478DC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/>
        </p:blipFill>
        <p:spPr>
          <a:xfrm>
            <a:off x="-8096" y="-99392"/>
            <a:ext cx="12199164" cy="6957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5BBB5A-0446-3C14-B12C-56A5730E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2"/>
            <a:ext cx="8386354" cy="695739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EF81A0-CB40-42B3-5E1A-AA5D72BFB4D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1D2CA-2DB1-76BC-DAFE-210631AEC288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98833-5BF3-BB5E-C3B2-7B705558D0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C9F8E-6F8C-AF4A-9D84-4AD1502BB512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C135C3-9109-7FAF-7A1E-C1697A8F558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CB01A6-453C-E086-340E-1FA1E3E1B1A3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01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1" y="1411287"/>
            <a:ext cx="11224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8B2B-ED84-D8B9-C6E0-AF4BC1706BD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B408C-772D-4848-9C1B-62A1883586B1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BA85-AB9A-E34B-448A-B5BB1CE520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081B-AFD3-2CFE-BC00-E7A72056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8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EED3AD-188C-E954-617B-9CB9E1BA8A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520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7884BD-C538-2E4C-E4FE-1C5F73563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3069" y="1411287"/>
            <a:ext cx="5356800" cy="46386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6011-88F7-4D27-88FF-29229304D94D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3750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686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9851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E8A-D1F0-4637-88FC-FEA4C268842A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7372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9221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FED-DAAF-4620-8301-2010C6668930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A89EC53-4B4E-25EA-86D3-0A198384FA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61070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2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7372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9221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A607-3901-491C-8885-564EE266EC68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961CD-5D51-5DAB-76F4-3F2524B3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A89EC53-4B4E-25EA-86D3-0A198384FA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61070" y="1411287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091EC5-9CD6-B52C-F192-1D28C197D5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5523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5F74F9-864E-3DD7-6291-763A9D830F2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77373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6B6C9-6D62-F36C-8404-9E032EF106E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69221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F9E8A1-A5A0-CC6C-3FD8-D24AC966E1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61070" y="3830636"/>
            <a:ext cx="2548800" cy="2219326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11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521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2096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38670" y="1411287"/>
            <a:ext cx="3571200" cy="4638675"/>
          </a:xfrm>
          <a:solidFill>
            <a:schemeClr val="bg2">
              <a:alpha val="60000"/>
            </a:scheme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5E8-9A2D-4796-9B62-7B13DBF3233D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8" name="Highlight line 1">
            <a:extLst>
              <a:ext uri="{FF2B5EF4-FFF2-40B4-BE49-F238E27FC236}">
                <a16:creationId xmlns:a16="http://schemas.microsoft.com/office/drawing/2014/main" id="{E1FBA9F5-4E1E-7157-650F-920396E6BD1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85775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Highlight line 2">
            <a:extLst>
              <a:ext uri="{FF2B5EF4-FFF2-40B4-BE49-F238E27FC236}">
                <a16:creationId xmlns:a16="http://schemas.microsoft.com/office/drawing/2014/main" id="{F0D5216F-CE4B-8B47-FCA1-EA9B01BBAD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12096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ighlight line 3">
            <a:extLst>
              <a:ext uri="{FF2B5EF4-FFF2-40B4-BE49-F238E27FC236}">
                <a16:creationId xmlns:a16="http://schemas.microsoft.com/office/drawing/2014/main" id="{945CF969-2B44-5C5F-B1A2-132B74FE4B46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38670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D1C9E-8438-3A10-53E8-497704D4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8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AB26-9244-40C1-837D-9189EB7D7925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1411289"/>
            <a:ext cx="5610479" cy="4638673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868" y="0"/>
            <a:ext cx="584213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8C567-2561-2AD2-63FE-0886450D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5610477" cy="6381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8" name="SmartArt Placeholder 13">
            <a:extLst>
              <a:ext uri="{FF2B5EF4-FFF2-40B4-BE49-F238E27FC236}">
                <a16:creationId xmlns:a16="http://schemas.microsoft.com/office/drawing/2014/main" id="{22E94658-5E5F-713F-D9E0-D9B1BA7B8DE6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SmartArt Placeholder 14">
            <a:extLst>
              <a:ext uri="{FF2B5EF4-FFF2-40B4-BE49-F238E27FC236}">
                <a16:creationId xmlns:a16="http://schemas.microsoft.com/office/drawing/2014/main" id="{B9319F0D-BF5B-DAC6-565F-071837332CE2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01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5D26-DED2-4668-B784-A4925AAE4258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35712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9938" y="0"/>
            <a:ext cx="380206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119AB-28F4-6336-28B6-59438D27F15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309277" y="1411287"/>
            <a:ext cx="35712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361665-A619-0AEE-E8F0-5711C798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7394953" cy="6381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martArt Placeholder 13">
            <a:extLst>
              <a:ext uri="{FF2B5EF4-FFF2-40B4-BE49-F238E27FC236}">
                <a16:creationId xmlns:a16="http://schemas.microsoft.com/office/drawing/2014/main" id="{49F394CB-D44E-05F9-DC08-4647530A14B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AF8920BD-6719-DAF4-4B8A-714342782BCB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36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A blurry image of a rainbow&#10;&#10;Description automatically generated">
            <a:extLst>
              <a:ext uri="{FF2B5EF4-FFF2-40B4-BE49-F238E27FC236}">
                <a16:creationId xmlns:a16="http://schemas.microsoft.com/office/drawing/2014/main" id="{A2A28331-3A24-BC3F-1B9B-BAB01D3DA0C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-1"/>
            <a:ext cx="12193200" cy="68616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688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9853" y="1411287"/>
            <a:ext cx="3570017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680B-13BD-47C4-9E78-7312BB65F212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36D36C33-0B8C-8DBD-3F6B-18CF865961F1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A3CB2D9-CE5B-5012-157D-3AE3DF5D1F33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B023BFD-E84E-29EF-B3C7-7EA579CF4E95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98FFF98-BC19-88BE-80DE-100A03E1A068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89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762F-1922-4AC6-A330-E553077E969A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3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113" y="0"/>
            <a:ext cx="303688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119AB-28F4-6336-28B6-59438D27F15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3302078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468690-9C07-32F0-8029-E127A361B770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118634" y="1411287"/>
            <a:ext cx="2548800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452E42-0F44-3CC2-78EC-9EE78A1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4" y="382588"/>
            <a:ext cx="8181910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martArt Placeholder 13">
            <a:extLst>
              <a:ext uri="{FF2B5EF4-FFF2-40B4-BE49-F238E27FC236}">
                <a16:creationId xmlns:a16="http://schemas.microsoft.com/office/drawing/2014/main" id="{CF452C82-E3A0-D6AB-B0CB-61F9237B6193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90A9999A-08F8-4E6E-6BC6-EDD880355EAE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199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20D0-87D3-43C7-AB56-BC9A457BC713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7AA8680C-DF0E-A59A-1D40-85E5B348B8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85524" y="1411287"/>
            <a:ext cx="8160263" cy="4638675"/>
          </a:xfrm>
        </p:spPr>
        <p:txBody>
          <a:bodyPr/>
          <a:lstStyle/>
          <a:p>
            <a:r>
              <a:rPr lang="en-GB" dirty="0"/>
              <a:t>Click icon to add media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85579B-86BF-EE24-023A-9F648CFE0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4632" y="1411287"/>
            <a:ext cx="2805238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23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F299-8B58-4FD6-A01A-49598D9E3F2C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7BC80A-0B74-DD25-90D5-7D9F715896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549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F5E5E41-09E4-029C-0E75-C9B547EC8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9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1A34F1E0-A87C-7178-6538-22253973A9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523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74E37A4-57E6-2CDF-2A5F-3C554861B7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523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16B2E5-B73A-D121-0F3D-AD18A29831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8549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EB861F1-1DCD-AC14-72C5-74E3CBEDCC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8549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AD0FA3F-F163-4A05-299B-BC661CE2D5A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5523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5857066-46A9-72C9-EBC1-46A671B000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08549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18DCA9A-F508-544F-26AE-564194DAD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08549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0057E680-F84B-F640-97B3-1574895E590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523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A0A840B-4CD0-8E51-0DB8-CAA8C5CE56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8549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07FD0F3-2EFB-1048-729B-F8D9C5387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8549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8F182A88-FA5D-6BF5-64A4-F27206333D0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85523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E55779C-A246-7AA1-1246-32F3BAC3E9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9994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AE906D56-BF94-FEC3-DB85-DEC802C0ED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9994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F08BE99-68E9-C172-4584-192EAC7EBA2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377372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1B59087-059A-8552-985C-C458B49492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77372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80CEAFC-3F56-53A9-7CA1-6FF2EFEA9F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99994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1F927087-C230-38DF-C1BC-D979647576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99994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E5B079F2-242E-7156-DFAD-AED073123B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77372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BAD8BB7A-C875-E730-22F2-58BF881807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99994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28864EC-7BF7-9E3F-14AA-1569F68FDB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9994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01784631-4FDE-2C65-08D2-90389B52BB2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377372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0154653D-5642-2E90-794A-C1E075F2C1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99994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B745924-C16B-48BF-AE37-F5CD447BF3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99994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4E35CBCD-AFBE-52EA-7BC2-89F29ED83F8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377372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C6A4FD7C-43FE-CC16-4728-179DD98E56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92514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CC5923F-9079-4223-BD7D-2ECA17762C8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92514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D730576F-217C-362A-C36F-674299D51B9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269221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83AAA8B-B0B9-8676-2816-59B9081C344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69221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66FDE5EC-EECA-8ACE-6501-3066CB7FE8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92514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73D20F87-E90C-42D0-0ED6-6300216BB3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92514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0" name="Picture Placeholder 12">
            <a:extLst>
              <a:ext uri="{FF2B5EF4-FFF2-40B4-BE49-F238E27FC236}">
                <a16:creationId xmlns:a16="http://schemas.microsoft.com/office/drawing/2014/main" id="{03693376-1C6C-F15B-897B-29DF694405E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269221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77461B86-A1F2-292C-BC4A-3A720C40EC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92514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2236890-E7EA-252D-D7B2-D649918B3A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292514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9D7279F8-145F-2BC9-392D-C195932B23E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69221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8CC5E8C-843D-F801-E86E-74E733EC4AC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92514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1F5E5E23-4BD8-2BF8-132F-46B1EEF1CE4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92514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5CD9EB6F-BA12-B7A4-0F8D-EF9271F7223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269221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23566F37-EF18-0360-14F6-C03B1215951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76432" y="20161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58D642CD-278F-34F9-CF75-99A7339353C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176432" y="24193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59" name="Picture Placeholder 12">
            <a:extLst>
              <a:ext uri="{FF2B5EF4-FFF2-40B4-BE49-F238E27FC236}">
                <a16:creationId xmlns:a16="http://schemas.microsoft.com/office/drawing/2014/main" id="{4F6E90F8-DB8A-5E9D-7163-AC30457FEAC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9161070" y="20161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7435555B-D553-70C9-B67C-5A661E9585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61070" y="1411287"/>
            <a:ext cx="2548800" cy="1961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EYInterstate" panose="02000503020000020004" pitchFamily="2" charset="0"/>
              </a:defRPr>
            </a:lvl1pPr>
          </a:lstStyle>
          <a:p>
            <a:pPr lvl="0"/>
            <a:r>
              <a:rPr lang="en-GB" dirty="0"/>
              <a:t>Team name</a:t>
            </a:r>
            <a:endParaRPr lang="en-US" dirty="0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5DB8DE5C-79AE-8E49-DC40-B4E1DDB68BA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176432" y="30219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289E0F5F-936F-FA54-01D7-5CD0040D07C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176432" y="34251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3" name="Picture Placeholder 12">
            <a:extLst>
              <a:ext uri="{FF2B5EF4-FFF2-40B4-BE49-F238E27FC236}">
                <a16:creationId xmlns:a16="http://schemas.microsoft.com/office/drawing/2014/main" id="{11FBE638-0595-F8E5-AFBB-43DC1298367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161070" y="30219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A3352A0C-1A08-FCFC-FF9C-CCA8F22308A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176432" y="403542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6E261588-76E1-16B7-8374-3F9A28832E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76432" y="443864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6" name="Picture Placeholder 12">
            <a:extLst>
              <a:ext uri="{FF2B5EF4-FFF2-40B4-BE49-F238E27FC236}">
                <a16:creationId xmlns:a16="http://schemas.microsoft.com/office/drawing/2014/main" id="{CAE85F7E-2BA3-3513-9E8B-8B03FE7AAC4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161070" y="403542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7280094F-B199-060D-4D4B-CA4F1BFCF5F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176432" y="5041264"/>
            <a:ext cx="1526400" cy="3897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53E3C85-558C-05C1-155E-0E52AA94351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176432" y="5444489"/>
            <a:ext cx="1526400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69" name="Picture Placeholder 12">
            <a:extLst>
              <a:ext uri="{FF2B5EF4-FFF2-40B4-BE49-F238E27FC236}">
                <a16:creationId xmlns:a16="http://schemas.microsoft.com/office/drawing/2014/main" id="{E5B87C2C-7F36-6D34-D014-54305471A5A7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9161070" y="5041264"/>
            <a:ext cx="766800" cy="766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800" b="0">
                <a:latin typeface="+mn-lt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70" name="SmartArt Placeholder 7">
            <a:extLst>
              <a:ext uri="{FF2B5EF4-FFF2-40B4-BE49-F238E27FC236}">
                <a16:creationId xmlns:a16="http://schemas.microsoft.com/office/drawing/2014/main" id="{162A8BA6-6F67-C4EB-3430-78F1A0EC0F06}"/>
              </a:ext>
            </a:extLst>
          </p:cNvPr>
          <p:cNvSpPr>
            <a:spLocks noGrp="1"/>
          </p:cNvSpPr>
          <p:nvPr>
            <p:ph type="dgm" sz="quarter" idx="74" hasCustomPrompt="1"/>
          </p:nvPr>
        </p:nvSpPr>
        <p:spPr>
          <a:xfrm>
            <a:off x="485523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1" name="SmartArt Placeholder 7">
            <a:extLst>
              <a:ext uri="{FF2B5EF4-FFF2-40B4-BE49-F238E27FC236}">
                <a16:creationId xmlns:a16="http://schemas.microsoft.com/office/drawing/2014/main" id="{EC5DF0FE-64D1-AB19-CAF1-A390D6492B0D}"/>
              </a:ext>
            </a:extLst>
          </p:cNvPr>
          <p:cNvSpPr>
            <a:spLocks noGrp="1"/>
          </p:cNvSpPr>
          <p:nvPr>
            <p:ph type="dgm" sz="quarter" idx="75" hasCustomPrompt="1"/>
          </p:nvPr>
        </p:nvSpPr>
        <p:spPr>
          <a:xfrm>
            <a:off x="3377372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SmartArt Placeholder 7">
            <a:extLst>
              <a:ext uri="{FF2B5EF4-FFF2-40B4-BE49-F238E27FC236}">
                <a16:creationId xmlns:a16="http://schemas.microsoft.com/office/drawing/2014/main" id="{60800279-F9E3-EDED-BB35-F73EEF52F830}"/>
              </a:ext>
            </a:extLst>
          </p:cNvPr>
          <p:cNvSpPr>
            <a:spLocks noGrp="1"/>
          </p:cNvSpPr>
          <p:nvPr>
            <p:ph type="dgm" sz="quarter" idx="76" hasCustomPrompt="1"/>
          </p:nvPr>
        </p:nvSpPr>
        <p:spPr>
          <a:xfrm>
            <a:off x="6269221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3" name="SmartArt Placeholder 7">
            <a:extLst>
              <a:ext uri="{FF2B5EF4-FFF2-40B4-BE49-F238E27FC236}">
                <a16:creationId xmlns:a16="http://schemas.microsoft.com/office/drawing/2014/main" id="{1BF95AC1-33EC-C487-C489-B7A97BBB2925}"/>
              </a:ext>
            </a:extLst>
          </p:cNvPr>
          <p:cNvSpPr>
            <a:spLocks noGrp="1"/>
          </p:cNvSpPr>
          <p:nvPr>
            <p:ph type="dgm" sz="quarter" idx="77" hasCustomPrompt="1"/>
          </p:nvPr>
        </p:nvSpPr>
        <p:spPr>
          <a:xfrm>
            <a:off x="9161070" y="1696224"/>
            <a:ext cx="2548800" cy="1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437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17B-4323-4856-98C1-8DDEB72BE131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0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rainbow&#10;&#10;Description automatically generated">
            <a:extLst>
              <a:ext uri="{FF2B5EF4-FFF2-40B4-BE49-F238E27FC236}">
                <a16:creationId xmlns:a16="http://schemas.microsoft.com/office/drawing/2014/main" id="{317BE7A3-A673-B58A-8BE4-D36A0E590D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D8D2553-DCAF-2D9D-2138-FE4E794B7FFA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AD4E5D8B-12B4-19F3-17D4-D12BF368FC85}"/>
                </a:ext>
              </a:extLst>
            </p:cNvPr>
            <p:cNvSpPr/>
            <p:nvPr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219789D6-6B07-F2E6-06BE-8CA9DC83E385}"/>
                </a:ext>
              </a:extLst>
            </p:cNvPr>
            <p:cNvSpPr/>
            <p:nvPr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67D4D9-A47B-4020-6B9B-87B081166C85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70589FC3-4491-BD75-2C16-660DF0B71BBC}"/>
                </a:ext>
              </a:extLst>
            </p:cNvPr>
            <p:cNvSpPr/>
            <p:nvPr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B00DB918-F11D-F855-5478-ECB25A1AC3D1}"/>
                </a:ext>
              </a:extLst>
            </p:cNvPr>
            <p:cNvSpPr/>
            <p:nvPr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FF32FF"/>
                </a:gs>
                <a:gs pos="100000">
                  <a:srgbClr val="32FF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74" name="Subtitle 2">
            <a:extLst>
              <a:ext uri="{FF2B5EF4-FFF2-40B4-BE49-F238E27FC236}">
                <a16:creationId xmlns:a16="http://schemas.microsoft.com/office/drawing/2014/main" id="{74103396-CF0A-A808-BF1B-463C3EF73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latin typeface="EYInterstate" panose="02000503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5" name="Title 4">
            <a:extLst>
              <a:ext uri="{FF2B5EF4-FFF2-40B4-BE49-F238E27FC236}">
                <a16:creationId xmlns:a16="http://schemas.microsoft.com/office/drawing/2014/main" id="{B57CD4DB-AED0-4F7E-41BA-02CA9659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9" name="Text Placeholder 288">
            <a:extLst>
              <a:ext uri="{FF2B5EF4-FFF2-40B4-BE49-F238E27FC236}">
                <a16:creationId xmlns:a16="http://schemas.microsoft.com/office/drawing/2014/main" id="{31D45A6D-135C-8C27-4F13-A3BC79AB3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A35A17-6E72-5D10-337D-87AD82CF51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B71BF-2CD6-B365-4402-A8FF831788C7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718681-C140-C687-56FE-5B74AAC28F64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880BD-E431-2A19-D56A-8B37360C1C20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06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pectru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light in the dark&#10;&#10;Description automatically generated">
            <a:extLst>
              <a:ext uri="{FF2B5EF4-FFF2-40B4-BE49-F238E27FC236}">
                <a16:creationId xmlns:a16="http://schemas.microsoft.com/office/drawing/2014/main" id="{963FEC0B-473D-E3B8-1E1E-E29DFA66AD1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B16D98-C784-FAB9-BCBC-EA53480E5BA8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788DF65-E85A-7EA9-F2BB-B439D5C7EB16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B6421F7-1BA7-70C3-4C7B-0694CD3F9A6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8BD61-2DD9-6340-EB16-98CFEA0A221D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4038A11-FAB8-DE3A-2D5D-3D1F11925688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D45E8E5-E623-933A-074B-D3B9860ABECB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A420F8"/>
                </a:gs>
                <a:gs pos="100000">
                  <a:srgbClr val="5C94F9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4CE2B77E-5DDA-CC5C-A575-69779E579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2C2EB3B4-62C2-DB27-F905-7B5310DF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41B1F747-977A-C01C-9182-B92C691E5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5EC877-2F2D-B87F-413C-A62960EC67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00CEB3-70C1-B84B-69F4-47C6239A963C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1A4559-3046-DB7C-170D-8B5BA7C09322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2AF557-95D5-C3A7-8762-30EB758F1305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302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pectru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ght in the dark&#10;&#10;Description automatically generated">
            <a:extLst>
              <a:ext uri="{FF2B5EF4-FFF2-40B4-BE49-F238E27FC236}">
                <a16:creationId xmlns:a16="http://schemas.microsoft.com/office/drawing/2014/main" id="{76F31E31-25A6-21A9-5DF2-0E1AA48A3DF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5E5ED2-D1BB-AC6E-BF6A-D4BD239F1FE9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D43938-5757-1C8A-B3BA-59EC353FB68E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FF32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E7332-D2DE-8669-0AEC-5A2A6ABEC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9C3B74-7F38-B0AE-8CDD-386F5F93EBDC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FAD6BB-BE7F-B979-02B7-6642DECA997E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EBAC9C-4DEF-0172-39AF-392FB46391DA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907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Vista de una ciudad desde lo alto de un cuerpo de agua&#10;&#10;El contenido generado por IA puede ser incorrecto.">
            <a:extLst>
              <a:ext uri="{FF2B5EF4-FFF2-40B4-BE49-F238E27FC236}">
                <a16:creationId xmlns:a16="http://schemas.microsoft.com/office/drawing/2014/main" id="{BF08CD16-118D-4D17-EA58-2E03478DC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/>
        </p:blipFill>
        <p:spPr>
          <a:xfrm>
            <a:off x="-8096" y="-99392"/>
            <a:ext cx="12199164" cy="6957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5BBB5A-0446-3C14-B12C-56A5730E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2"/>
            <a:ext cx="8386354" cy="695739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EF81A0-CB40-42B3-5E1A-AA5D72BFB4D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1D2CA-2DB1-76BC-DAFE-210631AEC288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98833-5BF3-BB5E-C3B2-7B705558D0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C9F8E-6F8C-AF4A-9D84-4AD1502BB512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C135C3-9109-7FAF-7A1E-C1697A8F558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CB01A6-453C-E086-340E-1FA1E3E1B1A3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06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Wr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6FA399-654A-7130-1FF0-0F0197A9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38649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1272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44759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01B256-70C6-9663-9CC6-1F22ADBAE7C3}"/>
              </a:ext>
            </a:extLst>
          </p:cNvPr>
          <p:cNvGrpSpPr/>
          <p:nvPr userDrawn="1"/>
        </p:nvGrpSpPr>
        <p:grpSpPr>
          <a:xfrm>
            <a:off x="485774" y="719508"/>
            <a:ext cx="5706110" cy="4360545"/>
            <a:chOff x="485774" y="719508"/>
            <a:chExt cx="5706110" cy="4360545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49784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7195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B2775D-C14D-1FFE-E3E9-4E62DDA32301}"/>
              </a:ext>
            </a:extLst>
          </p:cNvPr>
          <p:cNvSpPr txBox="1"/>
          <p:nvPr userDrawn="1"/>
        </p:nvSpPr>
        <p:spPr>
          <a:xfrm>
            <a:off x="461984" y="5552404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FAE2F50B-78AF-04F3-4BFF-980630AF7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5966393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473ED8-C1F4-379D-AE01-5E7A3D5F3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6401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812BC08D-D0F7-900D-1481-4C172F6BE5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61846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B130A-4E65-32BD-4CB8-C7E2B623FD74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56264"/>
            <a:ext cx="8122101" cy="0"/>
          </a:xfrm>
          <a:prstGeom prst="line">
            <a:avLst/>
          </a:prstGeom>
          <a:ln w="9525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6E3CB0E-CBF5-F5C6-CBEB-87739E77EC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86F64B-08DB-E5D4-B2AA-6649ABAD8123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B14B79-79B7-68CD-1151-6FCC77898E68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CAAE5A-2AFE-71BF-47E0-9339A3B83489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645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13817A-1A0E-6215-C86F-711F6762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67EEE6-F985-2112-F3A8-85F1A04A37B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6D7E4E-2A81-A5AB-16CA-DBCEFBD59141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FF32FF"/>
                </a:gs>
                <a:gs pos="100000">
                  <a:srgbClr val="32FF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AEBF90-6B4E-C743-2098-786F67C750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9C1757-8C94-A6AF-A3BA-BBD03B3D52CA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6AE5F3-3050-E5BF-9762-F46B3D60EEC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23A643-B30A-6BB1-47DB-C281B5429370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9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 descr="A colorful light in the dark&#10;&#10;Description automatically generated">
            <a:extLst>
              <a:ext uri="{FF2B5EF4-FFF2-40B4-BE49-F238E27FC236}">
                <a16:creationId xmlns:a16="http://schemas.microsoft.com/office/drawing/2014/main" id="{B01642D7-4E4F-867F-08FE-F5B7458A38C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DD3D67-FDA7-A413-313B-AF74B5AA9F1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485523" y="1411287"/>
            <a:ext cx="3571200" cy="4638675"/>
          </a:xfrm>
          <a:solidFill>
            <a:srgbClr val="2E2E38">
              <a:alpha val="60000"/>
            </a:srgb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DAD40B-6BF1-FD89-F7E7-683D2B6F74A7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auto">
          <a:xfrm>
            <a:off x="4312096" y="1411287"/>
            <a:ext cx="3571200" cy="4638675"/>
          </a:xfrm>
          <a:solidFill>
            <a:srgbClr val="2E2E38">
              <a:alpha val="60000"/>
            </a:srgb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69E41B-F39E-4366-2ADE-0A30A6B7B882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auto">
          <a:xfrm>
            <a:off x="8138670" y="1411287"/>
            <a:ext cx="3571200" cy="4638675"/>
          </a:xfrm>
          <a:solidFill>
            <a:srgbClr val="2E2E38">
              <a:alpha val="60000"/>
            </a:srgbClr>
          </a:solidFill>
        </p:spPr>
        <p:txBody>
          <a:bodyPr lIns="251999" tIns="180000" rIns="251999" bIns="180000"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/>
              <a:t>Only one highlight line should appear. Delete the other two lines.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153E-9DAF-49F2-BDFF-91687879F583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8" name="Highlight line 1">
            <a:extLst>
              <a:ext uri="{FF2B5EF4-FFF2-40B4-BE49-F238E27FC236}">
                <a16:creationId xmlns:a16="http://schemas.microsoft.com/office/drawing/2014/main" id="{E1FBA9F5-4E1E-7157-650F-920396E6BD16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85775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Highlight line 2">
            <a:extLst>
              <a:ext uri="{FF2B5EF4-FFF2-40B4-BE49-F238E27FC236}">
                <a16:creationId xmlns:a16="http://schemas.microsoft.com/office/drawing/2014/main" id="{F0D5216F-CE4B-8B47-FCA1-EA9B01BBAD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12096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ighlight line 3">
            <a:extLst>
              <a:ext uri="{FF2B5EF4-FFF2-40B4-BE49-F238E27FC236}">
                <a16:creationId xmlns:a16="http://schemas.microsoft.com/office/drawing/2014/main" id="{945CF969-2B44-5C5F-B1A2-132B74FE4B46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39851" y="1411287"/>
            <a:ext cx="3571200" cy="36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grpSp>
        <p:nvGrpSpPr>
          <p:cNvPr id="17" name="Logo">
            <a:extLst>
              <a:ext uri="{FF2B5EF4-FFF2-40B4-BE49-F238E27FC236}">
                <a16:creationId xmlns:a16="http://schemas.microsoft.com/office/drawing/2014/main" id="{EC0BFB89-FAB5-160D-D6E7-673C72C630D5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9E0C4E9-31F6-3AD8-056E-81A5BE6A3E4C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90A4FFE-C215-2C91-4D46-32D31805E46C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E3BFB0A-D692-C730-136A-21B4EBAA94EC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266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B25F44-CAE3-AE0B-B97B-B0F6E4B4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7E8938-439A-DB5B-B3DF-7EF202013D57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067759-C6C3-3B7B-ABF5-859A6A63528E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99724B-50FD-5B78-B6B7-D645073026A7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A420F8"/>
                </a:gs>
                <a:gs pos="100000">
                  <a:srgbClr val="5C94F9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EC4647-A297-6D44-253F-7CB799E419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77FE96-06E1-764F-EF1D-227F096A7207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B8010C-6DC5-5ED2-865B-9ECC10B1F52E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8B4FD0-7989-32A2-2C2D-B98F2CA72ACD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3066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8D4830-1AF6-9C3D-EC53-70FC3C7C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BA944B-A631-ACF6-36AE-7C814C7A5C9A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B984E4-95BA-5123-1CFC-48CE97FD8196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3327741-8A1F-B922-5F7C-0313A67883A4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FF32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06C001-67C6-86C4-D219-6D9FF2EE00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864A79-9397-C095-6A60-037405E99933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A99C1-F5EA-E9BD-DDAD-6B8B04AA2AB0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94E93B-1732-5AE8-2F55-692D141C96CF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0346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7BB4A-5FCC-BE0E-4598-A4CBBA847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89320-B084-3AA1-F041-ECD9699F7EF4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002E9-E0C8-43F6-867E-B59C9AE9217B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00C864"/>
                </a:gs>
                <a:gs pos="100000">
                  <a:srgbClr val="4696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6D404D-3B24-C700-DA68-CAC99436C4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AC5912-E51B-95BC-8C66-553238217429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55CF-CF31-502D-7730-391827138A2F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7F457C-720D-E922-F11E-103B461D0764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838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F5E0C7-6CC4-C4E1-946D-4BAC78C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27567-DFCD-709F-AF40-B7A340ECC0FE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690EE-1BB8-29C6-B9D8-2BD7B4AE0781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32FF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799DD5-A107-F05E-1B17-E91A154938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1E304F-8F78-3B87-4D90-A4CD04AD740A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ED5AB1-67B1-EB7E-24B6-6CE9AFD2444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218930-F485-F944-970D-2DD7F653BEDF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068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1B9AAE-F698-5F49-FF7D-DB273B1EE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68369-6C63-44AF-3E4E-30E5F2D1F837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E7875-967C-8167-6219-7AD2981B3A46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32FF"/>
                </a:gs>
                <a:gs pos="100000">
                  <a:srgbClr val="E95023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C9C312-F6C2-0463-D74A-A17E895A20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07442E-6BC7-A4A5-0BEA-D4E13D6ED37F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A8D832-F8A5-B928-BD29-D49AC2218B7C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68C3F-9B6D-90AA-9F71-E2AE10CDE47C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533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FCAD8-0916-AF46-1471-030E4128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89752D-8E95-B790-7077-E6201AB412C3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FD7948-9E7C-1CE1-F28B-D2D349BB86F0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C5FD45"/>
                </a:gs>
                <a:gs pos="100000">
                  <a:srgbClr val="80FBFD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7FA85-BD8B-B10F-506C-988BB7ED6E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5F022C-3DD7-CE54-3F41-B2A9FD83FDF1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B4BDBD-6FF3-6330-ADF8-EDC185F44AE9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E5D71A-BC9C-E69D-9D59-9AA8924027F8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20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388CF986-E6D2-86D0-6501-D59429EAD0A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B4372B3-E211-F19D-CBD9-6CEDF871BD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FB888F-6783-4B6F-B43A-B64950462B56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3173B02-1E93-D358-4602-350A7447C7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5E3423F-0FF8-8E54-CEB8-1F15261AFD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3CF5FC1-8EBA-8F68-D0E5-727D21919C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E5FDF1F-8E3A-FB66-7C81-266601DA40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1C765C7-1DD0-DFBB-9089-29849D42BA8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B43463-538D-A50A-4299-A6C5A97376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596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ADC82D1B-1943-B3BC-B7E9-DADF1458A76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F04263E-9F32-7609-1152-7E305FEBE7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490CA-64AB-4FF2-AD91-5CA8C52C0E20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7F02905-9FFE-65B7-8565-3E827BBAEC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0BD8AE-BB2B-B523-1D74-4E8DBE210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C50EF9C-A411-B76F-4417-55EA0CDCAD2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CE13AFD-214E-24E8-0633-0508635B5C0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8E5DF2-C2EC-705B-7734-81A5ACCECE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EF38C94-0C58-F9C8-0963-86769B7977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778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ght in the dark&#10;&#10;Description automatically generated">
            <a:extLst>
              <a:ext uri="{FF2B5EF4-FFF2-40B4-BE49-F238E27FC236}">
                <a16:creationId xmlns:a16="http://schemas.microsoft.com/office/drawing/2014/main" id="{A6C92DE9-1F7F-6A8E-389D-FBCE38254A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0F9161-0A5B-9390-AAC5-925D1AE2AA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FFE949A-6E9F-DCCB-3981-444F818B70A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E874CEB-2D3F-A7FC-68BB-B1E5B73F85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BE24A05-3707-8B71-381D-4FC6EE679AF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EF9B997-BE91-43C4-F809-E78685E578A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87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rry image of a rainbow&#10;&#10;Description automatically generated">
            <a:extLst>
              <a:ext uri="{FF2B5EF4-FFF2-40B4-BE49-F238E27FC236}">
                <a16:creationId xmlns:a16="http://schemas.microsoft.com/office/drawing/2014/main" id="{C8E8709F-6A78-59BB-D254-AE4C7F2A57D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A3F83A6-1D48-7A59-F89B-1AD446292A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5ACD2-8252-41FC-9E5C-AEC3F4579D8E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E103D91-874B-B49F-B9D9-85F52EAD81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95BFB4-BABD-DFFF-43A5-9ABB8A6638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98A70C5-9B3E-7941-E067-8A9791BCF2D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F0F4F06-C9A4-A997-AB67-59B717C137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63C193D-825D-B7A7-F2EF-F53A601001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4996D9C-EDDB-9A0C-B93D-E5808F8C79D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1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yellow circle&#10;&#10;Description automatically generated with medium confidence">
            <a:extLst>
              <a:ext uri="{FF2B5EF4-FFF2-40B4-BE49-F238E27FC236}">
                <a16:creationId xmlns:a16="http://schemas.microsoft.com/office/drawing/2014/main" id="{0CE0EE1C-69FD-A2A1-0E47-EEBF86AA5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DF48-3559-E7A7-D505-A6D3643B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4682-16D2-4DDF-B2E4-906651768A9F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9C7F-B322-1F93-A5AB-0E322FB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D098-604F-1C6E-4D3F-56B3EFAD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60AA6-636D-C99A-75CC-1AC2E4A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2" y="2016125"/>
            <a:ext cx="5610479" cy="4033837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3AEB6-812D-A880-EAD7-47C376F05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868" y="0"/>
            <a:ext cx="5842132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97C4A53-D484-0A91-32DE-DC7DFBC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9"/>
            <a:ext cx="5610479" cy="105747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martArt Placeholder 13">
            <a:extLst>
              <a:ext uri="{FF2B5EF4-FFF2-40B4-BE49-F238E27FC236}">
                <a16:creationId xmlns:a16="http://schemas.microsoft.com/office/drawing/2014/main" id="{7CC7DD02-31B9-871B-D392-67044008A7C6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F8BC9449-6E17-FDE5-FA92-7342C909AE74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35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on a black background&#10;&#10;Description automatically generated">
            <a:extLst>
              <a:ext uri="{FF2B5EF4-FFF2-40B4-BE49-F238E27FC236}">
                <a16:creationId xmlns:a16="http://schemas.microsoft.com/office/drawing/2014/main" id="{9B1A0959-0F7F-FF84-F8C5-2E76E9D45F4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dirty="0"/>
              <a:t>Chapter 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D0729-64C3-47D5-8191-1A5E13E79DD2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CBC4E2-6D56-5589-38B7-123BB8BE748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992E6-EAE7-83CF-5B22-7C7DCDB38DC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A26C30-C61D-FE6C-E1DC-6A89E2511A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9AE1E0B-DC05-6DB6-F457-D229556B4C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621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rainbow&#10;&#10;Description automatically generated">
            <a:extLst>
              <a:ext uri="{FF2B5EF4-FFF2-40B4-BE49-F238E27FC236}">
                <a16:creationId xmlns:a16="http://schemas.microsoft.com/office/drawing/2014/main" id="{36630E4E-7F64-A84B-6022-F16994E9537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05361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2169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kumimoji="0" lang="en-US" sz="16600" b="1" i="0" u="none" strike="noStrike" kern="1200" cap="none" spc="0" normalizeH="0" baseline="0" dirty="0">
                <a:ln>
                  <a:noFill/>
                </a:ln>
                <a:solidFill>
                  <a:srgbClr val="747480">
                    <a:alpha val="5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00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AD132-ED4C-4F2D-A40A-BF96E17D1743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2D79ED6-4894-2B8B-D862-974AC88E705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F6B658B-99C5-075E-8FBB-F68A5010C4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5FE3CF-44B0-DC6A-D098-1142A9EF99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B46547D-1401-03DA-C2CC-733F034C790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27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image of a rainbow&#10;&#10;Description automatically generated">
            <a:extLst>
              <a:ext uri="{FF2B5EF4-FFF2-40B4-BE49-F238E27FC236}">
                <a16:creationId xmlns:a16="http://schemas.microsoft.com/office/drawing/2014/main" id="{0CF60EBF-BB0E-A13F-6F1D-8E03C5FC39A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0FFC6-DEA1-5FCD-0ABD-350186ADB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523" y="369888"/>
            <a:ext cx="3314701" cy="470898"/>
          </a:xfrm>
        </p:spPr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AEA00-448F-1217-B10E-ABF6D40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411287"/>
            <a:ext cx="5099050" cy="46386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Introduction text goes here and delete the bullet if not required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B67F104-BCCD-4057-9F3C-70C29E057A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C7752E-6DD5-4E64-89F7-F695A00D1E7D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880D4C2-A728-3810-8EAF-6AC78A949B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CB206C2-DFD0-9033-25AE-68BCB50C19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A244641-8AF5-E5A2-18FB-105E0DDC42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9647" y="1411287"/>
            <a:ext cx="5610225" cy="463867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914400" indent="-457200">
              <a:defRPr sz="1600"/>
            </a:lvl2pPr>
            <a:lvl3pPr marL="914400" indent="-457200">
              <a:defRPr sz="1600"/>
            </a:lvl3pPr>
            <a:lvl4pPr marL="914400" indent="-457200">
              <a:defRPr sz="1400"/>
            </a:lvl4pPr>
            <a:lvl5pPr marL="914400" indent="-457200">
              <a:defRPr sz="1400"/>
            </a:lvl5pPr>
          </a:lstStyle>
          <a:p>
            <a:pPr lvl="0"/>
            <a:r>
              <a:rPr lang="en-IN" dirty="0"/>
              <a:t>Section header goes here and to insert page numbers use the tab button on the keyboard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A947DDB-75DB-76B2-ADC5-D93B38D4183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7A9F83-CB8D-4479-6968-8B47D931EE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C04DF-19FD-1D5D-56C9-211BF50EB2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97F736-140F-E853-3848-EA573A1B3C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98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ght light in the dark&#10;&#10;Description automatically generated">
            <a:extLst>
              <a:ext uri="{FF2B5EF4-FFF2-40B4-BE49-F238E27FC236}">
                <a16:creationId xmlns:a16="http://schemas.microsoft.com/office/drawing/2014/main" id="{C6893964-B096-BBF5-42BC-1EAE055022B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9199D71-1BDD-2925-CD92-9B0B3F8439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6521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8391354-FDE4-DE4D-8084-A61467B9F4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2845421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Agenda text goes here and delete the bullet if not required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575A1BC-5BD6-1793-C917-0720FC3DE9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6419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9CBCE1B-3F39-C7B5-CCE2-AE84242E77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flipH="1">
            <a:off x="5205319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Agenda text goes here and delete the bullet if not required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14015C2-B8E4-B890-4CD0-F6A3A2052C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65217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Agenda text goes here and delete the bullet if not required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7959C9A-F406-FB92-6FFF-08F42234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214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C6A6256-32C1-F83C-4A32-D674785CF1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5114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Agenda text goes here and delete the bullet if not required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A2165-CDB3-28AA-F42A-E5E3D72C14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623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78D4931-12A7-7D80-F380-EDF6BE10CA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5523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Agenda text goes here and delete the bullet if not required</a:t>
            </a:r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8D52684-7A0E-2BDF-C56C-F721FED04E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76317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D23DAA3-59C7-A352-8728-D157F22D25EF}"/>
              </a:ext>
            </a:extLst>
          </p:cNvPr>
          <p:cNvSpPr>
            <a:spLocks noGrp="1"/>
          </p:cNvSpPr>
          <p:nvPr>
            <p:ph type="dgm" sz="quarter" idx="36" hasCustomPrompt="1"/>
          </p:nvPr>
        </p:nvSpPr>
        <p:spPr>
          <a:xfrm>
            <a:off x="2556050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SmartArt Placeholder 35">
            <a:extLst>
              <a:ext uri="{FF2B5EF4-FFF2-40B4-BE49-F238E27FC236}">
                <a16:creationId xmlns:a16="http://schemas.microsoft.com/office/drawing/2014/main" id="{D33DFC67-321E-4CFE-436A-CF6FA96BA7E4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 flipH="1">
            <a:off x="4915948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SmartArt Placeholder 35">
            <a:extLst>
              <a:ext uri="{FF2B5EF4-FFF2-40B4-BE49-F238E27FC236}">
                <a16:creationId xmlns:a16="http://schemas.microsoft.com/office/drawing/2014/main" id="{A43CB924-4778-AEB3-1D6C-5B802CD043B0}"/>
              </a:ext>
            </a:extLst>
          </p:cNvPr>
          <p:cNvSpPr>
            <a:spLocks noGrp="1"/>
          </p:cNvSpPr>
          <p:nvPr>
            <p:ph type="dgm" sz="quarter" idx="38" hasCustomPrompt="1"/>
          </p:nvPr>
        </p:nvSpPr>
        <p:spPr>
          <a:xfrm>
            <a:off x="7275846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SmartArt Placeholder 35">
            <a:extLst>
              <a:ext uri="{FF2B5EF4-FFF2-40B4-BE49-F238E27FC236}">
                <a16:creationId xmlns:a16="http://schemas.microsoft.com/office/drawing/2014/main" id="{225723D6-9330-76F1-3F3B-6A582AC1C154}"/>
              </a:ext>
            </a:extLst>
          </p:cNvPr>
          <p:cNvSpPr>
            <a:spLocks noGrp="1"/>
          </p:cNvSpPr>
          <p:nvPr>
            <p:ph type="dgm" sz="quarter" idx="39" hasCustomPrompt="1"/>
          </p:nvPr>
        </p:nvSpPr>
        <p:spPr>
          <a:xfrm>
            <a:off x="9635744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19C0555-55BD-32D2-B375-0C0BC6641F54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41DBD4B0-EFC0-4DF1-A23C-A7A8E6C9EFD8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AA8F600-C044-B2C2-407F-BE157F6651C1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E7CD09-1595-ACE1-D22D-0DB2944898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73356B1-351A-A1D6-028F-C9736D731FF3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EE1F1DF-83E2-9910-8487-D0B14E0DA5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6EFBE9B-F67C-6359-549F-FC22A1C483D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AEDED04-6A1F-9E39-1C85-4BA396FAFF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824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circle on a black background&#10;&#10;Description automatically generated">
            <a:extLst>
              <a:ext uri="{FF2B5EF4-FFF2-40B4-BE49-F238E27FC236}">
                <a16:creationId xmlns:a16="http://schemas.microsoft.com/office/drawing/2014/main" id="{C39DD3F9-9341-288C-0536-DED981D0E4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2006E5E-EB55-C43F-A9B4-8DABEB5C23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9323D1-9A80-4F57-A33C-00CD02E56F39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5F7D0D-6905-1D3D-D30A-EBA5E1125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363F73-563F-BF23-4175-916ADF6ADD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5920F1D-0D06-535C-A00E-C9CA8D2527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8A16D72-94EE-8CC0-084C-EB87F8781A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0BB2990-3047-821E-17D7-0DDDFF6CB3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AEE2A3-1722-B883-C7FC-01A81806B2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01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BFF9BC5C-A44C-B902-3ACE-C29AC4CE3E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1B29507-2BB1-EC71-EE9B-8A9EE3F01E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310A2-1DB4-4690-A6E4-0348D6C95970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46374F-F6C3-5157-DBE0-F11F0D83F9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1B9A51-27B6-2F80-3AE9-7FB159956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C0D9E54-A379-A966-154D-4362D29B3307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9CE3A53-E53C-AAAA-CD1C-C8F1C56FA3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3FDBF06-36FA-A0E2-B3E6-78DF243977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4168FE-6E03-EFEE-BF63-87C62DF46A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37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086DA-FAB4-D672-5D3E-0B069D2B2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A46848-8969-3428-7E66-3827EB17D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59" y="4980757"/>
            <a:ext cx="3445104" cy="1938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B5CC24-699C-7858-0807-40619F0D53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961" y="5184857"/>
            <a:ext cx="3445104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FFEAF1E-587A-2BBD-24CD-BAC3592390E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80AE4CF2-41F8-4416-9ECE-68501092381A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C22E0FE-1715-0380-EFE7-5D520713B07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820BCA4-5D74-8EE6-4914-C7C86F87E3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82A0447-0820-5F05-7D32-3BE15F194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884" y="358916"/>
            <a:ext cx="2023892" cy="1419083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200" b="0" i="0">
                <a:solidFill>
                  <a:schemeClr val="tx2"/>
                </a:solidFill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 dirty="0"/>
              <a:t>“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A771E8A-8B2A-ED69-3AEC-E5AEDB16F0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4959" y="1958113"/>
            <a:ext cx="7524979" cy="2721927"/>
          </a:xfrm>
        </p:spPr>
        <p:txBody>
          <a:bodyPr/>
          <a:lstStyle>
            <a:lvl1pPr marL="0" indent="0">
              <a:buNone/>
              <a:defRPr sz="4800" b="0" i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 dirty="0"/>
              <a:t>Quote goes here.</a:t>
            </a:r>
          </a:p>
        </p:txBody>
      </p:sp>
      <p:sp>
        <p:nvSpPr>
          <p:cNvPr id="15" name="SmartArt Placeholder 13">
            <a:extLst>
              <a:ext uri="{FF2B5EF4-FFF2-40B4-BE49-F238E27FC236}">
                <a16:creationId xmlns:a16="http://schemas.microsoft.com/office/drawing/2014/main" id="{C17B20F9-AA7C-A405-6236-9619CB287E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34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273647F7-B9AC-34AD-37A2-51B8AB0D5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8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4648CD8-B307-812B-5BD0-91AA365C73D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2B2A75B8-AC69-234D-6453-3F51196F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45" y="6437115"/>
            <a:ext cx="1275686" cy="123111"/>
          </a:xfrm>
        </p:spPr>
        <p:txBody>
          <a:bodyPr/>
          <a:lstStyle/>
          <a:p>
            <a:fld id="{129CD268-B1C7-4A46-B2D2-316BA9297DDB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1F90C88-74CB-BCA1-B76D-286F3EBE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531" y="6437115"/>
            <a:ext cx="3825470" cy="123111"/>
          </a:xfrm>
        </p:spPr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5104006-7F28-1301-537B-8A442233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47" y="6437115"/>
            <a:ext cx="509098" cy="123111"/>
          </a:xfrm>
        </p:spPr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martArt Placeholder 13">
            <a:extLst>
              <a:ext uri="{FF2B5EF4-FFF2-40B4-BE49-F238E27FC236}">
                <a16:creationId xmlns:a16="http://schemas.microsoft.com/office/drawing/2014/main" id="{C1050600-C16E-B87E-A2FD-AE302C51009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martArt Placeholder 14">
            <a:extLst>
              <a:ext uri="{FF2B5EF4-FFF2-40B4-BE49-F238E27FC236}">
                <a16:creationId xmlns:a16="http://schemas.microsoft.com/office/drawing/2014/main" id="{2358EBAA-AAE1-278D-A8F7-2D66E11CDE43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08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03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3364AF-A28F-FA53-8E16-58CAF7F96B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55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7" imgH="307" progId="TCLayout.ActiveDocument.1">
                  <p:embed/>
                </p:oleObj>
              </mc:Choice>
              <mc:Fallback>
                <p:oleObj name="think-cell Slide" r:id="rId3" imgW="307" imgH="30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3364AF-A28F-FA53-8E16-58CAF7F96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79FA89-B847-B387-87DA-EECEA0CC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1" y="285750"/>
            <a:ext cx="10515600" cy="91128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7DA46-6C2C-1CED-D81E-A3774D468D08}"/>
              </a:ext>
            </a:extLst>
          </p:cNvPr>
          <p:cNvSpPr txBox="1"/>
          <p:nvPr userDrawn="1"/>
        </p:nvSpPr>
        <p:spPr>
          <a:xfrm>
            <a:off x="239251" y="104145"/>
            <a:ext cx="1905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100" kern="0">
                <a:solidFill>
                  <a:srgbClr val="FFE600"/>
                </a:solidFill>
                <a:latin typeface="EYInterstate Regular" panose="02000503020000020004" pitchFamily="2" charset="0"/>
              </a:rPr>
              <a:t>EY Latam – China Market</a:t>
            </a:r>
            <a:endParaRPr lang="en-US" sz="1100" kern="0">
              <a:solidFill>
                <a:srgbClr val="FFE600"/>
              </a:solidFill>
              <a:latin typeface="EYInterstate Light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 descr="A blurry image of a rainbow&#10;&#10;Description automatically generated">
            <a:extLst>
              <a:ext uri="{FF2B5EF4-FFF2-40B4-BE49-F238E27FC236}">
                <a16:creationId xmlns:a16="http://schemas.microsoft.com/office/drawing/2014/main" id="{C586CC36-CAC3-0258-347D-5742F734B09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-1"/>
            <a:ext cx="12193200" cy="686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CAC-C417-4BE4-8F7A-03F6C4C3AC64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387BF89-2CF2-833C-F3D8-A6095E99E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3" y="2523291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252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08AA70-A8F5-B52B-A33E-345624245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2096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ACB69D-0795-B94F-58F7-2F354BB47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670" y="2531683"/>
            <a:ext cx="3571200" cy="1438855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buNone/>
              <a:defRPr sz="11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000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977ACC9-4278-37A3-C20C-7458A96B95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23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CDE11A7-CFD5-0BCE-E9EB-82E096168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2096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3FBCF7B-885D-438B-8ADE-568707D41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8670" y="3936165"/>
            <a:ext cx="3571200" cy="2113797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400"/>
            </a:lvl4pPr>
            <a:lvl5pPr marL="0" indent="0" algn="ctr"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35D28B5-B927-1D64-2A2C-CAE9617F72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41E794A-5BA9-0AEB-B69E-BDD517FE03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7E89372-29EB-BAE0-BD25-5DCA52F7BAD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76A4CC0-A57B-68E6-0F76-F1A6D82EF66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13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1879221"/>
              </p:ext>
            </p:ext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5E1826A-236D-42D3-A731-B207B44C87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999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B994F-5CA9-4984-BB86-96ED553B15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81" y="12496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01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rainbow&#10;&#10;Description automatically generated">
            <a:extLst>
              <a:ext uri="{FF2B5EF4-FFF2-40B4-BE49-F238E27FC236}">
                <a16:creationId xmlns:a16="http://schemas.microsoft.com/office/drawing/2014/main" id="{317BE7A3-A673-B58A-8BE4-D36A0E590D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D8D2553-DCAF-2D9D-2138-FE4E794B7FFA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AD4E5D8B-12B4-19F3-17D4-D12BF368FC85}"/>
                </a:ext>
              </a:extLst>
            </p:cNvPr>
            <p:cNvSpPr/>
            <p:nvPr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219789D6-6B07-F2E6-06BE-8CA9DC83E385}"/>
                </a:ext>
              </a:extLst>
            </p:cNvPr>
            <p:cNvSpPr/>
            <p:nvPr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67D4D9-A47B-4020-6B9B-87B081166C85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70589FC3-4491-BD75-2C16-660DF0B71BBC}"/>
                </a:ext>
              </a:extLst>
            </p:cNvPr>
            <p:cNvSpPr/>
            <p:nvPr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B00DB918-F11D-F855-5478-ECB25A1AC3D1}"/>
                </a:ext>
              </a:extLst>
            </p:cNvPr>
            <p:cNvSpPr/>
            <p:nvPr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FF32FF"/>
                </a:gs>
                <a:gs pos="100000">
                  <a:srgbClr val="32FF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74" name="Subtitle 2">
            <a:extLst>
              <a:ext uri="{FF2B5EF4-FFF2-40B4-BE49-F238E27FC236}">
                <a16:creationId xmlns:a16="http://schemas.microsoft.com/office/drawing/2014/main" id="{74103396-CF0A-A808-BF1B-463C3EF73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latin typeface="EYInterstate" panose="0200050302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75" name="Title 4">
            <a:extLst>
              <a:ext uri="{FF2B5EF4-FFF2-40B4-BE49-F238E27FC236}">
                <a16:creationId xmlns:a16="http://schemas.microsoft.com/office/drawing/2014/main" id="{B57CD4DB-AED0-4F7E-41BA-02CA9659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89" name="Text Placeholder 288">
            <a:extLst>
              <a:ext uri="{FF2B5EF4-FFF2-40B4-BE49-F238E27FC236}">
                <a16:creationId xmlns:a16="http://schemas.microsoft.com/office/drawing/2014/main" id="{31D45A6D-135C-8C27-4F13-A3BC79AB3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A35A17-6E72-5D10-337D-87AD82CF51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B71BF-2CD6-B365-4402-A8FF831788C7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718681-C140-C687-56FE-5B74AAC28F64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880BD-E431-2A19-D56A-8B37360C1C20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384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pectru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light in the dark&#10;&#10;Description automatically generated">
            <a:extLst>
              <a:ext uri="{FF2B5EF4-FFF2-40B4-BE49-F238E27FC236}">
                <a16:creationId xmlns:a16="http://schemas.microsoft.com/office/drawing/2014/main" id="{963FEC0B-473D-E3B8-1E1E-E29DFA66AD1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B16D98-C784-FAB9-BCBC-EA53480E5BA8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788DF65-E85A-7EA9-F2BB-B439D5C7EB16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B6421F7-1BA7-70C3-4C7B-0694CD3F9A6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8BD61-2DD9-6340-EB16-98CFEA0A221D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4038A11-FAB8-DE3A-2D5D-3D1F11925688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D45E8E5-E623-933A-074B-D3B9860ABECB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A420F8"/>
                </a:gs>
                <a:gs pos="100000">
                  <a:srgbClr val="5C94F9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4CE2B77E-5DDA-CC5C-A575-69779E579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2C2EB3B4-62C2-DB27-F905-7B5310DF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41B1F747-977A-C01C-9182-B92C691E5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5EC877-2F2D-B87F-413C-A62960EC67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00CEB3-70C1-B84B-69F4-47C6239A963C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1A4559-3046-DB7C-170D-8B5BA7C09322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2AF557-95D5-C3A7-8762-30EB758F1305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929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pectru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ght in the dark&#10;&#10;Description automatically generated">
            <a:extLst>
              <a:ext uri="{FF2B5EF4-FFF2-40B4-BE49-F238E27FC236}">
                <a16:creationId xmlns:a16="http://schemas.microsoft.com/office/drawing/2014/main" id="{76F31E31-25A6-21A9-5DF2-0E1AA48A3DF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5E5ED2-D1BB-AC6E-BF6A-D4BD239F1FE9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D43938-5757-1C8A-B3BA-59EC353FB68E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FF32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E7332-D2DE-8669-0AEC-5A2A6ABEC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9C3B74-7F38-B0AE-8CDD-386F5F93EBDC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FAD6BB-BE7F-B979-02B7-6642DECA997E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EBAC9C-4DEF-0172-39AF-392FB46391DA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283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5BBB5A-0446-3C14-B12C-56A5730E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EF81A0-CB40-42B3-5E1A-AA5D72BFB4D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1D2CA-2DB1-76BC-DAFE-210631AEC288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98833-5BF3-BB5E-C3B2-7B705558D0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C9F8E-6F8C-AF4A-9D84-4AD1502BB512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C135C3-9109-7FAF-7A1E-C1697A8F558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CB01A6-453C-E086-340E-1FA1E3E1B1A3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84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Wr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6FA399-654A-7130-1FF0-0F0197A9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38649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1272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44759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01B256-70C6-9663-9CC6-1F22ADBAE7C3}"/>
              </a:ext>
            </a:extLst>
          </p:cNvPr>
          <p:cNvGrpSpPr/>
          <p:nvPr userDrawn="1"/>
        </p:nvGrpSpPr>
        <p:grpSpPr>
          <a:xfrm>
            <a:off x="485774" y="719508"/>
            <a:ext cx="5706110" cy="4360545"/>
            <a:chOff x="485774" y="719508"/>
            <a:chExt cx="5706110" cy="4360545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49784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7195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solidFill>
              <a:schemeClr val="tx2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B2775D-C14D-1FFE-E3E9-4E62DDA32301}"/>
              </a:ext>
            </a:extLst>
          </p:cNvPr>
          <p:cNvSpPr txBox="1"/>
          <p:nvPr userDrawn="1"/>
        </p:nvSpPr>
        <p:spPr>
          <a:xfrm>
            <a:off x="461984" y="5552404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>
                <a:solidFill>
                  <a:schemeClr val="bg1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FAE2F50B-78AF-04F3-4BFF-980630AF7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5966393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473ED8-C1F4-379D-AE01-5E7A3D5F3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16401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  <a:endParaRPr lang="en-GB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812BC08D-D0F7-900D-1481-4C172F6BE5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61846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B130A-4E65-32BD-4CB8-C7E2B623FD74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56264"/>
            <a:ext cx="8122101" cy="0"/>
          </a:xfrm>
          <a:prstGeom prst="line">
            <a:avLst/>
          </a:prstGeom>
          <a:ln w="9525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6E3CB0E-CBF5-F5C6-CBEB-87739E77EC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86F64B-08DB-E5D4-B2AA-6649ABAD8123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B14B79-79B7-68CD-1151-6FCC77898E68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CAAE5A-2AFE-71BF-47E0-9339A3B83489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454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13817A-1A0E-6215-C86F-711F6762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67EEE6-F985-2112-F3A8-85F1A04A37BD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6D7E4E-2A81-A5AB-16CA-DBCEFBD59141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FF32FF"/>
                </a:gs>
                <a:gs pos="100000">
                  <a:srgbClr val="32FF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AEBF90-6B4E-C743-2098-786F67C750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9C1757-8C94-A6AF-A3BA-BBD03B3D52CA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6AE5F3-3050-E5BF-9762-F46B3D60EEC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23A643-B30A-6BB1-47DB-C281B5429370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440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B25F44-CAE3-AE0B-B97B-B0F6E4B4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7E8938-439A-DB5B-B3DF-7EF202013D57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067759-C6C3-3B7B-ABF5-859A6A63528E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99724B-50FD-5B78-B6B7-D645073026A7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A420F8"/>
                </a:gs>
                <a:gs pos="100000">
                  <a:srgbClr val="5C94F9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EC4647-A297-6D44-253F-7CB799E419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77FE96-06E1-764F-EF1D-227F096A7207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B8010C-6DC5-5ED2-865B-9ECC10B1F52E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8B4FD0-7989-32A2-2C2D-B98F2CA72ACD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966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8D4830-1AF6-9C3D-EC53-70FC3C7C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BA944B-A631-ACF6-36AE-7C814C7A5C9A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B984E4-95BA-5123-1CFC-48CE97FD8196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3327741-8A1F-B922-5F7C-0313A67883A4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FF32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06C001-67C6-86C4-D219-6D9FF2EE00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864A79-9397-C095-6A60-037405E99933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A99C1-F5EA-E9BD-DDAD-6B8B04AA2AB0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94E93B-1732-5AE8-2F55-692D141C96CF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6062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7BB4A-5FCC-BE0E-4598-A4CBBA847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E89320-B084-3AA1-F041-ECD9699F7EF4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002E9-E0C8-43F6-867E-B59C9AE9217B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9D0337-F340-664F-6A13-B03AA4BA4F82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FFE600"/>
                </a:gs>
                <a:gs pos="66000">
                  <a:srgbClr val="00C864"/>
                </a:gs>
                <a:gs pos="100000">
                  <a:srgbClr val="4696FF"/>
                </a:gs>
              </a:gsLst>
              <a:lin ang="1860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6D404D-3B24-C700-DA68-CAC99436C4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AC5912-E51B-95BC-8C66-553238217429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55CF-CF31-502D-7730-391827138A2F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7F457C-720D-E922-F11E-103B461D0764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1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ackground" descr="A bright light in the dark&#10;&#10;Description automatically generated">
            <a:extLst>
              <a:ext uri="{FF2B5EF4-FFF2-40B4-BE49-F238E27FC236}">
                <a16:creationId xmlns:a16="http://schemas.microsoft.com/office/drawing/2014/main" id="{637E6C91-FD1F-3802-3EB8-7D594FFF35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27" y="369888"/>
            <a:ext cx="11224347" cy="4708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E36E-018C-4A23-9B4B-846D9B42D52F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11">
            <a:extLst>
              <a:ext uri="{FF2B5EF4-FFF2-40B4-BE49-F238E27FC236}">
                <a16:creationId xmlns:a16="http://schemas.microsoft.com/office/drawing/2014/main" id="{B97339DA-6D1A-73DA-1D4D-62D37C6FF51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83827" y="1411287"/>
            <a:ext cx="8160263" cy="4638675"/>
          </a:xfrm>
        </p:spPr>
        <p:txBody>
          <a:bodyPr/>
          <a:lstStyle/>
          <a:p>
            <a:r>
              <a:rPr lang="es-ES"/>
              <a:t>Haga clic en el icono para agregar medios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E260C28-CF82-AB16-FC6C-EC53C0113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2936" y="1411287"/>
            <a:ext cx="2805238" cy="4638675"/>
          </a:xfrm>
        </p:spPr>
        <p:txBody>
          <a:bodyPr/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35A31772-E4C2-BB70-6831-1ABF28FD7A77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D57B9AE-D53A-D4F0-3B7F-B81EBF5E0085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30E49FD-7AF1-7B62-0761-FF4FF1264371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6E608EC-B7D8-A3B6-E4F4-28E79663F16F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758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F5E0C7-6CC4-C4E1-946D-4BAC78C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27567-DFCD-709F-AF40-B7A340ECC0FE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690EE-1BB8-29C6-B9D8-2BD7B4AE0781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7D1E"/>
                </a:gs>
                <a:gs pos="100000">
                  <a:srgbClr val="32FFFF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799DD5-A107-F05E-1B17-E91A154938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1E304F-8F78-3B87-4D90-A4CD04AD740A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ED5AB1-67B1-EB7E-24B6-6CE9AFD24441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218930-F485-F944-970D-2DD7F653BEDF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141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1B9AAE-F698-5F49-FF7D-DB273B1EE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68369-6C63-44AF-3E4E-30E5F2D1F837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E7875-967C-8167-6219-7AD2981B3A46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FF32FF"/>
                </a:gs>
                <a:gs pos="100000">
                  <a:srgbClr val="E95023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C9C312-F6C2-0463-D74A-A17E895A20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07442E-6BC7-A4A5-0BEA-D4E13D6ED37F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A8D832-F8A5-B928-BD29-D49AC2218B7C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68C3F-9B6D-90AA-9F71-E2AE10CDE47C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793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ram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FCAD8-0916-AF46-1471-030E4128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32E76BF-46D5-8E94-88AA-4783DD302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9762" y="4436485"/>
            <a:ext cx="4907628" cy="511939"/>
          </a:xfrm>
        </p:spPr>
        <p:txBody>
          <a:bodyPr wrap="square">
            <a:noAutofit/>
          </a:bodyPr>
          <a:lstStyle>
            <a:lvl1pPr marL="0" indent="0" algn="l">
              <a:buNone/>
              <a:defRPr lang="en-GB" sz="1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F7B1FDC-B90E-6693-A750-B9BA4B5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anchor="t"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8">
            <a:extLst>
              <a:ext uri="{FF2B5EF4-FFF2-40B4-BE49-F238E27FC236}">
                <a16:creationId xmlns:a16="http://schemas.microsoft.com/office/drawing/2014/main" id="{1673B89D-F206-B9D2-CDB7-BDE045C74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762" y="5047485"/>
            <a:ext cx="490601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latin typeface="EYInterstate" panose="02000503020000020004" pitchFamily="2" charset="0"/>
              </a:defRPr>
            </a:lvl1pPr>
            <a:lvl2pPr marL="252000" indent="0">
              <a:buNone/>
              <a:defRPr sz="1600" b="1">
                <a:latin typeface="+mj-lt"/>
              </a:defRPr>
            </a:lvl2pPr>
            <a:lvl3pPr marL="504000" indent="0">
              <a:buNone/>
              <a:defRPr sz="1600" b="1">
                <a:latin typeface="+mj-lt"/>
              </a:defRPr>
            </a:lvl3pPr>
            <a:lvl4pPr marL="756000" indent="0">
              <a:buNone/>
              <a:defRPr sz="1600" b="1">
                <a:latin typeface="+mj-lt"/>
              </a:defRPr>
            </a:lvl4pPr>
            <a:lvl5pPr marL="10080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89752D-8E95-B790-7077-E6201AB412C3}"/>
              </a:ext>
            </a:extLst>
          </p:cNvPr>
          <p:cNvGrpSpPr/>
          <p:nvPr userDrawn="1"/>
        </p:nvGrpSpPr>
        <p:grpSpPr>
          <a:xfrm>
            <a:off x="485775" y="6164633"/>
            <a:ext cx="4940935" cy="318770"/>
            <a:chOff x="485775" y="6164633"/>
            <a:chExt cx="4940935" cy="31877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D9B21-63CE-8D03-9802-DB2391C6BC13}"/>
                </a:ext>
              </a:extLst>
            </p:cNvPr>
            <p:cNvSpPr/>
            <p:nvPr userDrawn="1"/>
          </p:nvSpPr>
          <p:spPr bwMode="black">
            <a:xfrm>
              <a:off x="485779" y="6344974"/>
              <a:ext cx="4940931" cy="138429"/>
            </a:xfrm>
            <a:custGeom>
              <a:avLst/>
              <a:gdLst>
                <a:gd name="connsiteX0" fmla="*/ 1032512 w 4940931"/>
                <a:gd name="connsiteY0" fmla="*/ 137477 h 138429"/>
                <a:gd name="connsiteX1" fmla="*/ 1032512 w 4940931"/>
                <a:gd name="connsiteY1" fmla="*/ 137794 h 138429"/>
                <a:gd name="connsiteX2" fmla="*/ 1030607 w 4940931"/>
                <a:gd name="connsiteY2" fmla="*/ 138429 h 138429"/>
                <a:gd name="connsiteX3" fmla="*/ 4929501 w 4940931"/>
                <a:gd name="connsiteY3" fmla="*/ 87629 h 138429"/>
                <a:gd name="connsiteX4" fmla="*/ 4933946 w 4940931"/>
                <a:gd name="connsiteY4" fmla="*/ 88264 h 138429"/>
                <a:gd name="connsiteX5" fmla="*/ 4937756 w 4940931"/>
                <a:gd name="connsiteY5" fmla="*/ 90804 h 138429"/>
                <a:gd name="connsiteX6" fmla="*/ 4940296 w 4940931"/>
                <a:gd name="connsiteY6" fmla="*/ 94614 h 138429"/>
                <a:gd name="connsiteX7" fmla="*/ 4940931 w 4940931"/>
                <a:gd name="connsiteY7" fmla="*/ 99059 h 138429"/>
                <a:gd name="connsiteX8" fmla="*/ 4940296 w 4940931"/>
                <a:gd name="connsiteY8" fmla="*/ 103504 h 138429"/>
                <a:gd name="connsiteX9" fmla="*/ 4937756 w 4940931"/>
                <a:gd name="connsiteY9" fmla="*/ 107314 h 138429"/>
                <a:gd name="connsiteX10" fmla="*/ 4933946 w 4940931"/>
                <a:gd name="connsiteY10" fmla="*/ 109854 h 138429"/>
                <a:gd name="connsiteX11" fmla="*/ 4929501 w 4940931"/>
                <a:gd name="connsiteY11" fmla="*/ 110489 h 138429"/>
                <a:gd name="connsiteX12" fmla="*/ 4925056 w 4940931"/>
                <a:gd name="connsiteY12" fmla="*/ 109854 h 138429"/>
                <a:gd name="connsiteX13" fmla="*/ 4921246 w 4940931"/>
                <a:gd name="connsiteY13" fmla="*/ 107314 h 138429"/>
                <a:gd name="connsiteX14" fmla="*/ 4918706 w 4940931"/>
                <a:gd name="connsiteY14" fmla="*/ 103504 h 138429"/>
                <a:gd name="connsiteX15" fmla="*/ 4918071 w 4940931"/>
                <a:gd name="connsiteY15" fmla="*/ 99059 h 138429"/>
                <a:gd name="connsiteX16" fmla="*/ 4918706 w 4940931"/>
                <a:gd name="connsiteY16" fmla="*/ 94614 h 138429"/>
                <a:gd name="connsiteX17" fmla="*/ 4921246 w 4940931"/>
                <a:gd name="connsiteY17" fmla="*/ 90804 h 138429"/>
                <a:gd name="connsiteX18" fmla="*/ 4925056 w 4940931"/>
                <a:gd name="connsiteY18" fmla="*/ 88264 h 138429"/>
                <a:gd name="connsiteX19" fmla="*/ 4929501 w 4940931"/>
                <a:gd name="connsiteY19" fmla="*/ 87629 h 138429"/>
                <a:gd name="connsiteX20" fmla="*/ 3079110 w 4940931"/>
                <a:gd name="connsiteY20" fmla="*/ 87629 h 138429"/>
                <a:gd name="connsiteX21" fmla="*/ 3083555 w 4940931"/>
                <a:gd name="connsiteY21" fmla="*/ 88264 h 138429"/>
                <a:gd name="connsiteX22" fmla="*/ 3087365 w 4940931"/>
                <a:gd name="connsiteY22" fmla="*/ 90804 h 138429"/>
                <a:gd name="connsiteX23" fmla="*/ 3089905 w 4940931"/>
                <a:gd name="connsiteY23" fmla="*/ 94614 h 138429"/>
                <a:gd name="connsiteX24" fmla="*/ 3090540 w 4940931"/>
                <a:gd name="connsiteY24" fmla="*/ 99059 h 138429"/>
                <a:gd name="connsiteX25" fmla="*/ 3089905 w 4940931"/>
                <a:gd name="connsiteY25" fmla="*/ 103504 h 138429"/>
                <a:gd name="connsiteX26" fmla="*/ 3087365 w 4940931"/>
                <a:gd name="connsiteY26" fmla="*/ 107314 h 138429"/>
                <a:gd name="connsiteX27" fmla="*/ 3083555 w 4940931"/>
                <a:gd name="connsiteY27" fmla="*/ 109854 h 138429"/>
                <a:gd name="connsiteX28" fmla="*/ 3079110 w 4940931"/>
                <a:gd name="connsiteY28" fmla="*/ 110489 h 138429"/>
                <a:gd name="connsiteX29" fmla="*/ 3074665 w 4940931"/>
                <a:gd name="connsiteY29" fmla="*/ 109854 h 138429"/>
                <a:gd name="connsiteX30" fmla="*/ 3070855 w 4940931"/>
                <a:gd name="connsiteY30" fmla="*/ 107314 h 138429"/>
                <a:gd name="connsiteX31" fmla="*/ 3068315 w 4940931"/>
                <a:gd name="connsiteY31" fmla="*/ 103504 h 138429"/>
                <a:gd name="connsiteX32" fmla="*/ 3067680 w 4940931"/>
                <a:gd name="connsiteY32" fmla="*/ 99059 h 138429"/>
                <a:gd name="connsiteX33" fmla="*/ 3068315 w 4940931"/>
                <a:gd name="connsiteY33" fmla="*/ 94614 h 138429"/>
                <a:gd name="connsiteX34" fmla="*/ 3070855 w 4940931"/>
                <a:gd name="connsiteY34" fmla="*/ 90804 h 138429"/>
                <a:gd name="connsiteX35" fmla="*/ 3074665 w 4940931"/>
                <a:gd name="connsiteY35" fmla="*/ 88264 h 138429"/>
                <a:gd name="connsiteX36" fmla="*/ 3079110 w 4940931"/>
                <a:gd name="connsiteY36" fmla="*/ 87629 h 138429"/>
                <a:gd name="connsiteX37" fmla="*/ 1565275 w 4940931"/>
                <a:gd name="connsiteY37" fmla="*/ 87629 h 138429"/>
                <a:gd name="connsiteX38" fmla="*/ 1569720 w 4940931"/>
                <a:gd name="connsiteY38" fmla="*/ 88264 h 138429"/>
                <a:gd name="connsiteX39" fmla="*/ 1573529 w 4940931"/>
                <a:gd name="connsiteY39" fmla="*/ 90804 h 138429"/>
                <a:gd name="connsiteX40" fmla="*/ 1576069 w 4940931"/>
                <a:gd name="connsiteY40" fmla="*/ 94614 h 138429"/>
                <a:gd name="connsiteX41" fmla="*/ 1576705 w 4940931"/>
                <a:gd name="connsiteY41" fmla="*/ 99059 h 138429"/>
                <a:gd name="connsiteX42" fmla="*/ 1576069 w 4940931"/>
                <a:gd name="connsiteY42" fmla="*/ 103504 h 138429"/>
                <a:gd name="connsiteX43" fmla="*/ 1573529 w 4940931"/>
                <a:gd name="connsiteY43" fmla="*/ 107314 h 138429"/>
                <a:gd name="connsiteX44" fmla="*/ 1569720 w 4940931"/>
                <a:gd name="connsiteY44" fmla="*/ 109854 h 138429"/>
                <a:gd name="connsiteX45" fmla="*/ 1565275 w 4940931"/>
                <a:gd name="connsiteY45" fmla="*/ 110489 h 138429"/>
                <a:gd name="connsiteX46" fmla="*/ 1560830 w 4940931"/>
                <a:gd name="connsiteY46" fmla="*/ 109854 h 138429"/>
                <a:gd name="connsiteX47" fmla="*/ 1557020 w 4940931"/>
                <a:gd name="connsiteY47" fmla="*/ 107314 h 138429"/>
                <a:gd name="connsiteX48" fmla="*/ 1554479 w 4940931"/>
                <a:gd name="connsiteY48" fmla="*/ 103504 h 138429"/>
                <a:gd name="connsiteX49" fmla="*/ 1553844 w 4940931"/>
                <a:gd name="connsiteY49" fmla="*/ 99059 h 138429"/>
                <a:gd name="connsiteX50" fmla="*/ 1554479 w 4940931"/>
                <a:gd name="connsiteY50" fmla="*/ 94614 h 138429"/>
                <a:gd name="connsiteX51" fmla="*/ 1557020 w 4940931"/>
                <a:gd name="connsiteY51" fmla="*/ 90804 h 138429"/>
                <a:gd name="connsiteX52" fmla="*/ 1560830 w 4940931"/>
                <a:gd name="connsiteY52" fmla="*/ 88264 h 138429"/>
                <a:gd name="connsiteX53" fmla="*/ 1565275 w 4940931"/>
                <a:gd name="connsiteY53" fmla="*/ 87629 h 138429"/>
                <a:gd name="connsiteX54" fmla="*/ 2642230 w 4940931"/>
                <a:gd name="connsiteY54" fmla="*/ 73024 h 138429"/>
                <a:gd name="connsiteX55" fmla="*/ 2630800 w 4940931"/>
                <a:gd name="connsiteY55" fmla="*/ 76199 h 138429"/>
                <a:gd name="connsiteX56" fmla="*/ 2626355 w 4940931"/>
                <a:gd name="connsiteY56" fmla="*/ 84454 h 138429"/>
                <a:gd name="connsiteX57" fmla="*/ 2627625 w 4940931"/>
                <a:gd name="connsiteY57" fmla="*/ 90169 h 138429"/>
                <a:gd name="connsiteX58" fmla="*/ 2630800 w 4940931"/>
                <a:gd name="connsiteY58" fmla="*/ 93979 h 138429"/>
                <a:gd name="connsiteX59" fmla="*/ 2635245 w 4940931"/>
                <a:gd name="connsiteY59" fmla="*/ 96519 h 138429"/>
                <a:gd name="connsiteX60" fmla="*/ 2641595 w 4940931"/>
                <a:gd name="connsiteY60" fmla="*/ 97154 h 138429"/>
                <a:gd name="connsiteX61" fmla="*/ 2647310 w 4940931"/>
                <a:gd name="connsiteY61" fmla="*/ 96519 h 138429"/>
                <a:gd name="connsiteX62" fmla="*/ 2652390 w 4940931"/>
                <a:gd name="connsiteY62" fmla="*/ 93979 h 138429"/>
                <a:gd name="connsiteX63" fmla="*/ 2656835 w 4940931"/>
                <a:gd name="connsiteY63" fmla="*/ 90804 h 138429"/>
                <a:gd name="connsiteX64" fmla="*/ 2660010 w 4940931"/>
                <a:gd name="connsiteY64" fmla="*/ 86994 h 138429"/>
                <a:gd name="connsiteX65" fmla="*/ 2660010 w 4940931"/>
                <a:gd name="connsiteY65" fmla="*/ 75564 h 138429"/>
                <a:gd name="connsiteX66" fmla="*/ 2656200 w 4940931"/>
                <a:gd name="connsiteY66" fmla="*/ 74294 h 138429"/>
                <a:gd name="connsiteX67" fmla="*/ 2652390 w 4940931"/>
                <a:gd name="connsiteY67" fmla="*/ 73659 h 138429"/>
                <a:gd name="connsiteX68" fmla="*/ 2647945 w 4940931"/>
                <a:gd name="connsiteY68" fmla="*/ 73024 h 138429"/>
                <a:gd name="connsiteX69" fmla="*/ 2642230 w 4940931"/>
                <a:gd name="connsiteY69" fmla="*/ 73024 h 138429"/>
                <a:gd name="connsiteX70" fmla="*/ 4664706 w 4940931"/>
                <a:gd name="connsiteY70" fmla="*/ 43814 h 138429"/>
                <a:gd name="connsiteX71" fmla="*/ 4657086 w 4940931"/>
                <a:gd name="connsiteY71" fmla="*/ 45719 h 138429"/>
                <a:gd name="connsiteX72" fmla="*/ 4651371 w 4940931"/>
                <a:gd name="connsiteY72" fmla="*/ 50799 h 138429"/>
                <a:gd name="connsiteX73" fmla="*/ 4647561 w 4940931"/>
                <a:gd name="connsiteY73" fmla="*/ 59054 h 138429"/>
                <a:gd name="connsiteX74" fmla="*/ 4646291 w 4940931"/>
                <a:gd name="connsiteY74" fmla="*/ 69849 h 138429"/>
                <a:gd name="connsiteX75" fmla="*/ 4647561 w 4940931"/>
                <a:gd name="connsiteY75" fmla="*/ 81279 h 138429"/>
                <a:gd name="connsiteX76" fmla="*/ 4651371 w 4940931"/>
                <a:gd name="connsiteY76" fmla="*/ 89534 h 138429"/>
                <a:gd name="connsiteX77" fmla="*/ 4657721 w 4940931"/>
                <a:gd name="connsiteY77" fmla="*/ 94614 h 138429"/>
                <a:gd name="connsiteX78" fmla="*/ 4665341 w 4940931"/>
                <a:gd name="connsiteY78" fmla="*/ 96519 h 138429"/>
                <a:gd name="connsiteX79" fmla="*/ 4672961 w 4940931"/>
                <a:gd name="connsiteY79" fmla="*/ 94614 h 138429"/>
                <a:gd name="connsiteX80" fmla="*/ 4678676 w 4940931"/>
                <a:gd name="connsiteY80" fmla="*/ 88899 h 138429"/>
                <a:gd name="connsiteX81" fmla="*/ 4682486 w 4940931"/>
                <a:gd name="connsiteY81" fmla="*/ 80644 h 138429"/>
                <a:gd name="connsiteX82" fmla="*/ 4683756 w 4940931"/>
                <a:gd name="connsiteY82" fmla="*/ 70484 h 138429"/>
                <a:gd name="connsiteX83" fmla="*/ 4684391 w 4940931"/>
                <a:gd name="connsiteY83" fmla="*/ 69849 h 138429"/>
                <a:gd name="connsiteX84" fmla="*/ 4683121 w 4940931"/>
                <a:gd name="connsiteY84" fmla="*/ 59054 h 138429"/>
                <a:gd name="connsiteX85" fmla="*/ 4679311 w 4940931"/>
                <a:gd name="connsiteY85" fmla="*/ 50799 h 138429"/>
                <a:gd name="connsiteX86" fmla="*/ 4672961 w 4940931"/>
                <a:gd name="connsiteY86" fmla="*/ 45719 h 138429"/>
                <a:gd name="connsiteX87" fmla="*/ 4664706 w 4940931"/>
                <a:gd name="connsiteY87" fmla="*/ 43814 h 138429"/>
                <a:gd name="connsiteX88" fmla="*/ 4264020 w 4940931"/>
                <a:gd name="connsiteY88" fmla="*/ 43814 h 138429"/>
                <a:gd name="connsiteX89" fmla="*/ 4256400 w 4940931"/>
                <a:gd name="connsiteY89" fmla="*/ 45719 h 138429"/>
                <a:gd name="connsiteX90" fmla="*/ 4250685 w 4940931"/>
                <a:gd name="connsiteY90" fmla="*/ 50799 h 138429"/>
                <a:gd name="connsiteX91" fmla="*/ 4246875 w 4940931"/>
                <a:gd name="connsiteY91" fmla="*/ 59054 h 138429"/>
                <a:gd name="connsiteX92" fmla="*/ 4245605 w 4940931"/>
                <a:gd name="connsiteY92" fmla="*/ 69849 h 138429"/>
                <a:gd name="connsiteX93" fmla="*/ 4246875 w 4940931"/>
                <a:gd name="connsiteY93" fmla="*/ 81279 h 138429"/>
                <a:gd name="connsiteX94" fmla="*/ 4250685 w 4940931"/>
                <a:gd name="connsiteY94" fmla="*/ 89534 h 138429"/>
                <a:gd name="connsiteX95" fmla="*/ 4257035 w 4940931"/>
                <a:gd name="connsiteY95" fmla="*/ 94614 h 138429"/>
                <a:gd name="connsiteX96" fmla="*/ 4264655 w 4940931"/>
                <a:gd name="connsiteY96" fmla="*/ 96519 h 138429"/>
                <a:gd name="connsiteX97" fmla="*/ 4272275 w 4940931"/>
                <a:gd name="connsiteY97" fmla="*/ 94614 h 138429"/>
                <a:gd name="connsiteX98" fmla="*/ 4277990 w 4940931"/>
                <a:gd name="connsiteY98" fmla="*/ 88899 h 138429"/>
                <a:gd name="connsiteX99" fmla="*/ 4281800 w 4940931"/>
                <a:gd name="connsiteY99" fmla="*/ 80644 h 138429"/>
                <a:gd name="connsiteX100" fmla="*/ 4283070 w 4940931"/>
                <a:gd name="connsiteY100" fmla="*/ 70484 h 138429"/>
                <a:gd name="connsiteX101" fmla="*/ 4283705 w 4940931"/>
                <a:gd name="connsiteY101" fmla="*/ 69849 h 138429"/>
                <a:gd name="connsiteX102" fmla="*/ 4282435 w 4940931"/>
                <a:gd name="connsiteY102" fmla="*/ 59054 h 138429"/>
                <a:gd name="connsiteX103" fmla="*/ 4278625 w 4940931"/>
                <a:gd name="connsiteY103" fmla="*/ 50799 h 138429"/>
                <a:gd name="connsiteX104" fmla="*/ 4272275 w 4940931"/>
                <a:gd name="connsiteY104" fmla="*/ 45719 h 138429"/>
                <a:gd name="connsiteX105" fmla="*/ 4264020 w 4940931"/>
                <a:gd name="connsiteY105" fmla="*/ 43814 h 138429"/>
                <a:gd name="connsiteX106" fmla="*/ 1420495 w 4940931"/>
                <a:gd name="connsiteY106" fmla="*/ 43814 h 138429"/>
                <a:gd name="connsiteX107" fmla="*/ 1412875 w 4940931"/>
                <a:gd name="connsiteY107" fmla="*/ 45719 h 138429"/>
                <a:gd name="connsiteX108" fmla="*/ 1407160 w 4940931"/>
                <a:gd name="connsiteY108" fmla="*/ 50799 h 138429"/>
                <a:gd name="connsiteX109" fmla="*/ 1403350 w 4940931"/>
                <a:gd name="connsiteY109" fmla="*/ 59054 h 138429"/>
                <a:gd name="connsiteX110" fmla="*/ 1402080 w 4940931"/>
                <a:gd name="connsiteY110" fmla="*/ 69849 h 138429"/>
                <a:gd name="connsiteX111" fmla="*/ 1403350 w 4940931"/>
                <a:gd name="connsiteY111" fmla="*/ 81279 h 138429"/>
                <a:gd name="connsiteX112" fmla="*/ 1407160 w 4940931"/>
                <a:gd name="connsiteY112" fmla="*/ 89534 h 138429"/>
                <a:gd name="connsiteX113" fmla="*/ 1413510 w 4940931"/>
                <a:gd name="connsiteY113" fmla="*/ 94614 h 138429"/>
                <a:gd name="connsiteX114" fmla="*/ 1421130 w 4940931"/>
                <a:gd name="connsiteY114" fmla="*/ 96519 h 138429"/>
                <a:gd name="connsiteX115" fmla="*/ 1428750 w 4940931"/>
                <a:gd name="connsiteY115" fmla="*/ 94614 h 138429"/>
                <a:gd name="connsiteX116" fmla="*/ 1434465 w 4940931"/>
                <a:gd name="connsiteY116" fmla="*/ 88899 h 138429"/>
                <a:gd name="connsiteX117" fmla="*/ 1438275 w 4940931"/>
                <a:gd name="connsiteY117" fmla="*/ 80644 h 138429"/>
                <a:gd name="connsiteX118" fmla="*/ 1439545 w 4940931"/>
                <a:gd name="connsiteY118" fmla="*/ 70484 h 138429"/>
                <a:gd name="connsiteX119" fmla="*/ 1440180 w 4940931"/>
                <a:gd name="connsiteY119" fmla="*/ 69849 h 138429"/>
                <a:gd name="connsiteX120" fmla="*/ 1438910 w 4940931"/>
                <a:gd name="connsiteY120" fmla="*/ 59054 h 138429"/>
                <a:gd name="connsiteX121" fmla="*/ 1435100 w 4940931"/>
                <a:gd name="connsiteY121" fmla="*/ 50799 h 138429"/>
                <a:gd name="connsiteX122" fmla="*/ 1428750 w 4940931"/>
                <a:gd name="connsiteY122" fmla="*/ 45719 h 138429"/>
                <a:gd name="connsiteX123" fmla="*/ 1420495 w 4940931"/>
                <a:gd name="connsiteY123" fmla="*/ 43814 h 138429"/>
                <a:gd name="connsiteX124" fmla="*/ 4041770 w 4940931"/>
                <a:gd name="connsiteY124" fmla="*/ 43180 h 138429"/>
                <a:gd name="connsiteX125" fmla="*/ 4034785 w 4940931"/>
                <a:gd name="connsiteY125" fmla="*/ 44450 h 138429"/>
                <a:gd name="connsiteX126" fmla="*/ 4029705 w 4940931"/>
                <a:gd name="connsiteY126" fmla="*/ 48260 h 138429"/>
                <a:gd name="connsiteX127" fmla="*/ 4025895 w 4940931"/>
                <a:gd name="connsiteY127" fmla="*/ 54610 h 138429"/>
                <a:gd name="connsiteX128" fmla="*/ 4023990 w 4940931"/>
                <a:gd name="connsiteY128" fmla="*/ 62865 h 138429"/>
                <a:gd name="connsiteX129" fmla="*/ 4060185 w 4940931"/>
                <a:gd name="connsiteY129" fmla="*/ 62865 h 138429"/>
                <a:gd name="connsiteX130" fmla="*/ 4058915 w 4940931"/>
                <a:gd name="connsiteY130" fmla="*/ 55245 h 138429"/>
                <a:gd name="connsiteX131" fmla="*/ 4055740 w 4940931"/>
                <a:gd name="connsiteY131" fmla="*/ 48895 h 138429"/>
                <a:gd name="connsiteX132" fmla="*/ 4050025 w 4940931"/>
                <a:gd name="connsiteY132" fmla="*/ 44450 h 138429"/>
                <a:gd name="connsiteX133" fmla="*/ 4041770 w 4940931"/>
                <a:gd name="connsiteY133" fmla="*/ 43180 h 138429"/>
                <a:gd name="connsiteX134" fmla="*/ 3728081 w 4940931"/>
                <a:gd name="connsiteY134" fmla="*/ 43180 h 138429"/>
                <a:gd name="connsiteX135" fmla="*/ 3721096 w 4940931"/>
                <a:gd name="connsiteY135" fmla="*/ 44450 h 138429"/>
                <a:gd name="connsiteX136" fmla="*/ 3716016 w 4940931"/>
                <a:gd name="connsiteY136" fmla="*/ 48260 h 138429"/>
                <a:gd name="connsiteX137" fmla="*/ 3712206 w 4940931"/>
                <a:gd name="connsiteY137" fmla="*/ 54610 h 138429"/>
                <a:gd name="connsiteX138" fmla="*/ 3710301 w 4940931"/>
                <a:gd name="connsiteY138" fmla="*/ 62865 h 138429"/>
                <a:gd name="connsiteX139" fmla="*/ 3746496 w 4940931"/>
                <a:gd name="connsiteY139" fmla="*/ 62865 h 138429"/>
                <a:gd name="connsiteX140" fmla="*/ 3745226 w 4940931"/>
                <a:gd name="connsiteY140" fmla="*/ 55245 h 138429"/>
                <a:gd name="connsiteX141" fmla="*/ 3742051 w 4940931"/>
                <a:gd name="connsiteY141" fmla="*/ 48895 h 138429"/>
                <a:gd name="connsiteX142" fmla="*/ 3736336 w 4940931"/>
                <a:gd name="connsiteY142" fmla="*/ 44450 h 138429"/>
                <a:gd name="connsiteX143" fmla="*/ 3728081 w 4940931"/>
                <a:gd name="connsiteY143" fmla="*/ 43180 h 138429"/>
                <a:gd name="connsiteX144" fmla="*/ 3541391 w 4940931"/>
                <a:gd name="connsiteY144" fmla="*/ 43180 h 138429"/>
                <a:gd name="connsiteX145" fmla="*/ 3534406 w 4940931"/>
                <a:gd name="connsiteY145" fmla="*/ 44450 h 138429"/>
                <a:gd name="connsiteX146" fmla="*/ 3529326 w 4940931"/>
                <a:gd name="connsiteY146" fmla="*/ 48260 h 138429"/>
                <a:gd name="connsiteX147" fmla="*/ 3525516 w 4940931"/>
                <a:gd name="connsiteY147" fmla="*/ 54610 h 138429"/>
                <a:gd name="connsiteX148" fmla="*/ 3523611 w 4940931"/>
                <a:gd name="connsiteY148" fmla="*/ 62865 h 138429"/>
                <a:gd name="connsiteX149" fmla="*/ 3559806 w 4940931"/>
                <a:gd name="connsiteY149" fmla="*/ 62865 h 138429"/>
                <a:gd name="connsiteX150" fmla="*/ 3558536 w 4940931"/>
                <a:gd name="connsiteY150" fmla="*/ 55245 h 138429"/>
                <a:gd name="connsiteX151" fmla="*/ 3555361 w 4940931"/>
                <a:gd name="connsiteY151" fmla="*/ 48895 h 138429"/>
                <a:gd name="connsiteX152" fmla="*/ 3549646 w 4940931"/>
                <a:gd name="connsiteY152" fmla="*/ 44450 h 138429"/>
                <a:gd name="connsiteX153" fmla="*/ 3541391 w 4940931"/>
                <a:gd name="connsiteY153" fmla="*/ 43180 h 138429"/>
                <a:gd name="connsiteX154" fmla="*/ 3463285 w 4940931"/>
                <a:gd name="connsiteY154" fmla="*/ 43180 h 138429"/>
                <a:gd name="connsiteX155" fmla="*/ 3458205 w 4940931"/>
                <a:gd name="connsiteY155" fmla="*/ 43815 h 138429"/>
                <a:gd name="connsiteX156" fmla="*/ 3453125 w 4940931"/>
                <a:gd name="connsiteY156" fmla="*/ 45720 h 138429"/>
                <a:gd name="connsiteX157" fmla="*/ 3448680 w 4940931"/>
                <a:gd name="connsiteY157" fmla="*/ 48895 h 138429"/>
                <a:gd name="connsiteX158" fmla="*/ 3445505 w 4940931"/>
                <a:gd name="connsiteY158" fmla="*/ 52705 h 138429"/>
                <a:gd name="connsiteX159" fmla="*/ 3445505 w 4940931"/>
                <a:gd name="connsiteY159" fmla="*/ 85725 h 138429"/>
                <a:gd name="connsiteX160" fmla="*/ 3448680 w 4940931"/>
                <a:gd name="connsiteY160" fmla="*/ 89535 h 138429"/>
                <a:gd name="connsiteX161" fmla="*/ 3453125 w 4940931"/>
                <a:gd name="connsiteY161" fmla="*/ 92710 h 138429"/>
                <a:gd name="connsiteX162" fmla="*/ 3458205 w 4940931"/>
                <a:gd name="connsiteY162" fmla="*/ 95250 h 138429"/>
                <a:gd name="connsiteX163" fmla="*/ 3463920 w 4940931"/>
                <a:gd name="connsiteY163" fmla="*/ 95885 h 138429"/>
                <a:gd name="connsiteX164" fmla="*/ 3476620 w 4940931"/>
                <a:gd name="connsiteY164" fmla="*/ 89535 h 138429"/>
                <a:gd name="connsiteX165" fmla="*/ 3481065 w 4940931"/>
                <a:gd name="connsiteY165" fmla="*/ 71120 h 138429"/>
                <a:gd name="connsiteX166" fmla="*/ 3480430 w 4940931"/>
                <a:gd name="connsiteY166" fmla="*/ 71755 h 138429"/>
                <a:gd name="connsiteX167" fmla="*/ 3475985 w 4940931"/>
                <a:gd name="connsiteY167" fmla="*/ 50165 h 138429"/>
                <a:gd name="connsiteX168" fmla="*/ 3463285 w 4940931"/>
                <a:gd name="connsiteY168" fmla="*/ 43180 h 138429"/>
                <a:gd name="connsiteX169" fmla="*/ 3343271 w 4940931"/>
                <a:gd name="connsiteY169" fmla="*/ 43180 h 138429"/>
                <a:gd name="connsiteX170" fmla="*/ 3336286 w 4940931"/>
                <a:gd name="connsiteY170" fmla="*/ 44450 h 138429"/>
                <a:gd name="connsiteX171" fmla="*/ 3331206 w 4940931"/>
                <a:gd name="connsiteY171" fmla="*/ 48260 h 138429"/>
                <a:gd name="connsiteX172" fmla="*/ 3327396 w 4940931"/>
                <a:gd name="connsiteY172" fmla="*/ 54610 h 138429"/>
                <a:gd name="connsiteX173" fmla="*/ 3325491 w 4940931"/>
                <a:gd name="connsiteY173" fmla="*/ 62865 h 138429"/>
                <a:gd name="connsiteX174" fmla="*/ 3361686 w 4940931"/>
                <a:gd name="connsiteY174" fmla="*/ 62865 h 138429"/>
                <a:gd name="connsiteX175" fmla="*/ 3360416 w 4940931"/>
                <a:gd name="connsiteY175" fmla="*/ 55245 h 138429"/>
                <a:gd name="connsiteX176" fmla="*/ 3357241 w 4940931"/>
                <a:gd name="connsiteY176" fmla="*/ 48895 h 138429"/>
                <a:gd name="connsiteX177" fmla="*/ 3351526 w 4940931"/>
                <a:gd name="connsiteY177" fmla="*/ 44450 h 138429"/>
                <a:gd name="connsiteX178" fmla="*/ 3343271 w 4940931"/>
                <a:gd name="connsiteY178" fmla="*/ 43180 h 138429"/>
                <a:gd name="connsiteX179" fmla="*/ 2976876 w 4940931"/>
                <a:gd name="connsiteY179" fmla="*/ 43180 h 138429"/>
                <a:gd name="connsiteX180" fmla="*/ 2969891 w 4940931"/>
                <a:gd name="connsiteY180" fmla="*/ 44450 h 138429"/>
                <a:gd name="connsiteX181" fmla="*/ 2964811 w 4940931"/>
                <a:gd name="connsiteY181" fmla="*/ 48260 h 138429"/>
                <a:gd name="connsiteX182" fmla="*/ 2961001 w 4940931"/>
                <a:gd name="connsiteY182" fmla="*/ 54610 h 138429"/>
                <a:gd name="connsiteX183" fmla="*/ 2959096 w 4940931"/>
                <a:gd name="connsiteY183" fmla="*/ 62865 h 138429"/>
                <a:gd name="connsiteX184" fmla="*/ 2995291 w 4940931"/>
                <a:gd name="connsiteY184" fmla="*/ 62865 h 138429"/>
                <a:gd name="connsiteX185" fmla="*/ 2994021 w 4940931"/>
                <a:gd name="connsiteY185" fmla="*/ 55245 h 138429"/>
                <a:gd name="connsiteX186" fmla="*/ 2990846 w 4940931"/>
                <a:gd name="connsiteY186" fmla="*/ 48895 h 138429"/>
                <a:gd name="connsiteX187" fmla="*/ 2985131 w 4940931"/>
                <a:gd name="connsiteY187" fmla="*/ 44450 h 138429"/>
                <a:gd name="connsiteX188" fmla="*/ 2976876 w 4940931"/>
                <a:gd name="connsiteY188" fmla="*/ 43180 h 138429"/>
                <a:gd name="connsiteX189" fmla="*/ 2527930 w 4940931"/>
                <a:gd name="connsiteY189" fmla="*/ 43180 h 138429"/>
                <a:gd name="connsiteX190" fmla="*/ 2520945 w 4940931"/>
                <a:gd name="connsiteY190" fmla="*/ 44450 h 138429"/>
                <a:gd name="connsiteX191" fmla="*/ 2515865 w 4940931"/>
                <a:gd name="connsiteY191" fmla="*/ 48260 h 138429"/>
                <a:gd name="connsiteX192" fmla="*/ 2512055 w 4940931"/>
                <a:gd name="connsiteY192" fmla="*/ 54610 h 138429"/>
                <a:gd name="connsiteX193" fmla="*/ 2510150 w 4940931"/>
                <a:gd name="connsiteY193" fmla="*/ 62865 h 138429"/>
                <a:gd name="connsiteX194" fmla="*/ 2546345 w 4940931"/>
                <a:gd name="connsiteY194" fmla="*/ 62865 h 138429"/>
                <a:gd name="connsiteX195" fmla="*/ 2545075 w 4940931"/>
                <a:gd name="connsiteY195" fmla="*/ 55245 h 138429"/>
                <a:gd name="connsiteX196" fmla="*/ 2541900 w 4940931"/>
                <a:gd name="connsiteY196" fmla="*/ 48895 h 138429"/>
                <a:gd name="connsiteX197" fmla="*/ 2536185 w 4940931"/>
                <a:gd name="connsiteY197" fmla="*/ 44450 h 138429"/>
                <a:gd name="connsiteX198" fmla="*/ 2527930 w 4940931"/>
                <a:gd name="connsiteY198" fmla="*/ 43180 h 138429"/>
                <a:gd name="connsiteX199" fmla="*/ 2214240 w 4940931"/>
                <a:gd name="connsiteY199" fmla="*/ 43180 h 138429"/>
                <a:gd name="connsiteX200" fmla="*/ 2207255 w 4940931"/>
                <a:gd name="connsiteY200" fmla="*/ 44450 h 138429"/>
                <a:gd name="connsiteX201" fmla="*/ 2202175 w 4940931"/>
                <a:gd name="connsiteY201" fmla="*/ 48260 h 138429"/>
                <a:gd name="connsiteX202" fmla="*/ 2198365 w 4940931"/>
                <a:gd name="connsiteY202" fmla="*/ 54610 h 138429"/>
                <a:gd name="connsiteX203" fmla="*/ 2196460 w 4940931"/>
                <a:gd name="connsiteY203" fmla="*/ 62865 h 138429"/>
                <a:gd name="connsiteX204" fmla="*/ 2232655 w 4940931"/>
                <a:gd name="connsiteY204" fmla="*/ 62865 h 138429"/>
                <a:gd name="connsiteX205" fmla="*/ 2231385 w 4940931"/>
                <a:gd name="connsiteY205" fmla="*/ 55245 h 138429"/>
                <a:gd name="connsiteX206" fmla="*/ 2228210 w 4940931"/>
                <a:gd name="connsiteY206" fmla="*/ 48895 h 138429"/>
                <a:gd name="connsiteX207" fmla="*/ 2222495 w 4940931"/>
                <a:gd name="connsiteY207" fmla="*/ 44450 h 138429"/>
                <a:gd name="connsiteX208" fmla="*/ 2214240 w 4940931"/>
                <a:gd name="connsiteY208" fmla="*/ 43180 h 138429"/>
                <a:gd name="connsiteX209" fmla="*/ 2027551 w 4940931"/>
                <a:gd name="connsiteY209" fmla="*/ 43180 h 138429"/>
                <a:gd name="connsiteX210" fmla="*/ 2020566 w 4940931"/>
                <a:gd name="connsiteY210" fmla="*/ 44450 h 138429"/>
                <a:gd name="connsiteX211" fmla="*/ 2015486 w 4940931"/>
                <a:gd name="connsiteY211" fmla="*/ 48260 h 138429"/>
                <a:gd name="connsiteX212" fmla="*/ 2011676 w 4940931"/>
                <a:gd name="connsiteY212" fmla="*/ 54610 h 138429"/>
                <a:gd name="connsiteX213" fmla="*/ 2009771 w 4940931"/>
                <a:gd name="connsiteY213" fmla="*/ 62865 h 138429"/>
                <a:gd name="connsiteX214" fmla="*/ 2045966 w 4940931"/>
                <a:gd name="connsiteY214" fmla="*/ 62865 h 138429"/>
                <a:gd name="connsiteX215" fmla="*/ 2044696 w 4940931"/>
                <a:gd name="connsiteY215" fmla="*/ 55245 h 138429"/>
                <a:gd name="connsiteX216" fmla="*/ 2041521 w 4940931"/>
                <a:gd name="connsiteY216" fmla="*/ 48895 h 138429"/>
                <a:gd name="connsiteX217" fmla="*/ 2035806 w 4940931"/>
                <a:gd name="connsiteY217" fmla="*/ 44450 h 138429"/>
                <a:gd name="connsiteX218" fmla="*/ 2027551 w 4940931"/>
                <a:gd name="connsiteY218" fmla="*/ 43180 h 138429"/>
                <a:gd name="connsiteX219" fmla="*/ 1949445 w 4940931"/>
                <a:gd name="connsiteY219" fmla="*/ 43180 h 138429"/>
                <a:gd name="connsiteX220" fmla="*/ 1944365 w 4940931"/>
                <a:gd name="connsiteY220" fmla="*/ 43815 h 138429"/>
                <a:gd name="connsiteX221" fmla="*/ 1939285 w 4940931"/>
                <a:gd name="connsiteY221" fmla="*/ 45720 h 138429"/>
                <a:gd name="connsiteX222" fmla="*/ 1934840 w 4940931"/>
                <a:gd name="connsiteY222" fmla="*/ 48895 h 138429"/>
                <a:gd name="connsiteX223" fmla="*/ 1931665 w 4940931"/>
                <a:gd name="connsiteY223" fmla="*/ 52705 h 138429"/>
                <a:gd name="connsiteX224" fmla="*/ 1931665 w 4940931"/>
                <a:gd name="connsiteY224" fmla="*/ 85725 h 138429"/>
                <a:gd name="connsiteX225" fmla="*/ 1934840 w 4940931"/>
                <a:gd name="connsiteY225" fmla="*/ 89535 h 138429"/>
                <a:gd name="connsiteX226" fmla="*/ 1939285 w 4940931"/>
                <a:gd name="connsiteY226" fmla="*/ 92710 h 138429"/>
                <a:gd name="connsiteX227" fmla="*/ 1944365 w 4940931"/>
                <a:gd name="connsiteY227" fmla="*/ 95250 h 138429"/>
                <a:gd name="connsiteX228" fmla="*/ 1950080 w 4940931"/>
                <a:gd name="connsiteY228" fmla="*/ 95885 h 138429"/>
                <a:gd name="connsiteX229" fmla="*/ 1962780 w 4940931"/>
                <a:gd name="connsiteY229" fmla="*/ 89535 h 138429"/>
                <a:gd name="connsiteX230" fmla="*/ 1967225 w 4940931"/>
                <a:gd name="connsiteY230" fmla="*/ 71120 h 138429"/>
                <a:gd name="connsiteX231" fmla="*/ 1966590 w 4940931"/>
                <a:gd name="connsiteY231" fmla="*/ 71755 h 138429"/>
                <a:gd name="connsiteX232" fmla="*/ 1962145 w 4940931"/>
                <a:gd name="connsiteY232" fmla="*/ 50165 h 138429"/>
                <a:gd name="connsiteX233" fmla="*/ 1949445 w 4940931"/>
                <a:gd name="connsiteY233" fmla="*/ 43180 h 138429"/>
                <a:gd name="connsiteX234" fmla="*/ 1829431 w 4940931"/>
                <a:gd name="connsiteY234" fmla="*/ 43180 h 138429"/>
                <a:gd name="connsiteX235" fmla="*/ 1822446 w 4940931"/>
                <a:gd name="connsiteY235" fmla="*/ 44450 h 138429"/>
                <a:gd name="connsiteX236" fmla="*/ 1817366 w 4940931"/>
                <a:gd name="connsiteY236" fmla="*/ 48260 h 138429"/>
                <a:gd name="connsiteX237" fmla="*/ 1813556 w 4940931"/>
                <a:gd name="connsiteY237" fmla="*/ 54610 h 138429"/>
                <a:gd name="connsiteX238" fmla="*/ 1811651 w 4940931"/>
                <a:gd name="connsiteY238" fmla="*/ 62865 h 138429"/>
                <a:gd name="connsiteX239" fmla="*/ 1847846 w 4940931"/>
                <a:gd name="connsiteY239" fmla="*/ 62865 h 138429"/>
                <a:gd name="connsiteX240" fmla="*/ 1846576 w 4940931"/>
                <a:gd name="connsiteY240" fmla="*/ 55245 h 138429"/>
                <a:gd name="connsiteX241" fmla="*/ 1843401 w 4940931"/>
                <a:gd name="connsiteY241" fmla="*/ 48895 h 138429"/>
                <a:gd name="connsiteX242" fmla="*/ 1837686 w 4940931"/>
                <a:gd name="connsiteY242" fmla="*/ 44450 h 138429"/>
                <a:gd name="connsiteX243" fmla="*/ 1829431 w 4940931"/>
                <a:gd name="connsiteY243" fmla="*/ 43180 h 138429"/>
                <a:gd name="connsiteX244" fmla="*/ 1178561 w 4940931"/>
                <a:gd name="connsiteY244" fmla="*/ 43180 h 138429"/>
                <a:gd name="connsiteX245" fmla="*/ 1171576 w 4940931"/>
                <a:gd name="connsiteY245" fmla="*/ 44450 h 138429"/>
                <a:gd name="connsiteX246" fmla="*/ 1166496 w 4940931"/>
                <a:gd name="connsiteY246" fmla="*/ 48260 h 138429"/>
                <a:gd name="connsiteX247" fmla="*/ 1162686 w 4940931"/>
                <a:gd name="connsiteY247" fmla="*/ 54610 h 138429"/>
                <a:gd name="connsiteX248" fmla="*/ 1160781 w 4940931"/>
                <a:gd name="connsiteY248" fmla="*/ 62865 h 138429"/>
                <a:gd name="connsiteX249" fmla="*/ 1196976 w 4940931"/>
                <a:gd name="connsiteY249" fmla="*/ 62865 h 138429"/>
                <a:gd name="connsiteX250" fmla="*/ 1195706 w 4940931"/>
                <a:gd name="connsiteY250" fmla="*/ 55245 h 138429"/>
                <a:gd name="connsiteX251" fmla="*/ 1192531 w 4940931"/>
                <a:gd name="connsiteY251" fmla="*/ 48895 h 138429"/>
                <a:gd name="connsiteX252" fmla="*/ 1186816 w 4940931"/>
                <a:gd name="connsiteY252" fmla="*/ 44450 h 138429"/>
                <a:gd name="connsiteX253" fmla="*/ 1178561 w 4940931"/>
                <a:gd name="connsiteY253" fmla="*/ 43180 h 138429"/>
                <a:gd name="connsiteX254" fmla="*/ 898525 w 4940931"/>
                <a:gd name="connsiteY254" fmla="*/ 43180 h 138429"/>
                <a:gd name="connsiteX255" fmla="*/ 891540 w 4940931"/>
                <a:gd name="connsiteY255" fmla="*/ 44450 h 138429"/>
                <a:gd name="connsiteX256" fmla="*/ 886460 w 4940931"/>
                <a:gd name="connsiteY256" fmla="*/ 48260 h 138429"/>
                <a:gd name="connsiteX257" fmla="*/ 882650 w 4940931"/>
                <a:gd name="connsiteY257" fmla="*/ 54610 h 138429"/>
                <a:gd name="connsiteX258" fmla="*/ 880745 w 4940931"/>
                <a:gd name="connsiteY258" fmla="*/ 62865 h 138429"/>
                <a:gd name="connsiteX259" fmla="*/ 916940 w 4940931"/>
                <a:gd name="connsiteY259" fmla="*/ 62865 h 138429"/>
                <a:gd name="connsiteX260" fmla="*/ 915670 w 4940931"/>
                <a:gd name="connsiteY260" fmla="*/ 55245 h 138429"/>
                <a:gd name="connsiteX261" fmla="*/ 912495 w 4940931"/>
                <a:gd name="connsiteY261" fmla="*/ 48895 h 138429"/>
                <a:gd name="connsiteX262" fmla="*/ 906780 w 4940931"/>
                <a:gd name="connsiteY262" fmla="*/ 44450 h 138429"/>
                <a:gd name="connsiteX263" fmla="*/ 898525 w 4940931"/>
                <a:gd name="connsiteY263" fmla="*/ 43180 h 138429"/>
                <a:gd name="connsiteX264" fmla="*/ 584834 w 4940931"/>
                <a:gd name="connsiteY264" fmla="*/ 43180 h 138429"/>
                <a:gd name="connsiteX265" fmla="*/ 577849 w 4940931"/>
                <a:gd name="connsiteY265" fmla="*/ 44450 h 138429"/>
                <a:gd name="connsiteX266" fmla="*/ 572769 w 4940931"/>
                <a:gd name="connsiteY266" fmla="*/ 48260 h 138429"/>
                <a:gd name="connsiteX267" fmla="*/ 568959 w 4940931"/>
                <a:gd name="connsiteY267" fmla="*/ 54610 h 138429"/>
                <a:gd name="connsiteX268" fmla="*/ 567054 w 4940931"/>
                <a:gd name="connsiteY268" fmla="*/ 62865 h 138429"/>
                <a:gd name="connsiteX269" fmla="*/ 603249 w 4940931"/>
                <a:gd name="connsiteY269" fmla="*/ 62865 h 138429"/>
                <a:gd name="connsiteX270" fmla="*/ 601979 w 4940931"/>
                <a:gd name="connsiteY270" fmla="*/ 55245 h 138429"/>
                <a:gd name="connsiteX271" fmla="*/ 598804 w 4940931"/>
                <a:gd name="connsiteY271" fmla="*/ 48895 h 138429"/>
                <a:gd name="connsiteX272" fmla="*/ 593089 w 4940931"/>
                <a:gd name="connsiteY272" fmla="*/ 44450 h 138429"/>
                <a:gd name="connsiteX273" fmla="*/ 584834 w 4940931"/>
                <a:gd name="connsiteY273" fmla="*/ 43180 h 138429"/>
                <a:gd name="connsiteX274" fmla="*/ 398145 w 4940931"/>
                <a:gd name="connsiteY274" fmla="*/ 43180 h 138429"/>
                <a:gd name="connsiteX275" fmla="*/ 391160 w 4940931"/>
                <a:gd name="connsiteY275" fmla="*/ 44450 h 138429"/>
                <a:gd name="connsiteX276" fmla="*/ 386080 w 4940931"/>
                <a:gd name="connsiteY276" fmla="*/ 48260 h 138429"/>
                <a:gd name="connsiteX277" fmla="*/ 382270 w 4940931"/>
                <a:gd name="connsiteY277" fmla="*/ 54610 h 138429"/>
                <a:gd name="connsiteX278" fmla="*/ 380365 w 4940931"/>
                <a:gd name="connsiteY278" fmla="*/ 62865 h 138429"/>
                <a:gd name="connsiteX279" fmla="*/ 416560 w 4940931"/>
                <a:gd name="connsiteY279" fmla="*/ 62865 h 138429"/>
                <a:gd name="connsiteX280" fmla="*/ 415290 w 4940931"/>
                <a:gd name="connsiteY280" fmla="*/ 55245 h 138429"/>
                <a:gd name="connsiteX281" fmla="*/ 412115 w 4940931"/>
                <a:gd name="connsiteY281" fmla="*/ 48895 h 138429"/>
                <a:gd name="connsiteX282" fmla="*/ 406400 w 4940931"/>
                <a:gd name="connsiteY282" fmla="*/ 44450 h 138429"/>
                <a:gd name="connsiteX283" fmla="*/ 398145 w 4940931"/>
                <a:gd name="connsiteY283" fmla="*/ 43180 h 138429"/>
                <a:gd name="connsiteX284" fmla="*/ 320039 w 4940931"/>
                <a:gd name="connsiteY284" fmla="*/ 43180 h 138429"/>
                <a:gd name="connsiteX285" fmla="*/ 314959 w 4940931"/>
                <a:gd name="connsiteY285" fmla="*/ 43815 h 138429"/>
                <a:gd name="connsiteX286" fmla="*/ 309879 w 4940931"/>
                <a:gd name="connsiteY286" fmla="*/ 45720 h 138429"/>
                <a:gd name="connsiteX287" fmla="*/ 305434 w 4940931"/>
                <a:gd name="connsiteY287" fmla="*/ 48895 h 138429"/>
                <a:gd name="connsiteX288" fmla="*/ 302259 w 4940931"/>
                <a:gd name="connsiteY288" fmla="*/ 52705 h 138429"/>
                <a:gd name="connsiteX289" fmla="*/ 302259 w 4940931"/>
                <a:gd name="connsiteY289" fmla="*/ 85725 h 138429"/>
                <a:gd name="connsiteX290" fmla="*/ 305434 w 4940931"/>
                <a:gd name="connsiteY290" fmla="*/ 89535 h 138429"/>
                <a:gd name="connsiteX291" fmla="*/ 309879 w 4940931"/>
                <a:gd name="connsiteY291" fmla="*/ 92710 h 138429"/>
                <a:gd name="connsiteX292" fmla="*/ 314959 w 4940931"/>
                <a:gd name="connsiteY292" fmla="*/ 95250 h 138429"/>
                <a:gd name="connsiteX293" fmla="*/ 320674 w 4940931"/>
                <a:gd name="connsiteY293" fmla="*/ 95885 h 138429"/>
                <a:gd name="connsiteX294" fmla="*/ 333374 w 4940931"/>
                <a:gd name="connsiteY294" fmla="*/ 89535 h 138429"/>
                <a:gd name="connsiteX295" fmla="*/ 337819 w 4940931"/>
                <a:gd name="connsiteY295" fmla="*/ 71120 h 138429"/>
                <a:gd name="connsiteX296" fmla="*/ 337184 w 4940931"/>
                <a:gd name="connsiteY296" fmla="*/ 71755 h 138429"/>
                <a:gd name="connsiteX297" fmla="*/ 332739 w 4940931"/>
                <a:gd name="connsiteY297" fmla="*/ 50165 h 138429"/>
                <a:gd name="connsiteX298" fmla="*/ 320039 w 4940931"/>
                <a:gd name="connsiteY298" fmla="*/ 43180 h 138429"/>
                <a:gd name="connsiteX299" fmla="*/ 200025 w 4940931"/>
                <a:gd name="connsiteY299" fmla="*/ 43180 h 138429"/>
                <a:gd name="connsiteX300" fmla="*/ 193040 w 4940931"/>
                <a:gd name="connsiteY300" fmla="*/ 44450 h 138429"/>
                <a:gd name="connsiteX301" fmla="*/ 187960 w 4940931"/>
                <a:gd name="connsiteY301" fmla="*/ 48260 h 138429"/>
                <a:gd name="connsiteX302" fmla="*/ 184150 w 4940931"/>
                <a:gd name="connsiteY302" fmla="*/ 54610 h 138429"/>
                <a:gd name="connsiteX303" fmla="*/ 182245 w 4940931"/>
                <a:gd name="connsiteY303" fmla="*/ 62865 h 138429"/>
                <a:gd name="connsiteX304" fmla="*/ 218440 w 4940931"/>
                <a:gd name="connsiteY304" fmla="*/ 62865 h 138429"/>
                <a:gd name="connsiteX305" fmla="*/ 217170 w 4940931"/>
                <a:gd name="connsiteY305" fmla="*/ 55245 h 138429"/>
                <a:gd name="connsiteX306" fmla="*/ 213995 w 4940931"/>
                <a:gd name="connsiteY306" fmla="*/ 48895 h 138429"/>
                <a:gd name="connsiteX307" fmla="*/ 208280 w 4940931"/>
                <a:gd name="connsiteY307" fmla="*/ 44450 h 138429"/>
                <a:gd name="connsiteX308" fmla="*/ 200025 w 4940931"/>
                <a:gd name="connsiteY308" fmla="*/ 43180 h 138429"/>
                <a:gd name="connsiteX309" fmla="*/ 4439281 w 4940931"/>
                <a:gd name="connsiteY309" fmla="*/ 43179 h 138429"/>
                <a:gd name="connsiteX310" fmla="*/ 4426581 w 4940931"/>
                <a:gd name="connsiteY310" fmla="*/ 49529 h 138429"/>
                <a:gd name="connsiteX311" fmla="*/ 4422136 w 4940931"/>
                <a:gd name="connsiteY311" fmla="*/ 67944 h 138429"/>
                <a:gd name="connsiteX312" fmla="*/ 4423406 w 4940931"/>
                <a:gd name="connsiteY312" fmla="*/ 80644 h 138429"/>
                <a:gd name="connsiteX313" fmla="*/ 4426581 w 4940931"/>
                <a:gd name="connsiteY313" fmla="*/ 89534 h 138429"/>
                <a:gd name="connsiteX314" fmla="*/ 4432296 w 4940931"/>
                <a:gd name="connsiteY314" fmla="*/ 94614 h 138429"/>
                <a:gd name="connsiteX315" fmla="*/ 4439916 w 4940931"/>
                <a:gd name="connsiteY315" fmla="*/ 96519 h 138429"/>
                <a:gd name="connsiteX316" fmla="*/ 4444996 w 4940931"/>
                <a:gd name="connsiteY316" fmla="*/ 95884 h 138429"/>
                <a:gd name="connsiteX317" fmla="*/ 4450076 w 4940931"/>
                <a:gd name="connsiteY317" fmla="*/ 93344 h 138429"/>
                <a:gd name="connsiteX318" fmla="*/ 4454521 w 4940931"/>
                <a:gd name="connsiteY318" fmla="*/ 90169 h 138429"/>
                <a:gd name="connsiteX319" fmla="*/ 4457696 w 4940931"/>
                <a:gd name="connsiteY319" fmla="*/ 86359 h 138429"/>
                <a:gd name="connsiteX320" fmla="*/ 4457696 w 4940931"/>
                <a:gd name="connsiteY320" fmla="*/ 53339 h 138429"/>
                <a:gd name="connsiteX321" fmla="*/ 4454521 w 4940931"/>
                <a:gd name="connsiteY321" fmla="*/ 49529 h 138429"/>
                <a:gd name="connsiteX322" fmla="*/ 4450076 w 4940931"/>
                <a:gd name="connsiteY322" fmla="*/ 46354 h 138429"/>
                <a:gd name="connsiteX323" fmla="*/ 4444996 w 4940931"/>
                <a:gd name="connsiteY323" fmla="*/ 43814 h 138429"/>
                <a:gd name="connsiteX324" fmla="*/ 4439281 w 4940931"/>
                <a:gd name="connsiteY324" fmla="*/ 43179 h 138429"/>
                <a:gd name="connsiteX325" fmla="*/ 1014731 w 4940931"/>
                <a:gd name="connsiteY325" fmla="*/ 43179 h 138429"/>
                <a:gd name="connsiteX326" fmla="*/ 1002032 w 4940931"/>
                <a:gd name="connsiteY326" fmla="*/ 49529 h 138429"/>
                <a:gd name="connsiteX327" fmla="*/ 997587 w 4940931"/>
                <a:gd name="connsiteY327" fmla="*/ 67944 h 138429"/>
                <a:gd name="connsiteX328" fmla="*/ 1002032 w 4940931"/>
                <a:gd name="connsiteY328" fmla="*/ 88899 h 138429"/>
                <a:gd name="connsiteX329" fmla="*/ 1015367 w 4940931"/>
                <a:gd name="connsiteY329" fmla="*/ 95884 h 138429"/>
                <a:gd name="connsiteX330" fmla="*/ 1024891 w 4940931"/>
                <a:gd name="connsiteY330" fmla="*/ 93344 h 138429"/>
                <a:gd name="connsiteX331" fmla="*/ 1033147 w 4940931"/>
                <a:gd name="connsiteY331" fmla="*/ 86359 h 138429"/>
                <a:gd name="connsiteX332" fmla="*/ 1033147 w 4940931"/>
                <a:gd name="connsiteY332" fmla="*/ 53339 h 138429"/>
                <a:gd name="connsiteX333" fmla="*/ 1029971 w 4940931"/>
                <a:gd name="connsiteY333" fmla="*/ 49529 h 138429"/>
                <a:gd name="connsiteX334" fmla="*/ 1025526 w 4940931"/>
                <a:gd name="connsiteY334" fmla="*/ 46354 h 138429"/>
                <a:gd name="connsiteX335" fmla="*/ 1020446 w 4940931"/>
                <a:gd name="connsiteY335" fmla="*/ 43814 h 138429"/>
                <a:gd name="connsiteX336" fmla="*/ 1014731 w 4940931"/>
                <a:gd name="connsiteY336" fmla="*/ 43179 h 138429"/>
                <a:gd name="connsiteX337" fmla="*/ 4524370 w 4940931"/>
                <a:gd name="connsiteY337" fmla="*/ 31114 h 138429"/>
                <a:gd name="connsiteX338" fmla="*/ 4538975 w 4940931"/>
                <a:gd name="connsiteY338" fmla="*/ 31114 h 138429"/>
                <a:gd name="connsiteX339" fmla="*/ 4552310 w 4940931"/>
                <a:gd name="connsiteY339" fmla="*/ 84454 h 138429"/>
                <a:gd name="connsiteX340" fmla="*/ 4566915 w 4940931"/>
                <a:gd name="connsiteY340" fmla="*/ 31114 h 138429"/>
                <a:gd name="connsiteX341" fmla="*/ 4579615 w 4940931"/>
                <a:gd name="connsiteY341" fmla="*/ 31114 h 138429"/>
                <a:gd name="connsiteX342" fmla="*/ 4594220 w 4940931"/>
                <a:gd name="connsiteY342" fmla="*/ 84454 h 138429"/>
                <a:gd name="connsiteX343" fmla="*/ 4606920 w 4940931"/>
                <a:gd name="connsiteY343" fmla="*/ 31114 h 138429"/>
                <a:gd name="connsiteX344" fmla="*/ 4622160 w 4940931"/>
                <a:gd name="connsiteY344" fmla="*/ 31114 h 138429"/>
                <a:gd name="connsiteX345" fmla="*/ 4600570 w 4940931"/>
                <a:gd name="connsiteY345" fmla="*/ 108584 h 138429"/>
                <a:gd name="connsiteX346" fmla="*/ 4587235 w 4940931"/>
                <a:gd name="connsiteY346" fmla="*/ 108584 h 138429"/>
                <a:gd name="connsiteX347" fmla="*/ 4572630 w 4940931"/>
                <a:gd name="connsiteY347" fmla="*/ 54609 h 138429"/>
                <a:gd name="connsiteX348" fmla="*/ 4558660 w 4940931"/>
                <a:gd name="connsiteY348" fmla="*/ 108584 h 138429"/>
                <a:gd name="connsiteX349" fmla="*/ 4545325 w 4940931"/>
                <a:gd name="connsiteY349" fmla="*/ 108584 h 138429"/>
                <a:gd name="connsiteX350" fmla="*/ 4123686 w 4940931"/>
                <a:gd name="connsiteY350" fmla="*/ 31114 h 138429"/>
                <a:gd name="connsiteX351" fmla="*/ 4138926 w 4940931"/>
                <a:gd name="connsiteY351" fmla="*/ 31114 h 138429"/>
                <a:gd name="connsiteX352" fmla="*/ 4152261 w 4940931"/>
                <a:gd name="connsiteY352" fmla="*/ 84454 h 138429"/>
                <a:gd name="connsiteX353" fmla="*/ 4166866 w 4940931"/>
                <a:gd name="connsiteY353" fmla="*/ 31114 h 138429"/>
                <a:gd name="connsiteX354" fmla="*/ 4178931 w 4940931"/>
                <a:gd name="connsiteY354" fmla="*/ 31114 h 138429"/>
                <a:gd name="connsiteX355" fmla="*/ 4193536 w 4940931"/>
                <a:gd name="connsiteY355" fmla="*/ 84454 h 138429"/>
                <a:gd name="connsiteX356" fmla="*/ 4206871 w 4940931"/>
                <a:gd name="connsiteY356" fmla="*/ 31114 h 138429"/>
                <a:gd name="connsiteX357" fmla="*/ 4222111 w 4940931"/>
                <a:gd name="connsiteY357" fmla="*/ 31114 h 138429"/>
                <a:gd name="connsiteX358" fmla="*/ 4200521 w 4940931"/>
                <a:gd name="connsiteY358" fmla="*/ 108584 h 138429"/>
                <a:gd name="connsiteX359" fmla="*/ 4187186 w 4940931"/>
                <a:gd name="connsiteY359" fmla="*/ 108584 h 138429"/>
                <a:gd name="connsiteX360" fmla="*/ 4172581 w 4940931"/>
                <a:gd name="connsiteY360" fmla="*/ 54609 h 138429"/>
                <a:gd name="connsiteX361" fmla="*/ 4157976 w 4940931"/>
                <a:gd name="connsiteY361" fmla="*/ 108584 h 138429"/>
                <a:gd name="connsiteX362" fmla="*/ 4145276 w 4940931"/>
                <a:gd name="connsiteY362" fmla="*/ 108584 h 138429"/>
                <a:gd name="connsiteX363" fmla="*/ 2837811 w 4940931"/>
                <a:gd name="connsiteY363" fmla="*/ 31114 h 138429"/>
                <a:gd name="connsiteX364" fmla="*/ 2852416 w 4940931"/>
                <a:gd name="connsiteY364" fmla="*/ 31114 h 138429"/>
                <a:gd name="connsiteX365" fmla="*/ 2865751 w 4940931"/>
                <a:gd name="connsiteY365" fmla="*/ 84454 h 138429"/>
                <a:gd name="connsiteX366" fmla="*/ 2880356 w 4940931"/>
                <a:gd name="connsiteY366" fmla="*/ 31114 h 138429"/>
                <a:gd name="connsiteX367" fmla="*/ 2893056 w 4940931"/>
                <a:gd name="connsiteY367" fmla="*/ 31114 h 138429"/>
                <a:gd name="connsiteX368" fmla="*/ 2907661 w 4940931"/>
                <a:gd name="connsiteY368" fmla="*/ 84454 h 138429"/>
                <a:gd name="connsiteX369" fmla="*/ 2920361 w 4940931"/>
                <a:gd name="connsiteY369" fmla="*/ 31114 h 138429"/>
                <a:gd name="connsiteX370" fmla="*/ 2935601 w 4940931"/>
                <a:gd name="connsiteY370" fmla="*/ 31114 h 138429"/>
                <a:gd name="connsiteX371" fmla="*/ 2914011 w 4940931"/>
                <a:gd name="connsiteY371" fmla="*/ 108584 h 138429"/>
                <a:gd name="connsiteX372" fmla="*/ 2900676 w 4940931"/>
                <a:gd name="connsiteY372" fmla="*/ 108584 h 138429"/>
                <a:gd name="connsiteX373" fmla="*/ 2886706 w 4940931"/>
                <a:gd name="connsiteY373" fmla="*/ 54609 h 138429"/>
                <a:gd name="connsiteX374" fmla="*/ 2872101 w 4940931"/>
                <a:gd name="connsiteY374" fmla="*/ 108584 h 138429"/>
                <a:gd name="connsiteX375" fmla="*/ 2858766 w 4940931"/>
                <a:gd name="connsiteY375" fmla="*/ 108584 h 138429"/>
                <a:gd name="connsiteX376" fmla="*/ 1354455 w 4940931"/>
                <a:gd name="connsiteY376" fmla="*/ 31114 h 138429"/>
                <a:gd name="connsiteX377" fmla="*/ 1369695 w 4940931"/>
                <a:gd name="connsiteY377" fmla="*/ 31114 h 138429"/>
                <a:gd name="connsiteX378" fmla="*/ 1369695 w 4940931"/>
                <a:gd name="connsiteY378" fmla="*/ 109219 h 138429"/>
                <a:gd name="connsiteX379" fmla="*/ 1354455 w 4940931"/>
                <a:gd name="connsiteY379" fmla="*/ 109219 h 138429"/>
                <a:gd name="connsiteX380" fmla="*/ 2646040 w 4940931"/>
                <a:gd name="connsiteY380" fmla="*/ 29844 h 138429"/>
                <a:gd name="connsiteX381" fmla="*/ 2658105 w 4940931"/>
                <a:gd name="connsiteY381" fmla="*/ 31749 h 138429"/>
                <a:gd name="connsiteX382" fmla="*/ 2667630 w 4940931"/>
                <a:gd name="connsiteY382" fmla="*/ 36829 h 138429"/>
                <a:gd name="connsiteX383" fmla="*/ 2673345 w 4940931"/>
                <a:gd name="connsiteY383" fmla="*/ 45084 h 138429"/>
                <a:gd name="connsiteX384" fmla="*/ 2675250 w 4940931"/>
                <a:gd name="connsiteY384" fmla="*/ 56514 h 138429"/>
                <a:gd name="connsiteX385" fmla="*/ 2675250 w 4940931"/>
                <a:gd name="connsiteY385" fmla="*/ 109854 h 138429"/>
                <a:gd name="connsiteX386" fmla="*/ 2660010 w 4940931"/>
                <a:gd name="connsiteY386" fmla="*/ 109854 h 138429"/>
                <a:gd name="connsiteX387" fmla="*/ 2660010 w 4940931"/>
                <a:gd name="connsiteY387" fmla="*/ 108584 h 138429"/>
                <a:gd name="connsiteX388" fmla="*/ 2660010 w 4940931"/>
                <a:gd name="connsiteY388" fmla="*/ 100964 h 138429"/>
                <a:gd name="connsiteX389" fmla="*/ 2654930 w 4940931"/>
                <a:gd name="connsiteY389" fmla="*/ 104774 h 138429"/>
                <a:gd name="connsiteX390" fmla="*/ 2651120 w 4940931"/>
                <a:gd name="connsiteY390" fmla="*/ 107314 h 138429"/>
                <a:gd name="connsiteX391" fmla="*/ 2646040 w 4940931"/>
                <a:gd name="connsiteY391" fmla="*/ 109219 h 138429"/>
                <a:gd name="connsiteX392" fmla="*/ 2639055 w 4940931"/>
                <a:gd name="connsiteY392" fmla="*/ 109854 h 138429"/>
                <a:gd name="connsiteX393" fmla="*/ 2629530 w 4940931"/>
                <a:gd name="connsiteY393" fmla="*/ 108584 h 138429"/>
                <a:gd name="connsiteX394" fmla="*/ 2620640 w 4940931"/>
                <a:gd name="connsiteY394" fmla="*/ 104139 h 138429"/>
                <a:gd name="connsiteX395" fmla="*/ 2614290 w 4940931"/>
                <a:gd name="connsiteY395" fmla="*/ 95884 h 138429"/>
                <a:gd name="connsiteX396" fmla="*/ 2611750 w 4940931"/>
                <a:gd name="connsiteY396" fmla="*/ 83819 h 138429"/>
                <a:gd name="connsiteX397" fmla="*/ 2614290 w 4940931"/>
                <a:gd name="connsiteY397" fmla="*/ 72389 h 138429"/>
                <a:gd name="connsiteX398" fmla="*/ 2620640 w 4940931"/>
                <a:gd name="connsiteY398" fmla="*/ 64769 h 138429"/>
                <a:gd name="connsiteX399" fmla="*/ 2630800 w 4940931"/>
                <a:gd name="connsiteY399" fmla="*/ 60324 h 138429"/>
                <a:gd name="connsiteX400" fmla="*/ 2642865 w 4940931"/>
                <a:gd name="connsiteY400" fmla="*/ 59054 h 138429"/>
                <a:gd name="connsiteX401" fmla="*/ 2653025 w 4940931"/>
                <a:gd name="connsiteY401" fmla="*/ 59689 h 138429"/>
                <a:gd name="connsiteX402" fmla="*/ 2660010 w 4940931"/>
                <a:gd name="connsiteY402" fmla="*/ 61594 h 138429"/>
                <a:gd name="connsiteX403" fmla="*/ 2660010 w 4940931"/>
                <a:gd name="connsiteY403" fmla="*/ 55879 h 138429"/>
                <a:gd name="connsiteX404" fmla="*/ 2656200 w 4940931"/>
                <a:gd name="connsiteY404" fmla="*/ 46354 h 138429"/>
                <a:gd name="connsiteX405" fmla="*/ 2645405 w 4940931"/>
                <a:gd name="connsiteY405" fmla="*/ 43179 h 138429"/>
                <a:gd name="connsiteX406" fmla="*/ 2634610 w 4940931"/>
                <a:gd name="connsiteY406" fmla="*/ 44449 h 138429"/>
                <a:gd name="connsiteX407" fmla="*/ 2625085 w 4940931"/>
                <a:gd name="connsiteY407" fmla="*/ 48259 h 138429"/>
                <a:gd name="connsiteX408" fmla="*/ 2619370 w 4940931"/>
                <a:gd name="connsiteY408" fmla="*/ 36829 h 138429"/>
                <a:gd name="connsiteX409" fmla="*/ 2631435 w 4940931"/>
                <a:gd name="connsiteY409" fmla="*/ 31749 h 138429"/>
                <a:gd name="connsiteX410" fmla="*/ 2646040 w 4940931"/>
                <a:gd name="connsiteY410" fmla="*/ 29844 h 138429"/>
                <a:gd name="connsiteX411" fmla="*/ 1114426 w 4940931"/>
                <a:gd name="connsiteY411" fmla="*/ 29844 h 138429"/>
                <a:gd name="connsiteX412" fmla="*/ 1129666 w 4940931"/>
                <a:gd name="connsiteY412" fmla="*/ 29844 h 138429"/>
                <a:gd name="connsiteX413" fmla="*/ 1129666 w 4940931"/>
                <a:gd name="connsiteY413" fmla="*/ 107949 h 138429"/>
                <a:gd name="connsiteX414" fmla="*/ 1114426 w 4940931"/>
                <a:gd name="connsiteY414" fmla="*/ 107949 h 138429"/>
                <a:gd name="connsiteX415" fmla="*/ 1114426 w 4940931"/>
                <a:gd name="connsiteY415" fmla="*/ 100964 h 138429"/>
                <a:gd name="connsiteX416" fmla="*/ 1106171 w 4940931"/>
                <a:gd name="connsiteY416" fmla="*/ 107314 h 138429"/>
                <a:gd name="connsiteX417" fmla="*/ 1094741 w 4940931"/>
                <a:gd name="connsiteY417" fmla="*/ 109854 h 138429"/>
                <a:gd name="connsiteX418" fmla="*/ 1073786 w 4940931"/>
                <a:gd name="connsiteY418" fmla="*/ 100964 h 138429"/>
                <a:gd name="connsiteX419" fmla="*/ 1066800 w 4940931"/>
                <a:gd name="connsiteY419" fmla="*/ 74929 h 138429"/>
                <a:gd name="connsiteX420" fmla="*/ 1066800 w 4940931"/>
                <a:gd name="connsiteY420" fmla="*/ 30479 h 138429"/>
                <a:gd name="connsiteX421" fmla="*/ 1082040 w 4940931"/>
                <a:gd name="connsiteY421" fmla="*/ 30479 h 138429"/>
                <a:gd name="connsiteX422" fmla="*/ 1082040 w 4940931"/>
                <a:gd name="connsiteY422" fmla="*/ 74294 h 138429"/>
                <a:gd name="connsiteX423" fmla="*/ 1085851 w 4940931"/>
                <a:gd name="connsiteY423" fmla="*/ 90169 h 138429"/>
                <a:gd name="connsiteX424" fmla="*/ 1097916 w 4940931"/>
                <a:gd name="connsiteY424" fmla="*/ 95249 h 138429"/>
                <a:gd name="connsiteX425" fmla="*/ 1109981 w 4940931"/>
                <a:gd name="connsiteY425" fmla="*/ 90169 h 138429"/>
                <a:gd name="connsiteX426" fmla="*/ 1114426 w 4940931"/>
                <a:gd name="connsiteY426" fmla="*/ 75564 h 138429"/>
                <a:gd name="connsiteX427" fmla="*/ 1011556 w 4940931"/>
                <a:gd name="connsiteY427" fmla="*/ 29844 h 138429"/>
                <a:gd name="connsiteX428" fmla="*/ 1017272 w 4940931"/>
                <a:gd name="connsiteY428" fmla="*/ 30479 h 138429"/>
                <a:gd name="connsiteX429" fmla="*/ 1022352 w 4940931"/>
                <a:gd name="connsiteY429" fmla="*/ 32384 h 138429"/>
                <a:gd name="connsiteX430" fmla="*/ 1026797 w 4940931"/>
                <a:gd name="connsiteY430" fmla="*/ 35559 h 138429"/>
                <a:gd name="connsiteX431" fmla="*/ 1030607 w 4940931"/>
                <a:gd name="connsiteY431" fmla="*/ 38734 h 138429"/>
                <a:gd name="connsiteX432" fmla="*/ 1030607 w 4940931"/>
                <a:gd name="connsiteY432" fmla="*/ 31749 h 138429"/>
                <a:gd name="connsiteX433" fmla="*/ 1045847 w 4940931"/>
                <a:gd name="connsiteY433" fmla="*/ 31749 h 138429"/>
                <a:gd name="connsiteX434" fmla="*/ 1045847 w 4940931"/>
                <a:gd name="connsiteY434" fmla="*/ 130809 h 138429"/>
                <a:gd name="connsiteX435" fmla="*/ 1032512 w 4940931"/>
                <a:gd name="connsiteY435" fmla="*/ 137477 h 138429"/>
                <a:gd name="connsiteX436" fmla="*/ 1032512 w 4940931"/>
                <a:gd name="connsiteY436" fmla="*/ 101599 h 138429"/>
                <a:gd name="connsiteX437" fmla="*/ 1022986 w 4940931"/>
                <a:gd name="connsiteY437" fmla="*/ 107949 h 138429"/>
                <a:gd name="connsiteX438" fmla="*/ 1011556 w 4940931"/>
                <a:gd name="connsiteY438" fmla="*/ 110489 h 138429"/>
                <a:gd name="connsiteX439" fmla="*/ 999491 w 4940931"/>
                <a:gd name="connsiteY439" fmla="*/ 107949 h 138429"/>
                <a:gd name="connsiteX440" fmla="*/ 989966 w 4940931"/>
                <a:gd name="connsiteY440" fmla="*/ 100329 h 138429"/>
                <a:gd name="connsiteX441" fmla="*/ 983616 w 4940931"/>
                <a:gd name="connsiteY441" fmla="*/ 87629 h 138429"/>
                <a:gd name="connsiteX442" fmla="*/ 981076 w 4940931"/>
                <a:gd name="connsiteY442" fmla="*/ 68579 h 138429"/>
                <a:gd name="connsiteX443" fmla="*/ 983616 w 4940931"/>
                <a:gd name="connsiteY443" fmla="*/ 51434 h 138429"/>
                <a:gd name="connsiteX444" fmla="*/ 990601 w 4940931"/>
                <a:gd name="connsiteY444" fmla="*/ 39369 h 138429"/>
                <a:gd name="connsiteX445" fmla="*/ 1000126 w 4940931"/>
                <a:gd name="connsiteY445" fmla="*/ 32384 h 138429"/>
                <a:gd name="connsiteX446" fmla="*/ 1011556 w 4940931"/>
                <a:gd name="connsiteY446" fmla="*/ 29844 h 138429"/>
                <a:gd name="connsiteX447" fmla="*/ 4871716 w 4940931"/>
                <a:gd name="connsiteY447" fmla="*/ 29210 h 138429"/>
                <a:gd name="connsiteX448" fmla="*/ 4885686 w 4940931"/>
                <a:gd name="connsiteY448" fmla="*/ 31750 h 138429"/>
                <a:gd name="connsiteX449" fmla="*/ 4897751 w 4940931"/>
                <a:gd name="connsiteY449" fmla="*/ 38100 h 138429"/>
                <a:gd name="connsiteX450" fmla="*/ 4899021 w 4940931"/>
                <a:gd name="connsiteY450" fmla="*/ 38100 h 138429"/>
                <a:gd name="connsiteX451" fmla="*/ 4892036 w 4940931"/>
                <a:gd name="connsiteY451" fmla="*/ 50165 h 138429"/>
                <a:gd name="connsiteX452" fmla="*/ 4882511 w 4940931"/>
                <a:gd name="connsiteY452" fmla="*/ 45085 h 138429"/>
                <a:gd name="connsiteX453" fmla="*/ 4872351 w 4940931"/>
                <a:gd name="connsiteY453" fmla="*/ 43180 h 138429"/>
                <a:gd name="connsiteX454" fmla="*/ 4864096 w 4940931"/>
                <a:gd name="connsiteY454" fmla="*/ 45085 h 138429"/>
                <a:gd name="connsiteX455" fmla="*/ 4861556 w 4940931"/>
                <a:gd name="connsiteY455" fmla="*/ 50165 h 138429"/>
                <a:gd name="connsiteX456" fmla="*/ 4861556 w 4940931"/>
                <a:gd name="connsiteY456" fmla="*/ 52705 h 138429"/>
                <a:gd name="connsiteX457" fmla="*/ 4863461 w 4940931"/>
                <a:gd name="connsiteY457" fmla="*/ 55245 h 138429"/>
                <a:gd name="connsiteX458" fmla="*/ 4867906 w 4940931"/>
                <a:gd name="connsiteY458" fmla="*/ 57785 h 138429"/>
                <a:gd name="connsiteX459" fmla="*/ 4874891 w 4940931"/>
                <a:gd name="connsiteY459" fmla="*/ 60960 h 138429"/>
                <a:gd name="connsiteX460" fmla="*/ 4886321 w 4940931"/>
                <a:gd name="connsiteY460" fmla="*/ 66040 h 138429"/>
                <a:gd name="connsiteX461" fmla="*/ 4894576 w 4940931"/>
                <a:gd name="connsiteY461" fmla="*/ 71120 h 138429"/>
                <a:gd name="connsiteX462" fmla="*/ 4899656 w 4940931"/>
                <a:gd name="connsiteY462" fmla="*/ 78105 h 138429"/>
                <a:gd name="connsiteX463" fmla="*/ 4901561 w 4940931"/>
                <a:gd name="connsiteY463" fmla="*/ 87630 h 138429"/>
                <a:gd name="connsiteX464" fmla="*/ 4899021 w 4940931"/>
                <a:gd name="connsiteY464" fmla="*/ 98425 h 138429"/>
                <a:gd name="connsiteX465" fmla="*/ 4892671 w 4940931"/>
                <a:gd name="connsiteY465" fmla="*/ 105410 h 138429"/>
                <a:gd name="connsiteX466" fmla="*/ 4883146 w 4940931"/>
                <a:gd name="connsiteY466" fmla="*/ 109220 h 138429"/>
                <a:gd name="connsiteX467" fmla="*/ 4872351 w 4940931"/>
                <a:gd name="connsiteY467" fmla="*/ 110490 h 138429"/>
                <a:gd name="connsiteX468" fmla="*/ 4857111 w 4940931"/>
                <a:gd name="connsiteY468" fmla="*/ 107950 h 138429"/>
                <a:gd name="connsiteX469" fmla="*/ 4842506 w 4940931"/>
                <a:gd name="connsiteY469" fmla="*/ 100965 h 138429"/>
                <a:gd name="connsiteX470" fmla="*/ 4849491 w 4940931"/>
                <a:gd name="connsiteY470" fmla="*/ 89535 h 138429"/>
                <a:gd name="connsiteX471" fmla="*/ 4860921 w 4940931"/>
                <a:gd name="connsiteY471" fmla="*/ 95250 h 138429"/>
                <a:gd name="connsiteX472" fmla="*/ 4872351 w 4940931"/>
                <a:gd name="connsiteY472" fmla="*/ 97155 h 138429"/>
                <a:gd name="connsiteX473" fmla="*/ 4883146 w 4940931"/>
                <a:gd name="connsiteY473" fmla="*/ 94615 h 138429"/>
                <a:gd name="connsiteX474" fmla="*/ 4886321 w 4940931"/>
                <a:gd name="connsiteY474" fmla="*/ 88265 h 138429"/>
                <a:gd name="connsiteX475" fmla="*/ 4885051 w 4940931"/>
                <a:gd name="connsiteY475" fmla="*/ 84455 h 138429"/>
                <a:gd name="connsiteX476" fmla="*/ 4881241 w 4940931"/>
                <a:gd name="connsiteY476" fmla="*/ 81280 h 138429"/>
                <a:gd name="connsiteX477" fmla="*/ 4875526 w 4940931"/>
                <a:gd name="connsiteY477" fmla="*/ 78105 h 138429"/>
                <a:gd name="connsiteX478" fmla="*/ 4867906 w 4940931"/>
                <a:gd name="connsiteY478" fmla="*/ 74930 h 138429"/>
                <a:gd name="connsiteX479" fmla="*/ 4857111 w 4940931"/>
                <a:gd name="connsiteY479" fmla="*/ 69850 h 138429"/>
                <a:gd name="connsiteX480" fmla="*/ 4850126 w 4940931"/>
                <a:gd name="connsiteY480" fmla="*/ 64770 h 138429"/>
                <a:gd name="connsiteX481" fmla="*/ 4846316 w 4940931"/>
                <a:gd name="connsiteY481" fmla="*/ 58420 h 138429"/>
                <a:gd name="connsiteX482" fmla="*/ 4845046 w 4940931"/>
                <a:gd name="connsiteY482" fmla="*/ 50165 h 138429"/>
                <a:gd name="connsiteX483" fmla="*/ 4846951 w 4940931"/>
                <a:gd name="connsiteY483" fmla="*/ 40640 h 138429"/>
                <a:gd name="connsiteX484" fmla="*/ 4852666 w 4940931"/>
                <a:gd name="connsiteY484" fmla="*/ 34290 h 138429"/>
                <a:gd name="connsiteX485" fmla="*/ 4860921 w 4940931"/>
                <a:gd name="connsiteY485" fmla="*/ 30480 h 138429"/>
                <a:gd name="connsiteX486" fmla="*/ 4871716 w 4940931"/>
                <a:gd name="connsiteY486" fmla="*/ 29210 h 138429"/>
                <a:gd name="connsiteX487" fmla="*/ 4749796 w 4940931"/>
                <a:gd name="connsiteY487" fmla="*/ 29210 h 138429"/>
                <a:gd name="connsiteX488" fmla="*/ 4757416 w 4940931"/>
                <a:gd name="connsiteY488" fmla="*/ 29845 h 138429"/>
                <a:gd name="connsiteX489" fmla="*/ 4763131 w 4940931"/>
                <a:gd name="connsiteY489" fmla="*/ 32385 h 138429"/>
                <a:gd name="connsiteX490" fmla="*/ 4759321 w 4940931"/>
                <a:gd name="connsiteY490" fmla="*/ 46990 h 138429"/>
                <a:gd name="connsiteX491" fmla="*/ 4758051 w 4940931"/>
                <a:gd name="connsiteY491" fmla="*/ 46990 h 138429"/>
                <a:gd name="connsiteX492" fmla="*/ 4752971 w 4940931"/>
                <a:gd name="connsiteY492" fmla="*/ 45085 h 138429"/>
                <a:gd name="connsiteX493" fmla="*/ 4746621 w 4940931"/>
                <a:gd name="connsiteY493" fmla="*/ 44450 h 138429"/>
                <a:gd name="connsiteX494" fmla="*/ 4735191 w 4940931"/>
                <a:gd name="connsiteY494" fmla="*/ 49530 h 138429"/>
                <a:gd name="connsiteX495" fmla="*/ 4731381 w 4940931"/>
                <a:gd name="connsiteY495" fmla="*/ 64770 h 138429"/>
                <a:gd name="connsiteX496" fmla="*/ 4731381 w 4940931"/>
                <a:gd name="connsiteY496" fmla="*/ 109220 h 138429"/>
                <a:gd name="connsiteX497" fmla="*/ 4716141 w 4940931"/>
                <a:gd name="connsiteY497" fmla="*/ 109220 h 138429"/>
                <a:gd name="connsiteX498" fmla="*/ 4716141 w 4940931"/>
                <a:gd name="connsiteY498" fmla="*/ 31115 h 138429"/>
                <a:gd name="connsiteX499" fmla="*/ 4731381 w 4940931"/>
                <a:gd name="connsiteY499" fmla="*/ 31115 h 138429"/>
                <a:gd name="connsiteX500" fmla="*/ 4731381 w 4940931"/>
                <a:gd name="connsiteY500" fmla="*/ 38735 h 138429"/>
                <a:gd name="connsiteX501" fmla="*/ 4734556 w 4940931"/>
                <a:gd name="connsiteY501" fmla="*/ 34925 h 138429"/>
                <a:gd name="connsiteX502" fmla="*/ 4739001 w 4940931"/>
                <a:gd name="connsiteY502" fmla="*/ 31750 h 138429"/>
                <a:gd name="connsiteX503" fmla="*/ 4744081 w 4940931"/>
                <a:gd name="connsiteY503" fmla="*/ 29845 h 138429"/>
                <a:gd name="connsiteX504" fmla="*/ 4749796 w 4940931"/>
                <a:gd name="connsiteY504" fmla="*/ 29210 h 138429"/>
                <a:gd name="connsiteX505" fmla="*/ 4349110 w 4940931"/>
                <a:gd name="connsiteY505" fmla="*/ 29210 h 138429"/>
                <a:gd name="connsiteX506" fmla="*/ 4356730 w 4940931"/>
                <a:gd name="connsiteY506" fmla="*/ 29845 h 138429"/>
                <a:gd name="connsiteX507" fmla="*/ 4362445 w 4940931"/>
                <a:gd name="connsiteY507" fmla="*/ 32385 h 138429"/>
                <a:gd name="connsiteX508" fmla="*/ 4358635 w 4940931"/>
                <a:gd name="connsiteY508" fmla="*/ 46990 h 138429"/>
                <a:gd name="connsiteX509" fmla="*/ 4357365 w 4940931"/>
                <a:gd name="connsiteY509" fmla="*/ 46990 h 138429"/>
                <a:gd name="connsiteX510" fmla="*/ 4352285 w 4940931"/>
                <a:gd name="connsiteY510" fmla="*/ 45085 h 138429"/>
                <a:gd name="connsiteX511" fmla="*/ 4345935 w 4940931"/>
                <a:gd name="connsiteY511" fmla="*/ 44450 h 138429"/>
                <a:gd name="connsiteX512" fmla="*/ 4334505 w 4940931"/>
                <a:gd name="connsiteY512" fmla="*/ 49530 h 138429"/>
                <a:gd name="connsiteX513" fmla="*/ 4330695 w 4940931"/>
                <a:gd name="connsiteY513" fmla="*/ 64770 h 138429"/>
                <a:gd name="connsiteX514" fmla="*/ 4330695 w 4940931"/>
                <a:gd name="connsiteY514" fmla="*/ 109220 h 138429"/>
                <a:gd name="connsiteX515" fmla="*/ 4315455 w 4940931"/>
                <a:gd name="connsiteY515" fmla="*/ 109220 h 138429"/>
                <a:gd name="connsiteX516" fmla="*/ 4315455 w 4940931"/>
                <a:gd name="connsiteY516" fmla="*/ 31115 h 138429"/>
                <a:gd name="connsiteX517" fmla="*/ 4330695 w 4940931"/>
                <a:gd name="connsiteY517" fmla="*/ 31115 h 138429"/>
                <a:gd name="connsiteX518" fmla="*/ 4330695 w 4940931"/>
                <a:gd name="connsiteY518" fmla="*/ 38735 h 138429"/>
                <a:gd name="connsiteX519" fmla="*/ 4333870 w 4940931"/>
                <a:gd name="connsiteY519" fmla="*/ 34925 h 138429"/>
                <a:gd name="connsiteX520" fmla="*/ 4338315 w 4940931"/>
                <a:gd name="connsiteY520" fmla="*/ 31750 h 138429"/>
                <a:gd name="connsiteX521" fmla="*/ 4343395 w 4940931"/>
                <a:gd name="connsiteY521" fmla="*/ 29845 h 138429"/>
                <a:gd name="connsiteX522" fmla="*/ 4349110 w 4940931"/>
                <a:gd name="connsiteY522" fmla="*/ 29210 h 138429"/>
                <a:gd name="connsiteX523" fmla="*/ 4044310 w 4940931"/>
                <a:gd name="connsiteY523" fmla="*/ 29210 h 138429"/>
                <a:gd name="connsiteX524" fmla="*/ 4058915 w 4940931"/>
                <a:gd name="connsiteY524" fmla="*/ 32385 h 138429"/>
                <a:gd name="connsiteX525" fmla="*/ 4069075 w 4940931"/>
                <a:gd name="connsiteY525" fmla="*/ 40640 h 138429"/>
                <a:gd name="connsiteX526" fmla="*/ 4075425 w 4940931"/>
                <a:gd name="connsiteY526" fmla="*/ 53340 h 138429"/>
                <a:gd name="connsiteX527" fmla="*/ 4077330 w 4940931"/>
                <a:gd name="connsiteY527" fmla="*/ 68580 h 138429"/>
                <a:gd name="connsiteX528" fmla="*/ 4076060 w 4940931"/>
                <a:gd name="connsiteY528" fmla="*/ 68580 h 138429"/>
                <a:gd name="connsiteX529" fmla="*/ 4076060 w 4940931"/>
                <a:gd name="connsiteY529" fmla="*/ 72390 h 138429"/>
                <a:gd name="connsiteX530" fmla="*/ 4076060 w 4940931"/>
                <a:gd name="connsiteY530" fmla="*/ 75565 h 138429"/>
                <a:gd name="connsiteX531" fmla="*/ 4024625 w 4940931"/>
                <a:gd name="connsiteY531" fmla="*/ 75565 h 138429"/>
                <a:gd name="connsiteX532" fmla="*/ 4027165 w 4940931"/>
                <a:gd name="connsiteY532" fmla="*/ 85090 h 138429"/>
                <a:gd name="connsiteX533" fmla="*/ 4031610 w 4940931"/>
                <a:gd name="connsiteY533" fmla="*/ 91440 h 138429"/>
                <a:gd name="connsiteX534" fmla="*/ 4037325 w 4940931"/>
                <a:gd name="connsiteY534" fmla="*/ 95250 h 138429"/>
                <a:gd name="connsiteX535" fmla="*/ 4044310 w 4940931"/>
                <a:gd name="connsiteY535" fmla="*/ 96520 h 138429"/>
                <a:gd name="connsiteX536" fmla="*/ 4049390 w 4940931"/>
                <a:gd name="connsiteY536" fmla="*/ 96520 h 138429"/>
                <a:gd name="connsiteX537" fmla="*/ 4053835 w 4940931"/>
                <a:gd name="connsiteY537" fmla="*/ 95250 h 138429"/>
                <a:gd name="connsiteX538" fmla="*/ 4057645 w 4940931"/>
                <a:gd name="connsiteY538" fmla="*/ 93345 h 138429"/>
                <a:gd name="connsiteX539" fmla="*/ 4062090 w 4940931"/>
                <a:gd name="connsiteY539" fmla="*/ 90805 h 138429"/>
                <a:gd name="connsiteX540" fmla="*/ 4070980 w 4940931"/>
                <a:gd name="connsiteY540" fmla="*/ 100330 h 138429"/>
                <a:gd name="connsiteX541" fmla="*/ 4065265 w 4940931"/>
                <a:gd name="connsiteY541" fmla="*/ 104775 h 138429"/>
                <a:gd name="connsiteX542" fmla="*/ 4059550 w 4940931"/>
                <a:gd name="connsiteY542" fmla="*/ 107950 h 138429"/>
                <a:gd name="connsiteX543" fmla="*/ 4052565 w 4940931"/>
                <a:gd name="connsiteY543" fmla="*/ 109855 h 138429"/>
                <a:gd name="connsiteX544" fmla="*/ 4043675 w 4940931"/>
                <a:gd name="connsiteY544" fmla="*/ 110490 h 138429"/>
                <a:gd name="connsiteX545" fmla="*/ 4034150 w 4940931"/>
                <a:gd name="connsiteY545" fmla="*/ 109220 h 138429"/>
                <a:gd name="connsiteX546" fmla="*/ 4026530 w 4940931"/>
                <a:gd name="connsiteY546" fmla="*/ 105410 h 138429"/>
                <a:gd name="connsiteX547" fmla="*/ 4020180 w 4940931"/>
                <a:gd name="connsiteY547" fmla="*/ 100330 h 138429"/>
                <a:gd name="connsiteX548" fmla="*/ 4015100 w 4940931"/>
                <a:gd name="connsiteY548" fmla="*/ 92710 h 138429"/>
                <a:gd name="connsiteX549" fmla="*/ 4011290 w 4940931"/>
                <a:gd name="connsiteY549" fmla="*/ 82550 h 138429"/>
                <a:gd name="connsiteX550" fmla="*/ 4010020 w 4940931"/>
                <a:gd name="connsiteY550" fmla="*/ 69850 h 138429"/>
                <a:gd name="connsiteX551" fmla="*/ 4012560 w 4940931"/>
                <a:gd name="connsiteY551" fmla="*/ 52070 h 138429"/>
                <a:gd name="connsiteX552" fmla="*/ 4019545 w 4940931"/>
                <a:gd name="connsiteY552" fmla="*/ 39370 h 138429"/>
                <a:gd name="connsiteX553" fmla="*/ 4030340 w 4940931"/>
                <a:gd name="connsiteY553" fmla="*/ 31750 h 138429"/>
                <a:gd name="connsiteX554" fmla="*/ 4044310 w 4940931"/>
                <a:gd name="connsiteY554" fmla="*/ 29210 h 138429"/>
                <a:gd name="connsiteX555" fmla="*/ 3811900 w 4940931"/>
                <a:gd name="connsiteY555" fmla="*/ 29210 h 138429"/>
                <a:gd name="connsiteX556" fmla="*/ 3819520 w 4940931"/>
                <a:gd name="connsiteY556" fmla="*/ 29845 h 138429"/>
                <a:gd name="connsiteX557" fmla="*/ 3825235 w 4940931"/>
                <a:gd name="connsiteY557" fmla="*/ 32385 h 138429"/>
                <a:gd name="connsiteX558" fmla="*/ 3821425 w 4940931"/>
                <a:gd name="connsiteY558" fmla="*/ 46990 h 138429"/>
                <a:gd name="connsiteX559" fmla="*/ 3820155 w 4940931"/>
                <a:gd name="connsiteY559" fmla="*/ 46990 h 138429"/>
                <a:gd name="connsiteX560" fmla="*/ 3815075 w 4940931"/>
                <a:gd name="connsiteY560" fmla="*/ 45085 h 138429"/>
                <a:gd name="connsiteX561" fmla="*/ 3808725 w 4940931"/>
                <a:gd name="connsiteY561" fmla="*/ 44450 h 138429"/>
                <a:gd name="connsiteX562" fmla="*/ 3797295 w 4940931"/>
                <a:gd name="connsiteY562" fmla="*/ 49530 h 138429"/>
                <a:gd name="connsiteX563" fmla="*/ 3793485 w 4940931"/>
                <a:gd name="connsiteY563" fmla="*/ 64770 h 138429"/>
                <a:gd name="connsiteX564" fmla="*/ 3793485 w 4940931"/>
                <a:gd name="connsiteY564" fmla="*/ 109220 h 138429"/>
                <a:gd name="connsiteX565" fmla="*/ 3778245 w 4940931"/>
                <a:gd name="connsiteY565" fmla="*/ 109220 h 138429"/>
                <a:gd name="connsiteX566" fmla="*/ 3778245 w 4940931"/>
                <a:gd name="connsiteY566" fmla="*/ 31115 h 138429"/>
                <a:gd name="connsiteX567" fmla="*/ 3793485 w 4940931"/>
                <a:gd name="connsiteY567" fmla="*/ 31115 h 138429"/>
                <a:gd name="connsiteX568" fmla="*/ 3793485 w 4940931"/>
                <a:gd name="connsiteY568" fmla="*/ 38735 h 138429"/>
                <a:gd name="connsiteX569" fmla="*/ 3796660 w 4940931"/>
                <a:gd name="connsiteY569" fmla="*/ 34925 h 138429"/>
                <a:gd name="connsiteX570" fmla="*/ 3801105 w 4940931"/>
                <a:gd name="connsiteY570" fmla="*/ 31750 h 138429"/>
                <a:gd name="connsiteX571" fmla="*/ 3806185 w 4940931"/>
                <a:gd name="connsiteY571" fmla="*/ 29845 h 138429"/>
                <a:gd name="connsiteX572" fmla="*/ 3811900 w 4940931"/>
                <a:gd name="connsiteY572" fmla="*/ 29210 h 138429"/>
                <a:gd name="connsiteX573" fmla="*/ 3729986 w 4940931"/>
                <a:gd name="connsiteY573" fmla="*/ 29210 h 138429"/>
                <a:gd name="connsiteX574" fmla="*/ 3744591 w 4940931"/>
                <a:gd name="connsiteY574" fmla="*/ 32385 h 138429"/>
                <a:gd name="connsiteX575" fmla="*/ 3754751 w 4940931"/>
                <a:gd name="connsiteY575" fmla="*/ 40640 h 138429"/>
                <a:gd name="connsiteX576" fmla="*/ 3761101 w 4940931"/>
                <a:gd name="connsiteY576" fmla="*/ 53340 h 138429"/>
                <a:gd name="connsiteX577" fmla="*/ 3763006 w 4940931"/>
                <a:gd name="connsiteY577" fmla="*/ 68580 h 138429"/>
                <a:gd name="connsiteX578" fmla="*/ 3761736 w 4940931"/>
                <a:gd name="connsiteY578" fmla="*/ 68580 h 138429"/>
                <a:gd name="connsiteX579" fmla="*/ 3761736 w 4940931"/>
                <a:gd name="connsiteY579" fmla="*/ 72390 h 138429"/>
                <a:gd name="connsiteX580" fmla="*/ 3761736 w 4940931"/>
                <a:gd name="connsiteY580" fmla="*/ 75565 h 138429"/>
                <a:gd name="connsiteX581" fmla="*/ 3710301 w 4940931"/>
                <a:gd name="connsiteY581" fmla="*/ 75565 h 138429"/>
                <a:gd name="connsiteX582" fmla="*/ 3712841 w 4940931"/>
                <a:gd name="connsiteY582" fmla="*/ 85090 h 138429"/>
                <a:gd name="connsiteX583" fmla="*/ 3717286 w 4940931"/>
                <a:gd name="connsiteY583" fmla="*/ 91440 h 138429"/>
                <a:gd name="connsiteX584" fmla="*/ 3723001 w 4940931"/>
                <a:gd name="connsiteY584" fmla="*/ 95250 h 138429"/>
                <a:gd name="connsiteX585" fmla="*/ 3729986 w 4940931"/>
                <a:gd name="connsiteY585" fmla="*/ 96520 h 138429"/>
                <a:gd name="connsiteX586" fmla="*/ 3735066 w 4940931"/>
                <a:gd name="connsiteY586" fmla="*/ 96520 h 138429"/>
                <a:gd name="connsiteX587" fmla="*/ 3739511 w 4940931"/>
                <a:gd name="connsiteY587" fmla="*/ 95250 h 138429"/>
                <a:gd name="connsiteX588" fmla="*/ 3743321 w 4940931"/>
                <a:gd name="connsiteY588" fmla="*/ 93345 h 138429"/>
                <a:gd name="connsiteX589" fmla="*/ 3747766 w 4940931"/>
                <a:gd name="connsiteY589" fmla="*/ 90805 h 138429"/>
                <a:gd name="connsiteX590" fmla="*/ 3756656 w 4940931"/>
                <a:gd name="connsiteY590" fmla="*/ 100330 h 138429"/>
                <a:gd name="connsiteX591" fmla="*/ 3750941 w 4940931"/>
                <a:gd name="connsiteY591" fmla="*/ 104775 h 138429"/>
                <a:gd name="connsiteX592" fmla="*/ 3745226 w 4940931"/>
                <a:gd name="connsiteY592" fmla="*/ 107950 h 138429"/>
                <a:gd name="connsiteX593" fmla="*/ 3738241 w 4940931"/>
                <a:gd name="connsiteY593" fmla="*/ 109855 h 138429"/>
                <a:gd name="connsiteX594" fmla="*/ 3729351 w 4940931"/>
                <a:gd name="connsiteY594" fmla="*/ 110490 h 138429"/>
                <a:gd name="connsiteX595" fmla="*/ 3719826 w 4940931"/>
                <a:gd name="connsiteY595" fmla="*/ 109220 h 138429"/>
                <a:gd name="connsiteX596" fmla="*/ 3712206 w 4940931"/>
                <a:gd name="connsiteY596" fmla="*/ 105410 h 138429"/>
                <a:gd name="connsiteX597" fmla="*/ 3705856 w 4940931"/>
                <a:gd name="connsiteY597" fmla="*/ 100330 h 138429"/>
                <a:gd name="connsiteX598" fmla="*/ 3700776 w 4940931"/>
                <a:gd name="connsiteY598" fmla="*/ 92710 h 138429"/>
                <a:gd name="connsiteX599" fmla="*/ 3696966 w 4940931"/>
                <a:gd name="connsiteY599" fmla="*/ 82550 h 138429"/>
                <a:gd name="connsiteX600" fmla="*/ 3695696 w 4940931"/>
                <a:gd name="connsiteY600" fmla="*/ 69850 h 138429"/>
                <a:gd name="connsiteX601" fmla="*/ 3698236 w 4940931"/>
                <a:gd name="connsiteY601" fmla="*/ 52070 h 138429"/>
                <a:gd name="connsiteX602" fmla="*/ 3705221 w 4940931"/>
                <a:gd name="connsiteY602" fmla="*/ 39370 h 138429"/>
                <a:gd name="connsiteX603" fmla="*/ 3716016 w 4940931"/>
                <a:gd name="connsiteY603" fmla="*/ 31750 h 138429"/>
                <a:gd name="connsiteX604" fmla="*/ 3729986 w 4940931"/>
                <a:gd name="connsiteY604" fmla="*/ 29210 h 138429"/>
                <a:gd name="connsiteX605" fmla="*/ 3543296 w 4940931"/>
                <a:gd name="connsiteY605" fmla="*/ 29210 h 138429"/>
                <a:gd name="connsiteX606" fmla="*/ 3557901 w 4940931"/>
                <a:gd name="connsiteY606" fmla="*/ 32385 h 138429"/>
                <a:gd name="connsiteX607" fmla="*/ 3568061 w 4940931"/>
                <a:gd name="connsiteY607" fmla="*/ 40640 h 138429"/>
                <a:gd name="connsiteX608" fmla="*/ 3574411 w 4940931"/>
                <a:gd name="connsiteY608" fmla="*/ 53340 h 138429"/>
                <a:gd name="connsiteX609" fmla="*/ 3576316 w 4940931"/>
                <a:gd name="connsiteY609" fmla="*/ 68580 h 138429"/>
                <a:gd name="connsiteX610" fmla="*/ 3575046 w 4940931"/>
                <a:gd name="connsiteY610" fmla="*/ 68580 h 138429"/>
                <a:gd name="connsiteX611" fmla="*/ 3575046 w 4940931"/>
                <a:gd name="connsiteY611" fmla="*/ 72390 h 138429"/>
                <a:gd name="connsiteX612" fmla="*/ 3575046 w 4940931"/>
                <a:gd name="connsiteY612" fmla="*/ 75565 h 138429"/>
                <a:gd name="connsiteX613" fmla="*/ 3523611 w 4940931"/>
                <a:gd name="connsiteY613" fmla="*/ 75565 h 138429"/>
                <a:gd name="connsiteX614" fmla="*/ 3526151 w 4940931"/>
                <a:gd name="connsiteY614" fmla="*/ 85090 h 138429"/>
                <a:gd name="connsiteX615" fmla="*/ 3530596 w 4940931"/>
                <a:gd name="connsiteY615" fmla="*/ 91440 h 138429"/>
                <a:gd name="connsiteX616" fmla="*/ 3536311 w 4940931"/>
                <a:gd name="connsiteY616" fmla="*/ 95250 h 138429"/>
                <a:gd name="connsiteX617" fmla="*/ 3543296 w 4940931"/>
                <a:gd name="connsiteY617" fmla="*/ 96520 h 138429"/>
                <a:gd name="connsiteX618" fmla="*/ 3548376 w 4940931"/>
                <a:gd name="connsiteY618" fmla="*/ 96520 h 138429"/>
                <a:gd name="connsiteX619" fmla="*/ 3552821 w 4940931"/>
                <a:gd name="connsiteY619" fmla="*/ 95250 h 138429"/>
                <a:gd name="connsiteX620" fmla="*/ 3556631 w 4940931"/>
                <a:gd name="connsiteY620" fmla="*/ 93345 h 138429"/>
                <a:gd name="connsiteX621" fmla="*/ 3561076 w 4940931"/>
                <a:gd name="connsiteY621" fmla="*/ 90805 h 138429"/>
                <a:gd name="connsiteX622" fmla="*/ 3569966 w 4940931"/>
                <a:gd name="connsiteY622" fmla="*/ 100330 h 138429"/>
                <a:gd name="connsiteX623" fmla="*/ 3564251 w 4940931"/>
                <a:gd name="connsiteY623" fmla="*/ 104775 h 138429"/>
                <a:gd name="connsiteX624" fmla="*/ 3558536 w 4940931"/>
                <a:gd name="connsiteY624" fmla="*/ 107950 h 138429"/>
                <a:gd name="connsiteX625" fmla="*/ 3551551 w 4940931"/>
                <a:gd name="connsiteY625" fmla="*/ 109855 h 138429"/>
                <a:gd name="connsiteX626" fmla="*/ 3542661 w 4940931"/>
                <a:gd name="connsiteY626" fmla="*/ 110490 h 138429"/>
                <a:gd name="connsiteX627" fmla="*/ 3533136 w 4940931"/>
                <a:gd name="connsiteY627" fmla="*/ 109220 h 138429"/>
                <a:gd name="connsiteX628" fmla="*/ 3525516 w 4940931"/>
                <a:gd name="connsiteY628" fmla="*/ 105410 h 138429"/>
                <a:gd name="connsiteX629" fmla="*/ 3519166 w 4940931"/>
                <a:gd name="connsiteY629" fmla="*/ 100330 h 138429"/>
                <a:gd name="connsiteX630" fmla="*/ 3514086 w 4940931"/>
                <a:gd name="connsiteY630" fmla="*/ 92710 h 138429"/>
                <a:gd name="connsiteX631" fmla="*/ 3510276 w 4940931"/>
                <a:gd name="connsiteY631" fmla="*/ 82550 h 138429"/>
                <a:gd name="connsiteX632" fmla="*/ 3509006 w 4940931"/>
                <a:gd name="connsiteY632" fmla="*/ 69850 h 138429"/>
                <a:gd name="connsiteX633" fmla="*/ 3511546 w 4940931"/>
                <a:gd name="connsiteY633" fmla="*/ 52070 h 138429"/>
                <a:gd name="connsiteX634" fmla="*/ 3518531 w 4940931"/>
                <a:gd name="connsiteY634" fmla="*/ 39370 h 138429"/>
                <a:gd name="connsiteX635" fmla="*/ 3529326 w 4940931"/>
                <a:gd name="connsiteY635" fmla="*/ 31750 h 138429"/>
                <a:gd name="connsiteX636" fmla="*/ 3543296 w 4940931"/>
                <a:gd name="connsiteY636" fmla="*/ 29210 h 138429"/>
                <a:gd name="connsiteX637" fmla="*/ 3345176 w 4940931"/>
                <a:gd name="connsiteY637" fmla="*/ 29210 h 138429"/>
                <a:gd name="connsiteX638" fmla="*/ 3359781 w 4940931"/>
                <a:gd name="connsiteY638" fmla="*/ 32385 h 138429"/>
                <a:gd name="connsiteX639" fmla="*/ 3369941 w 4940931"/>
                <a:gd name="connsiteY639" fmla="*/ 40640 h 138429"/>
                <a:gd name="connsiteX640" fmla="*/ 3376291 w 4940931"/>
                <a:gd name="connsiteY640" fmla="*/ 53340 h 138429"/>
                <a:gd name="connsiteX641" fmla="*/ 3378196 w 4940931"/>
                <a:gd name="connsiteY641" fmla="*/ 68580 h 138429"/>
                <a:gd name="connsiteX642" fmla="*/ 3376926 w 4940931"/>
                <a:gd name="connsiteY642" fmla="*/ 68580 h 138429"/>
                <a:gd name="connsiteX643" fmla="*/ 3376926 w 4940931"/>
                <a:gd name="connsiteY643" fmla="*/ 72390 h 138429"/>
                <a:gd name="connsiteX644" fmla="*/ 3376926 w 4940931"/>
                <a:gd name="connsiteY644" fmla="*/ 75565 h 138429"/>
                <a:gd name="connsiteX645" fmla="*/ 3325491 w 4940931"/>
                <a:gd name="connsiteY645" fmla="*/ 75565 h 138429"/>
                <a:gd name="connsiteX646" fmla="*/ 3328031 w 4940931"/>
                <a:gd name="connsiteY646" fmla="*/ 85090 h 138429"/>
                <a:gd name="connsiteX647" fmla="*/ 3332476 w 4940931"/>
                <a:gd name="connsiteY647" fmla="*/ 91440 h 138429"/>
                <a:gd name="connsiteX648" fmla="*/ 3338191 w 4940931"/>
                <a:gd name="connsiteY648" fmla="*/ 95250 h 138429"/>
                <a:gd name="connsiteX649" fmla="*/ 3345176 w 4940931"/>
                <a:gd name="connsiteY649" fmla="*/ 96520 h 138429"/>
                <a:gd name="connsiteX650" fmla="*/ 3350256 w 4940931"/>
                <a:gd name="connsiteY650" fmla="*/ 96520 h 138429"/>
                <a:gd name="connsiteX651" fmla="*/ 3354701 w 4940931"/>
                <a:gd name="connsiteY651" fmla="*/ 95250 h 138429"/>
                <a:gd name="connsiteX652" fmla="*/ 3358511 w 4940931"/>
                <a:gd name="connsiteY652" fmla="*/ 93345 h 138429"/>
                <a:gd name="connsiteX653" fmla="*/ 3362956 w 4940931"/>
                <a:gd name="connsiteY653" fmla="*/ 90805 h 138429"/>
                <a:gd name="connsiteX654" fmla="*/ 3371846 w 4940931"/>
                <a:gd name="connsiteY654" fmla="*/ 100330 h 138429"/>
                <a:gd name="connsiteX655" fmla="*/ 3366131 w 4940931"/>
                <a:gd name="connsiteY655" fmla="*/ 104775 h 138429"/>
                <a:gd name="connsiteX656" fmla="*/ 3360416 w 4940931"/>
                <a:gd name="connsiteY656" fmla="*/ 107950 h 138429"/>
                <a:gd name="connsiteX657" fmla="*/ 3353431 w 4940931"/>
                <a:gd name="connsiteY657" fmla="*/ 109855 h 138429"/>
                <a:gd name="connsiteX658" fmla="*/ 3344541 w 4940931"/>
                <a:gd name="connsiteY658" fmla="*/ 110490 h 138429"/>
                <a:gd name="connsiteX659" fmla="*/ 3335016 w 4940931"/>
                <a:gd name="connsiteY659" fmla="*/ 109220 h 138429"/>
                <a:gd name="connsiteX660" fmla="*/ 3327396 w 4940931"/>
                <a:gd name="connsiteY660" fmla="*/ 105410 h 138429"/>
                <a:gd name="connsiteX661" fmla="*/ 3321046 w 4940931"/>
                <a:gd name="connsiteY661" fmla="*/ 100330 h 138429"/>
                <a:gd name="connsiteX662" fmla="*/ 3315966 w 4940931"/>
                <a:gd name="connsiteY662" fmla="*/ 92710 h 138429"/>
                <a:gd name="connsiteX663" fmla="*/ 3312156 w 4940931"/>
                <a:gd name="connsiteY663" fmla="*/ 82550 h 138429"/>
                <a:gd name="connsiteX664" fmla="*/ 3310886 w 4940931"/>
                <a:gd name="connsiteY664" fmla="*/ 69850 h 138429"/>
                <a:gd name="connsiteX665" fmla="*/ 3313426 w 4940931"/>
                <a:gd name="connsiteY665" fmla="*/ 52070 h 138429"/>
                <a:gd name="connsiteX666" fmla="*/ 3320411 w 4940931"/>
                <a:gd name="connsiteY666" fmla="*/ 39370 h 138429"/>
                <a:gd name="connsiteX667" fmla="*/ 3331206 w 4940931"/>
                <a:gd name="connsiteY667" fmla="*/ 31750 h 138429"/>
                <a:gd name="connsiteX668" fmla="*/ 3345176 w 4940931"/>
                <a:gd name="connsiteY668" fmla="*/ 29210 h 138429"/>
                <a:gd name="connsiteX669" fmla="*/ 3060696 w 4940931"/>
                <a:gd name="connsiteY669" fmla="*/ 29210 h 138429"/>
                <a:gd name="connsiteX670" fmla="*/ 3068316 w 4940931"/>
                <a:gd name="connsiteY670" fmla="*/ 29845 h 138429"/>
                <a:gd name="connsiteX671" fmla="*/ 3074031 w 4940931"/>
                <a:gd name="connsiteY671" fmla="*/ 32385 h 138429"/>
                <a:gd name="connsiteX672" fmla="*/ 3070221 w 4940931"/>
                <a:gd name="connsiteY672" fmla="*/ 46990 h 138429"/>
                <a:gd name="connsiteX673" fmla="*/ 3068951 w 4940931"/>
                <a:gd name="connsiteY673" fmla="*/ 46990 h 138429"/>
                <a:gd name="connsiteX674" fmla="*/ 3063871 w 4940931"/>
                <a:gd name="connsiteY674" fmla="*/ 45085 h 138429"/>
                <a:gd name="connsiteX675" fmla="*/ 3057521 w 4940931"/>
                <a:gd name="connsiteY675" fmla="*/ 44450 h 138429"/>
                <a:gd name="connsiteX676" fmla="*/ 3046091 w 4940931"/>
                <a:gd name="connsiteY676" fmla="*/ 49530 h 138429"/>
                <a:gd name="connsiteX677" fmla="*/ 3042281 w 4940931"/>
                <a:gd name="connsiteY677" fmla="*/ 64770 h 138429"/>
                <a:gd name="connsiteX678" fmla="*/ 3042281 w 4940931"/>
                <a:gd name="connsiteY678" fmla="*/ 109220 h 138429"/>
                <a:gd name="connsiteX679" fmla="*/ 3027041 w 4940931"/>
                <a:gd name="connsiteY679" fmla="*/ 109220 h 138429"/>
                <a:gd name="connsiteX680" fmla="*/ 3027041 w 4940931"/>
                <a:gd name="connsiteY680" fmla="*/ 31115 h 138429"/>
                <a:gd name="connsiteX681" fmla="*/ 3042281 w 4940931"/>
                <a:gd name="connsiteY681" fmla="*/ 31115 h 138429"/>
                <a:gd name="connsiteX682" fmla="*/ 3042281 w 4940931"/>
                <a:gd name="connsiteY682" fmla="*/ 38735 h 138429"/>
                <a:gd name="connsiteX683" fmla="*/ 3045456 w 4940931"/>
                <a:gd name="connsiteY683" fmla="*/ 34925 h 138429"/>
                <a:gd name="connsiteX684" fmla="*/ 3049901 w 4940931"/>
                <a:gd name="connsiteY684" fmla="*/ 31750 h 138429"/>
                <a:gd name="connsiteX685" fmla="*/ 3054981 w 4940931"/>
                <a:gd name="connsiteY685" fmla="*/ 29845 h 138429"/>
                <a:gd name="connsiteX686" fmla="*/ 3060696 w 4940931"/>
                <a:gd name="connsiteY686" fmla="*/ 29210 h 138429"/>
                <a:gd name="connsiteX687" fmla="*/ 2978781 w 4940931"/>
                <a:gd name="connsiteY687" fmla="*/ 29210 h 138429"/>
                <a:gd name="connsiteX688" fmla="*/ 2993386 w 4940931"/>
                <a:gd name="connsiteY688" fmla="*/ 32385 h 138429"/>
                <a:gd name="connsiteX689" fmla="*/ 3003546 w 4940931"/>
                <a:gd name="connsiteY689" fmla="*/ 40640 h 138429"/>
                <a:gd name="connsiteX690" fmla="*/ 3009896 w 4940931"/>
                <a:gd name="connsiteY690" fmla="*/ 53340 h 138429"/>
                <a:gd name="connsiteX691" fmla="*/ 3011801 w 4940931"/>
                <a:gd name="connsiteY691" fmla="*/ 68580 h 138429"/>
                <a:gd name="connsiteX692" fmla="*/ 3010531 w 4940931"/>
                <a:gd name="connsiteY692" fmla="*/ 68580 h 138429"/>
                <a:gd name="connsiteX693" fmla="*/ 3010531 w 4940931"/>
                <a:gd name="connsiteY693" fmla="*/ 72390 h 138429"/>
                <a:gd name="connsiteX694" fmla="*/ 3010531 w 4940931"/>
                <a:gd name="connsiteY694" fmla="*/ 75565 h 138429"/>
                <a:gd name="connsiteX695" fmla="*/ 2959096 w 4940931"/>
                <a:gd name="connsiteY695" fmla="*/ 75565 h 138429"/>
                <a:gd name="connsiteX696" fmla="*/ 2961636 w 4940931"/>
                <a:gd name="connsiteY696" fmla="*/ 85090 h 138429"/>
                <a:gd name="connsiteX697" fmla="*/ 2966081 w 4940931"/>
                <a:gd name="connsiteY697" fmla="*/ 91440 h 138429"/>
                <a:gd name="connsiteX698" fmla="*/ 2971796 w 4940931"/>
                <a:gd name="connsiteY698" fmla="*/ 95250 h 138429"/>
                <a:gd name="connsiteX699" fmla="*/ 2978781 w 4940931"/>
                <a:gd name="connsiteY699" fmla="*/ 96520 h 138429"/>
                <a:gd name="connsiteX700" fmla="*/ 2983861 w 4940931"/>
                <a:gd name="connsiteY700" fmla="*/ 96520 h 138429"/>
                <a:gd name="connsiteX701" fmla="*/ 2988306 w 4940931"/>
                <a:gd name="connsiteY701" fmla="*/ 95250 h 138429"/>
                <a:gd name="connsiteX702" fmla="*/ 2992116 w 4940931"/>
                <a:gd name="connsiteY702" fmla="*/ 93345 h 138429"/>
                <a:gd name="connsiteX703" fmla="*/ 2996561 w 4940931"/>
                <a:gd name="connsiteY703" fmla="*/ 90805 h 138429"/>
                <a:gd name="connsiteX704" fmla="*/ 3005451 w 4940931"/>
                <a:gd name="connsiteY704" fmla="*/ 100330 h 138429"/>
                <a:gd name="connsiteX705" fmla="*/ 2999736 w 4940931"/>
                <a:gd name="connsiteY705" fmla="*/ 104775 h 138429"/>
                <a:gd name="connsiteX706" fmla="*/ 2994021 w 4940931"/>
                <a:gd name="connsiteY706" fmla="*/ 107950 h 138429"/>
                <a:gd name="connsiteX707" fmla="*/ 2987036 w 4940931"/>
                <a:gd name="connsiteY707" fmla="*/ 109855 h 138429"/>
                <a:gd name="connsiteX708" fmla="*/ 2978146 w 4940931"/>
                <a:gd name="connsiteY708" fmla="*/ 110490 h 138429"/>
                <a:gd name="connsiteX709" fmla="*/ 2968621 w 4940931"/>
                <a:gd name="connsiteY709" fmla="*/ 109220 h 138429"/>
                <a:gd name="connsiteX710" fmla="*/ 2961001 w 4940931"/>
                <a:gd name="connsiteY710" fmla="*/ 105410 h 138429"/>
                <a:gd name="connsiteX711" fmla="*/ 2954651 w 4940931"/>
                <a:gd name="connsiteY711" fmla="*/ 100330 h 138429"/>
                <a:gd name="connsiteX712" fmla="*/ 2949571 w 4940931"/>
                <a:gd name="connsiteY712" fmla="*/ 92710 h 138429"/>
                <a:gd name="connsiteX713" fmla="*/ 2945761 w 4940931"/>
                <a:gd name="connsiteY713" fmla="*/ 82550 h 138429"/>
                <a:gd name="connsiteX714" fmla="*/ 2944491 w 4940931"/>
                <a:gd name="connsiteY714" fmla="*/ 69850 h 138429"/>
                <a:gd name="connsiteX715" fmla="*/ 2947031 w 4940931"/>
                <a:gd name="connsiteY715" fmla="*/ 52070 h 138429"/>
                <a:gd name="connsiteX716" fmla="*/ 2954016 w 4940931"/>
                <a:gd name="connsiteY716" fmla="*/ 39370 h 138429"/>
                <a:gd name="connsiteX717" fmla="*/ 2964811 w 4940931"/>
                <a:gd name="connsiteY717" fmla="*/ 31750 h 138429"/>
                <a:gd name="connsiteX718" fmla="*/ 2978781 w 4940931"/>
                <a:gd name="connsiteY718" fmla="*/ 29210 h 138429"/>
                <a:gd name="connsiteX719" fmla="*/ 2798440 w 4940931"/>
                <a:gd name="connsiteY719" fmla="*/ 29210 h 138429"/>
                <a:gd name="connsiteX720" fmla="*/ 2813045 w 4940931"/>
                <a:gd name="connsiteY720" fmla="*/ 31750 h 138429"/>
                <a:gd name="connsiteX721" fmla="*/ 2825110 w 4940931"/>
                <a:gd name="connsiteY721" fmla="*/ 38100 h 138429"/>
                <a:gd name="connsiteX722" fmla="*/ 2827015 w 4940931"/>
                <a:gd name="connsiteY722" fmla="*/ 38100 h 138429"/>
                <a:gd name="connsiteX723" fmla="*/ 2820030 w 4940931"/>
                <a:gd name="connsiteY723" fmla="*/ 50165 h 138429"/>
                <a:gd name="connsiteX724" fmla="*/ 2810505 w 4940931"/>
                <a:gd name="connsiteY724" fmla="*/ 45085 h 138429"/>
                <a:gd name="connsiteX725" fmla="*/ 2799710 w 4940931"/>
                <a:gd name="connsiteY725" fmla="*/ 43180 h 138429"/>
                <a:gd name="connsiteX726" fmla="*/ 2791455 w 4940931"/>
                <a:gd name="connsiteY726" fmla="*/ 45085 h 138429"/>
                <a:gd name="connsiteX727" fmla="*/ 2788915 w 4940931"/>
                <a:gd name="connsiteY727" fmla="*/ 50165 h 138429"/>
                <a:gd name="connsiteX728" fmla="*/ 2788915 w 4940931"/>
                <a:gd name="connsiteY728" fmla="*/ 52705 h 138429"/>
                <a:gd name="connsiteX729" fmla="*/ 2790820 w 4940931"/>
                <a:gd name="connsiteY729" fmla="*/ 55245 h 138429"/>
                <a:gd name="connsiteX730" fmla="*/ 2795265 w 4940931"/>
                <a:gd name="connsiteY730" fmla="*/ 57785 h 138429"/>
                <a:gd name="connsiteX731" fmla="*/ 2802250 w 4940931"/>
                <a:gd name="connsiteY731" fmla="*/ 60960 h 138429"/>
                <a:gd name="connsiteX732" fmla="*/ 2813680 w 4940931"/>
                <a:gd name="connsiteY732" fmla="*/ 66040 h 138429"/>
                <a:gd name="connsiteX733" fmla="*/ 2821935 w 4940931"/>
                <a:gd name="connsiteY733" fmla="*/ 71120 h 138429"/>
                <a:gd name="connsiteX734" fmla="*/ 2827015 w 4940931"/>
                <a:gd name="connsiteY734" fmla="*/ 78105 h 138429"/>
                <a:gd name="connsiteX735" fmla="*/ 2828920 w 4940931"/>
                <a:gd name="connsiteY735" fmla="*/ 87630 h 138429"/>
                <a:gd name="connsiteX736" fmla="*/ 2826380 w 4940931"/>
                <a:gd name="connsiteY736" fmla="*/ 98425 h 138429"/>
                <a:gd name="connsiteX737" fmla="*/ 2820030 w 4940931"/>
                <a:gd name="connsiteY737" fmla="*/ 105410 h 138429"/>
                <a:gd name="connsiteX738" fmla="*/ 2810505 w 4940931"/>
                <a:gd name="connsiteY738" fmla="*/ 109220 h 138429"/>
                <a:gd name="connsiteX739" fmla="*/ 2799710 w 4940931"/>
                <a:gd name="connsiteY739" fmla="*/ 110490 h 138429"/>
                <a:gd name="connsiteX740" fmla="*/ 2783835 w 4940931"/>
                <a:gd name="connsiteY740" fmla="*/ 107950 h 138429"/>
                <a:gd name="connsiteX741" fmla="*/ 2769230 w 4940931"/>
                <a:gd name="connsiteY741" fmla="*/ 100965 h 138429"/>
                <a:gd name="connsiteX742" fmla="*/ 2776215 w 4940931"/>
                <a:gd name="connsiteY742" fmla="*/ 89535 h 138429"/>
                <a:gd name="connsiteX743" fmla="*/ 2787645 w 4940931"/>
                <a:gd name="connsiteY743" fmla="*/ 95250 h 138429"/>
                <a:gd name="connsiteX744" fmla="*/ 2799075 w 4940931"/>
                <a:gd name="connsiteY744" fmla="*/ 97155 h 138429"/>
                <a:gd name="connsiteX745" fmla="*/ 2809870 w 4940931"/>
                <a:gd name="connsiteY745" fmla="*/ 94615 h 138429"/>
                <a:gd name="connsiteX746" fmla="*/ 2813045 w 4940931"/>
                <a:gd name="connsiteY746" fmla="*/ 88265 h 138429"/>
                <a:gd name="connsiteX747" fmla="*/ 2811775 w 4940931"/>
                <a:gd name="connsiteY747" fmla="*/ 84455 h 138429"/>
                <a:gd name="connsiteX748" fmla="*/ 2807965 w 4940931"/>
                <a:gd name="connsiteY748" fmla="*/ 81280 h 138429"/>
                <a:gd name="connsiteX749" fmla="*/ 2802250 w 4940931"/>
                <a:gd name="connsiteY749" fmla="*/ 78105 h 138429"/>
                <a:gd name="connsiteX750" fmla="*/ 2794630 w 4940931"/>
                <a:gd name="connsiteY750" fmla="*/ 74930 h 138429"/>
                <a:gd name="connsiteX751" fmla="*/ 2783835 w 4940931"/>
                <a:gd name="connsiteY751" fmla="*/ 69850 h 138429"/>
                <a:gd name="connsiteX752" fmla="*/ 2776850 w 4940931"/>
                <a:gd name="connsiteY752" fmla="*/ 64770 h 138429"/>
                <a:gd name="connsiteX753" fmla="*/ 2773040 w 4940931"/>
                <a:gd name="connsiteY753" fmla="*/ 58420 h 138429"/>
                <a:gd name="connsiteX754" fmla="*/ 2771770 w 4940931"/>
                <a:gd name="connsiteY754" fmla="*/ 50165 h 138429"/>
                <a:gd name="connsiteX755" fmla="*/ 2773675 w 4940931"/>
                <a:gd name="connsiteY755" fmla="*/ 40640 h 138429"/>
                <a:gd name="connsiteX756" fmla="*/ 2779390 w 4940931"/>
                <a:gd name="connsiteY756" fmla="*/ 34290 h 138429"/>
                <a:gd name="connsiteX757" fmla="*/ 2787645 w 4940931"/>
                <a:gd name="connsiteY757" fmla="*/ 30480 h 138429"/>
                <a:gd name="connsiteX758" fmla="*/ 2798440 w 4940931"/>
                <a:gd name="connsiteY758" fmla="*/ 29210 h 138429"/>
                <a:gd name="connsiteX759" fmla="*/ 2723510 w 4940931"/>
                <a:gd name="connsiteY759" fmla="*/ 29210 h 138429"/>
                <a:gd name="connsiteX760" fmla="*/ 2729225 w 4940931"/>
                <a:gd name="connsiteY760" fmla="*/ 29210 h 138429"/>
                <a:gd name="connsiteX761" fmla="*/ 2741290 w 4940931"/>
                <a:gd name="connsiteY761" fmla="*/ 31750 h 138429"/>
                <a:gd name="connsiteX762" fmla="*/ 2750180 w 4940931"/>
                <a:gd name="connsiteY762" fmla="*/ 38100 h 138429"/>
                <a:gd name="connsiteX763" fmla="*/ 2755260 w 4940931"/>
                <a:gd name="connsiteY763" fmla="*/ 48895 h 138429"/>
                <a:gd name="connsiteX764" fmla="*/ 2757165 w 4940931"/>
                <a:gd name="connsiteY764" fmla="*/ 64135 h 138429"/>
                <a:gd name="connsiteX765" fmla="*/ 2757165 w 4940931"/>
                <a:gd name="connsiteY765" fmla="*/ 108585 h 138429"/>
                <a:gd name="connsiteX766" fmla="*/ 2741925 w 4940931"/>
                <a:gd name="connsiteY766" fmla="*/ 108585 h 138429"/>
                <a:gd name="connsiteX767" fmla="*/ 2741290 w 4940931"/>
                <a:gd name="connsiteY767" fmla="*/ 108585 h 138429"/>
                <a:gd name="connsiteX768" fmla="*/ 2741290 w 4940931"/>
                <a:gd name="connsiteY768" fmla="*/ 64770 h 138429"/>
                <a:gd name="connsiteX769" fmla="*/ 2737480 w 4940931"/>
                <a:gd name="connsiteY769" fmla="*/ 48895 h 138429"/>
                <a:gd name="connsiteX770" fmla="*/ 2725415 w 4940931"/>
                <a:gd name="connsiteY770" fmla="*/ 43180 h 138429"/>
                <a:gd name="connsiteX771" fmla="*/ 2718430 w 4940931"/>
                <a:gd name="connsiteY771" fmla="*/ 44450 h 138429"/>
                <a:gd name="connsiteX772" fmla="*/ 2713350 w 4940931"/>
                <a:gd name="connsiteY772" fmla="*/ 48260 h 138429"/>
                <a:gd name="connsiteX773" fmla="*/ 2710175 w 4940931"/>
                <a:gd name="connsiteY773" fmla="*/ 54610 h 138429"/>
                <a:gd name="connsiteX774" fmla="*/ 2709540 w 4940931"/>
                <a:gd name="connsiteY774" fmla="*/ 62865 h 138429"/>
                <a:gd name="connsiteX775" fmla="*/ 2709540 w 4940931"/>
                <a:gd name="connsiteY775" fmla="*/ 108585 h 138429"/>
                <a:gd name="connsiteX776" fmla="*/ 2694300 w 4940931"/>
                <a:gd name="connsiteY776" fmla="*/ 108585 h 138429"/>
                <a:gd name="connsiteX777" fmla="*/ 2694300 w 4940931"/>
                <a:gd name="connsiteY777" fmla="*/ 30480 h 138429"/>
                <a:gd name="connsiteX778" fmla="*/ 2709540 w 4940931"/>
                <a:gd name="connsiteY778" fmla="*/ 30480 h 138429"/>
                <a:gd name="connsiteX779" fmla="*/ 2709540 w 4940931"/>
                <a:gd name="connsiteY779" fmla="*/ 38100 h 138429"/>
                <a:gd name="connsiteX780" fmla="*/ 2713350 w 4940931"/>
                <a:gd name="connsiteY780" fmla="*/ 34290 h 138429"/>
                <a:gd name="connsiteX781" fmla="*/ 2717795 w 4940931"/>
                <a:gd name="connsiteY781" fmla="*/ 31115 h 138429"/>
                <a:gd name="connsiteX782" fmla="*/ 2723510 w 4940931"/>
                <a:gd name="connsiteY782" fmla="*/ 29210 h 138429"/>
                <a:gd name="connsiteX783" fmla="*/ 2530470 w 4940931"/>
                <a:gd name="connsiteY783" fmla="*/ 29210 h 138429"/>
                <a:gd name="connsiteX784" fmla="*/ 2545075 w 4940931"/>
                <a:gd name="connsiteY784" fmla="*/ 32385 h 138429"/>
                <a:gd name="connsiteX785" fmla="*/ 2555235 w 4940931"/>
                <a:gd name="connsiteY785" fmla="*/ 40640 h 138429"/>
                <a:gd name="connsiteX786" fmla="*/ 2561585 w 4940931"/>
                <a:gd name="connsiteY786" fmla="*/ 53340 h 138429"/>
                <a:gd name="connsiteX787" fmla="*/ 2563490 w 4940931"/>
                <a:gd name="connsiteY787" fmla="*/ 68580 h 138429"/>
                <a:gd name="connsiteX788" fmla="*/ 2562220 w 4940931"/>
                <a:gd name="connsiteY788" fmla="*/ 68580 h 138429"/>
                <a:gd name="connsiteX789" fmla="*/ 2562220 w 4940931"/>
                <a:gd name="connsiteY789" fmla="*/ 72390 h 138429"/>
                <a:gd name="connsiteX790" fmla="*/ 2562220 w 4940931"/>
                <a:gd name="connsiteY790" fmla="*/ 75565 h 138429"/>
                <a:gd name="connsiteX791" fmla="*/ 2510785 w 4940931"/>
                <a:gd name="connsiteY791" fmla="*/ 75565 h 138429"/>
                <a:gd name="connsiteX792" fmla="*/ 2513325 w 4940931"/>
                <a:gd name="connsiteY792" fmla="*/ 85090 h 138429"/>
                <a:gd name="connsiteX793" fmla="*/ 2517770 w 4940931"/>
                <a:gd name="connsiteY793" fmla="*/ 91440 h 138429"/>
                <a:gd name="connsiteX794" fmla="*/ 2523485 w 4940931"/>
                <a:gd name="connsiteY794" fmla="*/ 95250 h 138429"/>
                <a:gd name="connsiteX795" fmla="*/ 2530470 w 4940931"/>
                <a:gd name="connsiteY795" fmla="*/ 96520 h 138429"/>
                <a:gd name="connsiteX796" fmla="*/ 2535550 w 4940931"/>
                <a:gd name="connsiteY796" fmla="*/ 96520 h 138429"/>
                <a:gd name="connsiteX797" fmla="*/ 2539995 w 4940931"/>
                <a:gd name="connsiteY797" fmla="*/ 95250 h 138429"/>
                <a:gd name="connsiteX798" fmla="*/ 2543805 w 4940931"/>
                <a:gd name="connsiteY798" fmla="*/ 93345 h 138429"/>
                <a:gd name="connsiteX799" fmla="*/ 2548250 w 4940931"/>
                <a:gd name="connsiteY799" fmla="*/ 90805 h 138429"/>
                <a:gd name="connsiteX800" fmla="*/ 2557140 w 4940931"/>
                <a:gd name="connsiteY800" fmla="*/ 100330 h 138429"/>
                <a:gd name="connsiteX801" fmla="*/ 2551425 w 4940931"/>
                <a:gd name="connsiteY801" fmla="*/ 104775 h 138429"/>
                <a:gd name="connsiteX802" fmla="*/ 2545710 w 4940931"/>
                <a:gd name="connsiteY802" fmla="*/ 107950 h 138429"/>
                <a:gd name="connsiteX803" fmla="*/ 2538725 w 4940931"/>
                <a:gd name="connsiteY803" fmla="*/ 109855 h 138429"/>
                <a:gd name="connsiteX804" fmla="*/ 2529835 w 4940931"/>
                <a:gd name="connsiteY804" fmla="*/ 110490 h 138429"/>
                <a:gd name="connsiteX805" fmla="*/ 2520310 w 4940931"/>
                <a:gd name="connsiteY805" fmla="*/ 109220 h 138429"/>
                <a:gd name="connsiteX806" fmla="*/ 2512690 w 4940931"/>
                <a:gd name="connsiteY806" fmla="*/ 105410 h 138429"/>
                <a:gd name="connsiteX807" fmla="*/ 2506340 w 4940931"/>
                <a:gd name="connsiteY807" fmla="*/ 100330 h 138429"/>
                <a:gd name="connsiteX808" fmla="*/ 2501260 w 4940931"/>
                <a:gd name="connsiteY808" fmla="*/ 92710 h 138429"/>
                <a:gd name="connsiteX809" fmla="*/ 2497450 w 4940931"/>
                <a:gd name="connsiteY809" fmla="*/ 82550 h 138429"/>
                <a:gd name="connsiteX810" fmla="*/ 2496180 w 4940931"/>
                <a:gd name="connsiteY810" fmla="*/ 69850 h 138429"/>
                <a:gd name="connsiteX811" fmla="*/ 2498720 w 4940931"/>
                <a:gd name="connsiteY811" fmla="*/ 52070 h 138429"/>
                <a:gd name="connsiteX812" fmla="*/ 2505705 w 4940931"/>
                <a:gd name="connsiteY812" fmla="*/ 39370 h 138429"/>
                <a:gd name="connsiteX813" fmla="*/ 2516500 w 4940931"/>
                <a:gd name="connsiteY813" fmla="*/ 31750 h 138429"/>
                <a:gd name="connsiteX814" fmla="*/ 2530470 w 4940931"/>
                <a:gd name="connsiteY814" fmla="*/ 29210 h 138429"/>
                <a:gd name="connsiteX815" fmla="*/ 2298061 w 4940931"/>
                <a:gd name="connsiteY815" fmla="*/ 29210 h 138429"/>
                <a:gd name="connsiteX816" fmla="*/ 2305681 w 4940931"/>
                <a:gd name="connsiteY816" fmla="*/ 29845 h 138429"/>
                <a:gd name="connsiteX817" fmla="*/ 2311396 w 4940931"/>
                <a:gd name="connsiteY817" fmla="*/ 32385 h 138429"/>
                <a:gd name="connsiteX818" fmla="*/ 2307586 w 4940931"/>
                <a:gd name="connsiteY818" fmla="*/ 46990 h 138429"/>
                <a:gd name="connsiteX819" fmla="*/ 2306316 w 4940931"/>
                <a:gd name="connsiteY819" fmla="*/ 46990 h 138429"/>
                <a:gd name="connsiteX820" fmla="*/ 2301236 w 4940931"/>
                <a:gd name="connsiteY820" fmla="*/ 45085 h 138429"/>
                <a:gd name="connsiteX821" fmla="*/ 2294886 w 4940931"/>
                <a:gd name="connsiteY821" fmla="*/ 44450 h 138429"/>
                <a:gd name="connsiteX822" fmla="*/ 2283456 w 4940931"/>
                <a:gd name="connsiteY822" fmla="*/ 49530 h 138429"/>
                <a:gd name="connsiteX823" fmla="*/ 2279646 w 4940931"/>
                <a:gd name="connsiteY823" fmla="*/ 64770 h 138429"/>
                <a:gd name="connsiteX824" fmla="*/ 2279646 w 4940931"/>
                <a:gd name="connsiteY824" fmla="*/ 109220 h 138429"/>
                <a:gd name="connsiteX825" fmla="*/ 2264406 w 4940931"/>
                <a:gd name="connsiteY825" fmla="*/ 109220 h 138429"/>
                <a:gd name="connsiteX826" fmla="*/ 2264406 w 4940931"/>
                <a:gd name="connsiteY826" fmla="*/ 31115 h 138429"/>
                <a:gd name="connsiteX827" fmla="*/ 2279646 w 4940931"/>
                <a:gd name="connsiteY827" fmla="*/ 31115 h 138429"/>
                <a:gd name="connsiteX828" fmla="*/ 2279646 w 4940931"/>
                <a:gd name="connsiteY828" fmla="*/ 38735 h 138429"/>
                <a:gd name="connsiteX829" fmla="*/ 2282821 w 4940931"/>
                <a:gd name="connsiteY829" fmla="*/ 34925 h 138429"/>
                <a:gd name="connsiteX830" fmla="*/ 2287266 w 4940931"/>
                <a:gd name="connsiteY830" fmla="*/ 31750 h 138429"/>
                <a:gd name="connsiteX831" fmla="*/ 2292346 w 4940931"/>
                <a:gd name="connsiteY831" fmla="*/ 29845 h 138429"/>
                <a:gd name="connsiteX832" fmla="*/ 2298061 w 4940931"/>
                <a:gd name="connsiteY832" fmla="*/ 29210 h 138429"/>
                <a:gd name="connsiteX833" fmla="*/ 2216145 w 4940931"/>
                <a:gd name="connsiteY833" fmla="*/ 29210 h 138429"/>
                <a:gd name="connsiteX834" fmla="*/ 2230750 w 4940931"/>
                <a:gd name="connsiteY834" fmla="*/ 32385 h 138429"/>
                <a:gd name="connsiteX835" fmla="*/ 2240910 w 4940931"/>
                <a:gd name="connsiteY835" fmla="*/ 40640 h 138429"/>
                <a:gd name="connsiteX836" fmla="*/ 2247260 w 4940931"/>
                <a:gd name="connsiteY836" fmla="*/ 53340 h 138429"/>
                <a:gd name="connsiteX837" fmla="*/ 2249165 w 4940931"/>
                <a:gd name="connsiteY837" fmla="*/ 68580 h 138429"/>
                <a:gd name="connsiteX838" fmla="*/ 2247895 w 4940931"/>
                <a:gd name="connsiteY838" fmla="*/ 68580 h 138429"/>
                <a:gd name="connsiteX839" fmla="*/ 2247895 w 4940931"/>
                <a:gd name="connsiteY839" fmla="*/ 72390 h 138429"/>
                <a:gd name="connsiteX840" fmla="*/ 2247895 w 4940931"/>
                <a:gd name="connsiteY840" fmla="*/ 75565 h 138429"/>
                <a:gd name="connsiteX841" fmla="*/ 2196460 w 4940931"/>
                <a:gd name="connsiteY841" fmla="*/ 75565 h 138429"/>
                <a:gd name="connsiteX842" fmla="*/ 2199000 w 4940931"/>
                <a:gd name="connsiteY842" fmla="*/ 85090 h 138429"/>
                <a:gd name="connsiteX843" fmla="*/ 2203445 w 4940931"/>
                <a:gd name="connsiteY843" fmla="*/ 91440 h 138429"/>
                <a:gd name="connsiteX844" fmla="*/ 2209160 w 4940931"/>
                <a:gd name="connsiteY844" fmla="*/ 95250 h 138429"/>
                <a:gd name="connsiteX845" fmla="*/ 2216145 w 4940931"/>
                <a:gd name="connsiteY845" fmla="*/ 96520 h 138429"/>
                <a:gd name="connsiteX846" fmla="*/ 2221225 w 4940931"/>
                <a:gd name="connsiteY846" fmla="*/ 96520 h 138429"/>
                <a:gd name="connsiteX847" fmla="*/ 2225670 w 4940931"/>
                <a:gd name="connsiteY847" fmla="*/ 95250 h 138429"/>
                <a:gd name="connsiteX848" fmla="*/ 2229480 w 4940931"/>
                <a:gd name="connsiteY848" fmla="*/ 93345 h 138429"/>
                <a:gd name="connsiteX849" fmla="*/ 2233925 w 4940931"/>
                <a:gd name="connsiteY849" fmla="*/ 90805 h 138429"/>
                <a:gd name="connsiteX850" fmla="*/ 2242815 w 4940931"/>
                <a:gd name="connsiteY850" fmla="*/ 100330 h 138429"/>
                <a:gd name="connsiteX851" fmla="*/ 2237100 w 4940931"/>
                <a:gd name="connsiteY851" fmla="*/ 104775 h 138429"/>
                <a:gd name="connsiteX852" fmla="*/ 2231385 w 4940931"/>
                <a:gd name="connsiteY852" fmla="*/ 107950 h 138429"/>
                <a:gd name="connsiteX853" fmla="*/ 2224400 w 4940931"/>
                <a:gd name="connsiteY853" fmla="*/ 109855 h 138429"/>
                <a:gd name="connsiteX854" fmla="*/ 2215510 w 4940931"/>
                <a:gd name="connsiteY854" fmla="*/ 110490 h 138429"/>
                <a:gd name="connsiteX855" fmla="*/ 2205985 w 4940931"/>
                <a:gd name="connsiteY855" fmla="*/ 109220 h 138429"/>
                <a:gd name="connsiteX856" fmla="*/ 2198365 w 4940931"/>
                <a:gd name="connsiteY856" fmla="*/ 105410 h 138429"/>
                <a:gd name="connsiteX857" fmla="*/ 2192015 w 4940931"/>
                <a:gd name="connsiteY857" fmla="*/ 100330 h 138429"/>
                <a:gd name="connsiteX858" fmla="*/ 2186935 w 4940931"/>
                <a:gd name="connsiteY858" fmla="*/ 92710 h 138429"/>
                <a:gd name="connsiteX859" fmla="*/ 2183125 w 4940931"/>
                <a:gd name="connsiteY859" fmla="*/ 82550 h 138429"/>
                <a:gd name="connsiteX860" fmla="*/ 2181855 w 4940931"/>
                <a:gd name="connsiteY860" fmla="*/ 69850 h 138429"/>
                <a:gd name="connsiteX861" fmla="*/ 2184395 w 4940931"/>
                <a:gd name="connsiteY861" fmla="*/ 52070 h 138429"/>
                <a:gd name="connsiteX862" fmla="*/ 2191380 w 4940931"/>
                <a:gd name="connsiteY862" fmla="*/ 39370 h 138429"/>
                <a:gd name="connsiteX863" fmla="*/ 2202175 w 4940931"/>
                <a:gd name="connsiteY863" fmla="*/ 31750 h 138429"/>
                <a:gd name="connsiteX864" fmla="*/ 2216145 w 4940931"/>
                <a:gd name="connsiteY864" fmla="*/ 29210 h 138429"/>
                <a:gd name="connsiteX865" fmla="*/ 2029456 w 4940931"/>
                <a:gd name="connsiteY865" fmla="*/ 29210 h 138429"/>
                <a:gd name="connsiteX866" fmla="*/ 2044061 w 4940931"/>
                <a:gd name="connsiteY866" fmla="*/ 32385 h 138429"/>
                <a:gd name="connsiteX867" fmla="*/ 2054221 w 4940931"/>
                <a:gd name="connsiteY867" fmla="*/ 40640 h 138429"/>
                <a:gd name="connsiteX868" fmla="*/ 2060571 w 4940931"/>
                <a:gd name="connsiteY868" fmla="*/ 53340 h 138429"/>
                <a:gd name="connsiteX869" fmla="*/ 2062476 w 4940931"/>
                <a:gd name="connsiteY869" fmla="*/ 68580 h 138429"/>
                <a:gd name="connsiteX870" fmla="*/ 2061206 w 4940931"/>
                <a:gd name="connsiteY870" fmla="*/ 68580 h 138429"/>
                <a:gd name="connsiteX871" fmla="*/ 2061206 w 4940931"/>
                <a:gd name="connsiteY871" fmla="*/ 72390 h 138429"/>
                <a:gd name="connsiteX872" fmla="*/ 2061206 w 4940931"/>
                <a:gd name="connsiteY872" fmla="*/ 75565 h 138429"/>
                <a:gd name="connsiteX873" fmla="*/ 2009771 w 4940931"/>
                <a:gd name="connsiteY873" fmla="*/ 75565 h 138429"/>
                <a:gd name="connsiteX874" fmla="*/ 2012311 w 4940931"/>
                <a:gd name="connsiteY874" fmla="*/ 85090 h 138429"/>
                <a:gd name="connsiteX875" fmla="*/ 2016756 w 4940931"/>
                <a:gd name="connsiteY875" fmla="*/ 91440 h 138429"/>
                <a:gd name="connsiteX876" fmla="*/ 2022471 w 4940931"/>
                <a:gd name="connsiteY876" fmla="*/ 95250 h 138429"/>
                <a:gd name="connsiteX877" fmla="*/ 2029456 w 4940931"/>
                <a:gd name="connsiteY877" fmla="*/ 96520 h 138429"/>
                <a:gd name="connsiteX878" fmla="*/ 2034536 w 4940931"/>
                <a:gd name="connsiteY878" fmla="*/ 96520 h 138429"/>
                <a:gd name="connsiteX879" fmla="*/ 2038981 w 4940931"/>
                <a:gd name="connsiteY879" fmla="*/ 95250 h 138429"/>
                <a:gd name="connsiteX880" fmla="*/ 2042791 w 4940931"/>
                <a:gd name="connsiteY880" fmla="*/ 93345 h 138429"/>
                <a:gd name="connsiteX881" fmla="*/ 2047236 w 4940931"/>
                <a:gd name="connsiteY881" fmla="*/ 90805 h 138429"/>
                <a:gd name="connsiteX882" fmla="*/ 2056126 w 4940931"/>
                <a:gd name="connsiteY882" fmla="*/ 100330 h 138429"/>
                <a:gd name="connsiteX883" fmla="*/ 2050411 w 4940931"/>
                <a:gd name="connsiteY883" fmla="*/ 104775 h 138429"/>
                <a:gd name="connsiteX884" fmla="*/ 2044696 w 4940931"/>
                <a:gd name="connsiteY884" fmla="*/ 107950 h 138429"/>
                <a:gd name="connsiteX885" fmla="*/ 2037711 w 4940931"/>
                <a:gd name="connsiteY885" fmla="*/ 109855 h 138429"/>
                <a:gd name="connsiteX886" fmla="*/ 2028821 w 4940931"/>
                <a:gd name="connsiteY886" fmla="*/ 110490 h 138429"/>
                <a:gd name="connsiteX887" fmla="*/ 2019296 w 4940931"/>
                <a:gd name="connsiteY887" fmla="*/ 109220 h 138429"/>
                <a:gd name="connsiteX888" fmla="*/ 2011676 w 4940931"/>
                <a:gd name="connsiteY888" fmla="*/ 105410 h 138429"/>
                <a:gd name="connsiteX889" fmla="*/ 2005326 w 4940931"/>
                <a:gd name="connsiteY889" fmla="*/ 100330 h 138429"/>
                <a:gd name="connsiteX890" fmla="*/ 2000246 w 4940931"/>
                <a:gd name="connsiteY890" fmla="*/ 92710 h 138429"/>
                <a:gd name="connsiteX891" fmla="*/ 1996436 w 4940931"/>
                <a:gd name="connsiteY891" fmla="*/ 82550 h 138429"/>
                <a:gd name="connsiteX892" fmla="*/ 1995166 w 4940931"/>
                <a:gd name="connsiteY892" fmla="*/ 69850 h 138429"/>
                <a:gd name="connsiteX893" fmla="*/ 1997706 w 4940931"/>
                <a:gd name="connsiteY893" fmla="*/ 52070 h 138429"/>
                <a:gd name="connsiteX894" fmla="*/ 2004691 w 4940931"/>
                <a:gd name="connsiteY894" fmla="*/ 39370 h 138429"/>
                <a:gd name="connsiteX895" fmla="*/ 2015486 w 4940931"/>
                <a:gd name="connsiteY895" fmla="*/ 31750 h 138429"/>
                <a:gd name="connsiteX896" fmla="*/ 2029456 w 4940931"/>
                <a:gd name="connsiteY896" fmla="*/ 29210 h 138429"/>
                <a:gd name="connsiteX897" fmla="*/ 1831336 w 4940931"/>
                <a:gd name="connsiteY897" fmla="*/ 29210 h 138429"/>
                <a:gd name="connsiteX898" fmla="*/ 1845941 w 4940931"/>
                <a:gd name="connsiteY898" fmla="*/ 32385 h 138429"/>
                <a:gd name="connsiteX899" fmla="*/ 1856101 w 4940931"/>
                <a:gd name="connsiteY899" fmla="*/ 40640 h 138429"/>
                <a:gd name="connsiteX900" fmla="*/ 1862451 w 4940931"/>
                <a:gd name="connsiteY900" fmla="*/ 53340 h 138429"/>
                <a:gd name="connsiteX901" fmla="*/ 1864356 w 4940931"/>
                <a:gd name="connsiteY901" fmla="*/ 68580 h 138429"/>
                <a:gd name="connsiteX902" fmla="*/ 1863086 w 4940931"/>
                <a:gd name="connsiteY902" fmla="*/ 68580 h 138429"/>
                <a:gd name="connsiteX903" fmla="*/ 1863086 w 4940931"/>
                <a:gd name="connsiteY903" fmla="*/ 72390 h 138429"/>
                <a:gd name="connsiteX904" fmla="*/ 1863086 w 4940931"/>
                <a:gd name="connsiteY904" fmla="*/ 75565 h 138429"/>
                <a:gd name="connsiteX905" fmla="*/ 1811651 w 4940931"/>
                <a:gd name="connsiteY905" fmla="*/ 75565 h 138429"/>
                <a:gd name="connsiteX906" fmla="*/ 1814191 w 4940931"/>
                <a:gd name="connsiteY906" fmla="*/ 85090 h 138429"/>
                <a:gd name="connsiteX907" fmla="*/ 1818636 w 4940931"/>
                <a:gd name="connsiteY907" fmla="*/ 91440 h 138429"/>
                <a:gd name="connsiteX908" fmla="*/ 1824351 w 4940931"/>
                <a:gd name="connsiteY908" fmla="*/ 95250 h 138429"/>
                <a:gd name="connsiteX909" fmla="*/ 1831336 w 4940931"/>
                <a:gd name="connsiteY909" fmla="*/ 96520 h 138429"/>
                <a:gd name="connsiteX910" fmla="*/ 1836416 w 4940931"/>
                <a:gd name="connsiteY910" fmla="*/ 96520 h 138429"/>
                <a:gd name="connsiteX911" fmla="*/ 1840861 w 4940931"/>
                <a:gd name="connsiteY911" fmla="*/ 95250 h 138429"/>
                <a:gd name="connsiteX912" fmla="*/ 1844671 w 4940931"/>
                <a:gd name="connsiteY912" fmla="*/ 93345 h 138429"/>
                <a:gd name="connsiteX913" fmla="*/ 1849116 w 4940931"/>
                <a:gd name="connsiteY913" fmla="*/ 90805 h 138429"/>
                <a:gd name="connsiteX914" fmla="*/ 1858006 w 4940931"/>
                <a:gd name="connsiteY914" fmla="*/ 100330 h 138429"/>
                <a:gd name="connsiteX915" fmla="*/ 1852291 w 4940931"/>
                <a:gd name="connsiteY915" fmla="*/ 104775 h 138429"/>
                <a:gd name="connsiteX916" fmla="*/ 1846576 w 4940931"/>
                <a:gd name="connsiteY916" fmla="*/ 107950 h 138429"/>
                <a:gd name="connsiteX917" fmla="*/ 1839591 w 4940931"/>
                <a:gd name="connsiteY917" fmla="*/ 109855 h 138429"/>
                <a:gd name="connsiteX918" fmla="*/ 1830701 w 4940931"/>
                <a:gd name="connsiteY918" fmla="*/ 110490 h 138429"/>
                <a:gd name="connsiteX919" fmla="*/ 1821176 w 4940931"/>
                <a:gd name="connsiteY919" fmla="*/ 109220 h 138429"/>
                <a:gd name="connsiteX920" fmla="*/ 1813556 w 4940931"/>
                <a:gd name="connsiteY920" fmla="*/ 105410 h 138429"/>
                <a:gd name="connsiteX921" fmla="*/ 1807206 w 4940931"/>
                <a:gd name="connsiteY921" fmla="*/ 100330 h 138429"/>
                <a:gd name="connsiteX922" fmla="*/ 1802126 w 4940931"/>
                <a:gd name="connsiteY922" fmla="*/ 92710 h 138429"/>
                <a:gd name="connsiteX923" fmla="*/ 1798316 w 4940931"/>
                <a:gd name="connsiteY923" fmla="*/ 82550 h 138429"/>
                <a:gd name="connsiteX924" fmla="*/ 1797046 w 4940931"/>
                <a:gd name="connsiteY924" fmla="*/ 69850 h 138429"/>
                <a:gd name="connsiteX925" fmla="*/ 1799586 w 4940931"/>
                <a:gd name="connsiteY925" fmla="*/ 52070 h 138429"/>
                <a:gd name="connsiteX926" fmla="*/ 1806571 w 4940931"/>
                <a:gd name="connsiteY926" fmla="*/ 39370 h 138429"/>
                <a:gd name="connsiteX927" fmla="*/ 1817366 w 4940931"/>
                <a:gd name="connsiteY927" fmla="*/ 31750 h 138429"/>
                <a:gd name="connsiteX928" fmla="*/ 1831336 w 4940931"/>
                <a:gd name="connsiteY928" fmla="*/ 29210 h 138429"/>
                <a:gd name="connsiteX929" fmla="*/ 1501140 w 4940931"/>
                <a:gd name="connsiteY929" fmla="*/ 29210 h 138429"/>
                <a:gd name="connsiteX930" fmla="*/ 1506856 w 4940931"/>
                <a:gd name="connsiteY930" fmla="*/ 29210 h 138429"/>
                <a:gd name="connsiteX931" fmla="*/ 1518920 w 4940931"/>
                <a:gd name="connsiteY931" fmla="*/ 31750 h 138429"/>
                <a:gd name="connsiteX932" fmla="*/ 1527811 w 4940931"/>
                <a:gd name="connsiteY932" fmla="*/ 38100 h 138429"/>
                <a:gd name="connsiteX933" fmla="*/ 1532891 w 4940931"/>
                <a:gd name="connsiteY933" fmla="*/ 48895 h 138429"/>
                <a:gd name="connsiteX934" fmla="*/ 1534796 w 4940931"/>
                <a:gd name="connsiteY934" fmla="*/ 64135 h 138429"/>
                <a:gd name="connsiteX935" fmla="*/ 1534796 w 4940931"/>
                <a:gd name="connsiteY935" fmla="*/ 108585 h 138429"/>
                <a:gd name="connsiteX936" fmla="*/ 1519556 w 4940931"/>
                <a:gd name="connsiteY936" fmla="*/ 108585 h 138429"/>
                <a:gd name="connsiteX937" fmla="*/ 1518920 w 4940931"/>
                <a:gd name="connsiteY937" fmla="*/ 108585 h 138429"/>
                <a:gd name="connsiteX938" fmla="*/ 1518920 w 4940931"/>
                <a:gd name="connsiteY938" fmla="*/ 64770 h 138429"/>
                <a:gd name="connsiteX939" fmla="*/ 1515111 w 4940931"/>
                <a:gd name="connsiteY939" fmla="*/ 48895 h 138429"/>
                <a:gd name="connsiteX940" fmla="*/ 1503046 w 4940931"/>
                <a:gd name="connsiteY940" fmla="*/ 43180 h 138429"/>
                <a:gd name="connsiteX941" fmla="*/ 1496061 w 4940931"/>
                <a:gd name="connsiteY941" fmla="*/ 44450 h 138429"/>
                <a:gd name="connsiteX942" fmla="*/ 1490981 w 4940931"/>
                <a:gd name="connsiteY942" fmla="*/ 48260 h 138429"/>
                <a:gd name="connsiteX943" fmla="*/ 1487806 w 4940931"/>
                <a:gd name="connsiteY943" fmla="*/ 54610 h 138429"/>
                <a:gd name="connsiteX944" fmla="*/ 1487170 w 4940931"/>
                <a:gd name="connsiteY944" fmla="*/ 62865 h 138429"/>
                <a:gd name="connsiteX945" fmla="*/ 1487170 w 4940931"/>
                <a:gd name="connsiteY945" fmla="*/ 108585 h 138429"/>
                <a:gd name="connsiteX946" fmla="*/ 1471931 w 4940931"/>
                <a:gd name="connsiteY946" fmla="*/ 108585 h 138429"/>
                <a:gd name="connsiteX947" fmla="*/ 1471931 w 4940931"/>
                <a:gd name="connsiteY947" fmla="*/ 30480 h 138429"/>
                <a:gd name="connsiteX948" fmla="*/ 1487170 w 4940931"/>
                <a:gd name="connsiteY948" fmla="*/ 30480 h 138429"/>
                <a:gd name="connsiteX949" fmla="*/ 1487170 w 4940931"/>
                <a:gd name="connsiteY949" fmla="*/ 38100 h 138429"/>
                <a:gd name="connsiteX950" fmla="*/ 1490981 w 4940931"/>
                <a:gd name="connsiteY950" fmla="*/ 34290 h 138429"/>
                <a:gd name="connsiteX951" fmla="*/ 1495426 w 4940931"/>
                <a:gd name="connsiteY951" fmla="*/ 31115 h 138429"/>
                <a:gd name="connsiteX952" fmla="*/ 1501140 w 4940931"/>
                <a:gd name="connsiteY952" fmla="*/ 29210 h 138429"/>
                <a:gd name="connsiteX953" fmla="*/ 1250316 w 4940931"/>
                <a:gd name="connsiteY953" fmla="*/ 29210 h 138429"/>
                <a:gd name="connsiteX954" fmla="*/ 1264286 w 4940931"/>
                <a:gd name="connsiteY954" fmla="*/ 31750 h 138429"/>
                <a:gd name="connsiteX955" fmla="*/ 1276350 w 4940931"/>
                <a:gd name="connsiteY955" fmla="*/ 38100 h 138429"/>
                <a:gd name="connsiteX956" fmla="*/ 1278256 w 4940931"/>
                <a:gd name="connsiteY956" fmla="*/ 38100 h 138429"/>
                <a:gd name="connsiteX957" fmla="*/ 1271271 w 4940931"/>
                <a:gd name="connsiteY957" fmla="*/ 50165 h 138429"/>
                <a:gd name="connsiteX958" fmla="*/ 1261746 w 4940931"/>
                <a:gd name="connsiteY958" fmla="*/ 45085 h 138429"/>
                <a:gd name="connsiteX959" fmla="*/ 1250951 w 4940931"/>
                <a:gd name="connsiteY959" fmla="*/ 43180 h 138429"/>
                <a:gd name="connsiteX960" fmla="*/ 1242696 w 4940931"/>
                <a:gd name="connsiteY960" fmla="*/ 45085 h 138429"/>
                <a:gd name="connsiteX961" fmla="*/ 1240156 w 4940931"/>
                <a:gd name="connsiteY961" fmla="*/ 50165 h 138429"/>
                <a:gd name="connsiteX962" fmla="*/ 1240156 w 4940931"/>
                <a:gd name="connsiteY962" fmla="*/ 52705 h 138429"/>
                <a:gd name="connsiteX963" fmla="*/ 1242061 w 4940931"/>
                <a:gd name="connsiteY963" fmla="*/ 55245 h 138429"/>
                <a:gd name="connsiteX964" fmla="*/ 1246506 w 4940931"/>
                <a:gd name="connsiteY964" fmla="*/ 57785 h 138429"/>
                <a:gd name="connsiteX965" fmla="*/ 1253491 w 4940931"/>
                <a:gd name="connsiteY965" fmla="*/ 60960 h 138429"/>
                <a:gd name="connsiteX966" fmla="*/ 1264921 w 4940931"/>
                <a:gd name="connsiteY966" fmla="*/ 66040 h 138429"/>
                <a:gd name="connsiteX967" fmla="*/ 1273176 w 4940931"/>
                <a:gd name="connsiteY967" fmla="*/ 71120 h 138429"/>
                <a:gd name="connsiteX968" fmla="*/ 1278256 w 4940931"/>
                <a:gd name="connsiteY968" fmla="*/ 78105 h 138429"/>
                <a:gd name="connsiteX969" fmla="*/ 1280161 w 4940931"/>
                <a:gd name="connsiteY969" fmla="*/ 87630 h 138429"/>
                <a:gd name="connsiteX970" fmla="*/ 1277621 w 4940931"/>
                <a:gd name="connsiteY970" fmla="*/ 98425 h 138429"/>
                <a:gd name="connsiteX971" fmla="*/ 1271271 w 4940931"/>
                <a:gd name="connsiteY971" fmla="*/ 105410 h 138429"/>
                <a:gd name="connsiteX972" fmla="*/ 1261746 w 4940931"/>
                <a:gd name="connsiteY972" fmla="*/ 109220 h 138429"/>
                <a:gd name="connsiteX973" fmla="*/ 1250951 w 4940931"/>
                <a:gd name="connsiteY973" fmla="*/ 110490 h 138429"/>
                <a:gd name="connsiteX974" fmla="*/ 1235711 w 4940931"/>
                <a:gd name="connsiteY974" fmla="*/ 107950 h 138429"/>
                <a:gd name="connsiteX975" fmla="*/ 1221106 w 4940931"/>
                <a:gd name="connsiteY975" fmla="*/ 100965 h 138429"/>
                <a:gd name="connsiteX976" fmla="*/ 1228091 w 4940931"/>
                <a:gd name="connsiteY976" fmla="*/ 89535 h 138429"/>
                <a:gd name="connsiteX977" fmla="*/ 1239521 w 4940931"/>
                <a:gd name="connsiteY977" fmla="*/ 95250 h 138429"/>
                <a:gd name="connsiteX978" fmla="*/ 1250951 w 4940931"/>
                <a:gd name="connsiteY978" fmla="*/ 97155 h 138429"/>
                <a:gd name="connsiteX979" fmla="*/ 1261746 w 4940931"/>
                <a:gd name="connsiteY979" fmla="*/ 94615 h 138429"/>
                <a:gd name="connsiteX980" fmla="*/ 1264921 w 4940931"/>
                <a:gd name="connsiteY980" fmla="*/ 88265 h 138429"/>
                <a:gd name="connsiteX981" fmla="*/ 1263650 w 4940931"/>
                <a:gd name="connsiteY981" fmla="*/ 84455 h 138429"/>
                <a:gd name="connsiteX982" fmla="*/ 1259841 w 4940931"/>
                <a:gd name="connsiteY982" fmla="*/ 81280 h 138429"/>
                <a:gd name="connsiteX983" fmla="*/ 1254125 w 4940931"/>
                <a:gd name="connsiteY983" fmla="*/ 78105 h 138429"/>
                <a:gd name="connsiteX984" fmla="*/ 1246506 w 4940931"/>
                <a:gd name="connsiteY984" fmla="*/ 74930 h 138429"/>
                <a:gd name="connsiteX985" fmla="*/ 1235711 w 4940931"/>
                <a:gd name="connsiteY985" fmla="*/ 69850 h 138429"/>
                <a:gd name="connsiteX986" fmla="*/ 1228726 w 4940931"/>
                <a:gd name="connsiteY986" fmla="*/ 64770 h 138429"/>
                <a:gd name="connsiteX987" fmla="*/ 1224916 w 4940931"/>
                <a:gd name="connsiteY987" fmla="*/ 58420 h 138429"/>
                <a:gd name="connsiteX988" fmla="*/ 1223646 w 4940931"/>
                <a:gd name="connsiteY988" fmla="*/ 50165 h 138429"/>
                <a:gd name="connsiteX989" fmla="*/ 1225551 w 4940931"/>
                <a:gd name="connsiteY989" fmla="*/ 40640 h 138429"/>
                <a:gd name="connsiteX990" fmla="*/ 1231266 w 4940931"/>
                <a:gd name="connsiteY990" fmla="*/ 34290 h 138429"/>
                <a:gd name="connsiteX991" fmla="*/ 1239521 w 4940931"/>
                <a:gd name="connsiteY991" fmla="*/ 30480 h 138429"/>
                <a:gd name="connsiteX992" fmla="*/ 1250316 w 4940931"/>
                <a:gd name="connsiteY992" fmla="*/ 29210 h 138429"/>
                <a:gd name="connsiteX993" fmla="*/ 1180466 w 4940931"/>
                <a:gd name="connsiteY993" fmla="*/ 29210 h 138429"/>
                <a:gd name="connsiteX994" fmla="*/ 1195071 w 4940931"/>
                <a:gd name="connsiteY994" fmla="*/ 32385 h 138429"/>
                <a:gd name="connsiteX995" fmla="*/ 1205231 w 4940931"/>
                <a:gd name="connsiteY995" fmla="*/ 40640 h 138429"/>
                <a:gd name="connsiteX996" fmla="*/ 1211581 w 4940931"/>
                <a:gd name="connsiteY996" fmla="*/ 53340 h 138429"/>
                <a:gd name="connsiteX997" fmla="*/ 1213486 w 4940931"/>
                <a:gd name="connsiteY997" fmla="*/ 68580 h 138429"/>
                <a:gd name="connsiteX998" fmla="*/ 1212216 w 4940931"/>
                <a:gd name="connsiteY998" fmla="*/ 68580 h 138429"/>
                <a:gd name="connsiteX999" fmla="*/ 1212216 w 4940931"/>
                <a:gd name="connsiteY999" fmla="*/ 72390 h 138429"/>
                <a:gd name="connsiteX1000" fmla="*/ 1212216 w 4940931"/>
                <a:gd name="connsiteY1000" fmla="*/ 75565 h 138429"/>
                <a:gd name="connsiteX1001" fmla="*/ 1160781 w 4940931"/>
                <a:gd name="connsiteY1001" fmla="*/ 75565 h 138429"/>
                <a:gd name="connsiteX1002" fmla="*/ 1163321 w 4940931"/>
                <a:gd name="connsiteY1002" fmla="*/ 85090 h 138429"/>
                <a:gd name="connsiteX1003" fmla="*/ 1167766 w 4940931"/>
                <a:gd name="connsiteY1003" fmla="*/ 91440 h 138429"/>
                <a:gd name="connsiteX1004" fmla="*/ 1173481 w 4940931"/>
                <a:gd name="connsiteY1004" fmla="*/ 95250 h 138429"/>
                <a:gd name="connsiteX1005" fmla="*/ 1180466 w 4940931"/>
                <a:gd name="connsiteY1005" fmla="*/ 96520 h 138429"/>
                <a:gd name="connsiteX1006" fmla="*/ 1185546 w 4940931"/>
                <a:gd name="connsiteY1006" fmla="*/ 96520 h 138429"/>
                <a:gd name="connsiteX1007" fmla="*/ 1189991 w 4940931"/>
                <a:gd name="connsiteY1007" fmla="*/ 95250 h 138429"/>
                <a:gd name="connsiteX1008" fmla="*/ 1193801 w 4940931"/>
                <a:gd name="connsiteY1008" fmla="*/ 93345 h 138429"/>
                <a:gd name="connsiteX1009" fmla="*/ 1198246 w 4940931"/>
                <a:gd name="connsiteY1009" fmla="*/ 90805 h 138429"/>
                <a:gd name="connsiteX1010" fmla="*/ 1207136 w 4940931"/>
                <a:gd name="connsiteY1010" fmla="*/ 100330 h 138429"/>
                <a:gd name="connsiteX1011" fmla="*/ 1201421 w 4940931"/>
                <a:gd name="connsiteY1011" fmla="*/ 104775 h 138429"/>
                <a:gd name="connsiteX1012" fmla="*/ 1195706 w 4940931"/>
                <a:gd name="connsiteY1012" fmla="*/ 107950 h 138429"/>
                <a:gd name="connsiteX1013" fmla="*/ 1188721 w 4940931"/>
                <a:gd name="connsiteY1013" fmla="*/ 109855 h 138429"/>
                <a:gd name="connsiteX1014" fmla="*/ 1179831 w 4940931"/>
                <a:gd name="connsiteY1014" fmla="*/ 110490 h 138429"/>
                <a:gd name="connsiteX1015" fmla="*/ 1170306 w 4940931"/>
                <a:gd name="connsiteY1015" fmla="*/ 109220 h 138429"/>
                <a:gd name="connsiteX1016" fmla="*/ 1162686 w 4940931"/>
                <a:gd name="connsiteY1016" fmla="*/ 105410 h 138429"/>
                <a:gd name="connsiteX1017" fmla="*/ 1156336 w 4940931"/>
                <a:gd name="connsiteY1017" fmla="*/ 100330 h 138429"/>
                <a:gd name="connsiteX1018" fmla="*/ 1151256 w 4940931"/>
                <a:gd name="connsiteY1018" fmla="*/ 92710 h 138429"/>
                <a:gd name="connsiteX1019" fmla="*/ 1147446 w 4940931"/>
                <a:gd name="connsiteY1019" fmla="*/ 82550 h 138429"/>
                <a:gd name="connsiteX1020" fmla="*/ 1146176 w 4940931"/>
                <a:gd name="connsiteY1020" fmla="*/ 69850 h 138429"/>
                <a:gd name="connsiteX1021" fmla="*/ 1148716 w 4940931"/>
                <a:gd name="connsiteY1021" fmla="*/ 52070 h 138429"/>
                <a:gd name="connsiteX1022" fmla="*/ 1155701 w 4940931"/>
                <a:gd name="connsiteY1022" fmla="*/ 39370 h 138429"/>
                <a:gd name="connsiteX1023" fmla="*/ 1166496 w 4940931"/>
                <a:gd name="connsiteY1023" fmla="*/ 31750 h 138429"/>
                <a:gd name="connsiteX1024" fmla="*/ 1180466 w 4940931"/>
                <a:gd name="connsiteY1024" fmla="*/ 29210 h 138429"/>
                <a:gd name="connsiteX1025" fmla="*/ 901065 w 4940931"/>
                <a:gd name="connsiteY1025" fmla="*/ 29210 h 138429"/>
                <a:gd name="connsiteX1026" fmla="*/ 915670 w 4940931"/>
                <a:gd name="connsiteY1026" fmla="*/ 32385 h 138429"/>
                <a:gd name="connsiteX1027" fmla="*/ 925830 w 4940931"/>
                <a:gd name="connsiteY1027" fmla="*/ 40640 h 138429"/>
                <a:gd name="connsiteX1028" fmla="*/ 932180 w 4940931"/>
                <a:gd name="connsiteY1028" fmla="*/ 53340 h 138429"/>
                <a:gd name="connsiteX1029" fmla="*/ 934085 w 4940931"/>
                <a:gd name="connsiteY1029" fmla="*/ 68580 h 138429"/>
                <a:gd name="connsiteX1030" fmla="*/ 932815 w 4940931"/>
                <a:gd name="connsiteY1030" fmla="*/ 68580 h 138429"/>
                <a:gd name="connsiteX1031" fmla="*/ 932815 w 4940931"/>
                <a:gd name="connsiteY1031" fmla="*/ 72390 h 138429"/>
                <a:gd name="connsiteX1032" fmla="*/ 932815 w 4940931"/>
                <a:gd name="connsiteY1032" fmla="*/ 75565 h 138429"/>
                <a:gd name="connsiteX1033" fmla="*/ 881380 w 4940931"/>
                <a:gd name="connsiteY1033" fmla="*/ 75565 h 138429"/>
                <a:gd name="connsiteX1034" fmla="*/ 883920 w 4940931"/>
                <a:gd name="connsiteY1034" fmla="*/ 85090 h 138429"/>
                <a:gd name="connsiteX1035" fmla="*/ 888365 w 4940931"/>
                <a:gd name="connsiteY1035" fmla="*/ 91440 h 138429"/>
                <a:gd name="connsiteX1036" fmla="*/ 894080 w 4940931"/>
                <a:gd name="connsiteY1036" fmla="*/ 95250 h 138429"/>
                <a:gd name="connsiteX1037" fmla="*/ 901065 w 4940931"/>
                <a:gd name="connsiteY1037" fmla="*/ 96520 h 138429"/>
                <a:gd name="connsiteX1038" fmla="*/ 906145 w 4940931"/>
                <a:gd name="connsiteY1038" fmla="*/ 96520 h 138429"/>
                <a:gd name="connsiteX1039" fmla="*/ 910590 w 4940931"/>
                <a:gd name="connsiteY1039" fmla="*/ 95250 h 138429"/>
                <a:gd name="connsiteX1040" fmla="*/ 914400 w 4940931"/>
                <a:gd name="connsiteY1040" fmla="*/ 93345 h 138429"/>
                <a:gd name="connsiteX1041" fmla="*/ 918845 w 4940931"/>
                <a:gd name="connsiteY1041" fmla="*/ 90805 h 138429"/>
                <a:gd name="connsiteX1042" fmla="*/ 927735 w 4940931"/>
                <a:gd name="connsiteY1042" fmla="*/ 100330 h 138429"/>
                <a:gd name="connsiteX1043" fmla="*/ 922020 w 4940931"/>
                <a:gd name="connsiteY1043" fmla="*/ 104775 h 138429"/>
                <a:gd name="connsiteX1044" fmla="*/ 916305 w 4940931"/>
                <a:gd name="connsiteY1044" fmla="*/ 107950 h 138429"/>
                <a:gd name="connsiteX1045" fmla="*/ 909320 w 4940931"/>
                <a:gd name="connsiteY1045" fmla="*/ 109855 h 138429"/>
                <a:gd name="connsiteX1046" fmla="*/ 900430 w 4940931"/>
                <a:gd name="connsiteY1046" fmla="*/ 110490 h 138429"/>
                <a:gd name="connsiteX1047" fmla="*/ 890905 w 4940931"/>
                <a:gd name="connsiteY1047" fmla="*/ 109220 h 138429"/>
                <a:gd name="connsiteX1048" fmla="*/ 883285 w 4940931"/>
                <a:gd name="connsiteY1048" fmla="*/ 105410 h 138429"/>
                <a:gd name="connsiteX1049" fmla="*/ 876935 w 4940931"/>
                <a:gd name="connsiteY1049" fmla="*/ 100330 h 138429"/>
                <a:gd name="connsiteX1050" fmla="*/ 871855 w 4940931"/>
                <a:gd name="connsiteY1050" fmla="*/ 92710 h 138429"/>
                <a:gd name="connsiteX1051" fmla="*/ 868045 w 4940931"/>
                <a:gd name="connsiteY1051" fmla="*/ 82550 h 138429"/>
                <a:gd name="connsiteX1052" fmla="*/ 866775 w 4940931"/>
                <a:gd name="connsiteY1052" fmla="*/ 69850 h 138429"/>
                <a:gd name="connsiteX1053" fmla="*/ 869315 w 4940931"/>
                <a:gd name="connsiteY1053" fmla="*/ 52070 h 138429"/>
                <a:gd name="connsiteX1054" fmla="*/ 876300 w 4940931"/>
                <a:gd name="connsiteY1054" fmla="*/ 39370 h 138429"/>
                <a:gd name="connsiteX1055" fmla="*/ 887095 w 4940931"/>
                <a:gd name="connsiteY1055" fmla="*/ 31750 h 138429"/>
                <a:gd name="connsiteX1056" fmla="*/ 901065 w 4940931"/>
                <a:gd name="connsiteY1056" fmla="*/ 29210 h 138429"/>
                <a:gd name="connsiteX1057" fmla="*/ 668656 w 4940931"/>
                <a:gd name="connsiteY1057" fmla="*/ 29210 h 138429"/>
                <a:gd name="connsiteX1058" fmla="*/ 676275 w 4940931"/>
                <a:gd name="connsiteY1058" fmla="*/ 29845 h 138429"/>
                <a:gd name="connsiteX1059" fmla="*/ 681991 w 4940931"/>
                <a:gd name="connsiteY1059" fmla="*/ 32385 h 138429"/>
                <a:gd name="connsiteX1060" fmla="*/ 678181 w 4940931"/>
                <a:gd name="connsiteY1060" fmla="*/ 46990 h 138429"/>
                <a:gd name="connsiteX1061" fmla="*/ 676910 w 4940931"/>
                <a:gd name="connsiteY1061" fmla="*/ 46990 h 138429"/>
                <a:gd name="connsiteX1062" fmla="*/ 671830 w 4940931"/>
                <a:gd name="connsiteY1062" fmla="*/ 45085 h 138429"/>
                <a:gd name="connsiteX1063" fmla="*/ 665480 w 4940931"/>
                <a:gd name="connsiteY1063" fmla="*/ 44450 h 138429"/>
                <a:gd name="connsiteX1064" fmla="*/ 654050 w 4940931"/>
                <a:gd name="connsiteY1064" fmla="*/ 49530 h 138429"/>
                <a:gd name="connsiteX1065" fmla="*/ 650240 w 4940931"/>
                <a:gd name="connsiteY1065" fmla="*/ 64770 h 138429"/>
                <a:gd name="connsiteX1066" fmla="*/ 650240 w 4940931"/>
                <a:gd name="connsiteY1066" fmla="*/ 109220 h 138429"/>
                <a:gd name="connsiteX1067" fmla="*/ 635000 w 4940931"/>
                <a:gd name="connsiteY1067" fmla="*/ 109220 h 138429"/>
                <a:gd name="connsiteX1068" fmla="*/ 635000 w 4940931"/>
                <a:gd name="connsiteY1068" fmla="*/ 31115 h 138429"/>
                <a:gd name="connsiteX1069" fmla="*/ 650240 w 4940931"/>
                <a:gd name="connsiteY1069" fmla="*/ 31115 h 138429"/>
                <a:gd name="connsiteX1070" fmla="*/ 650240 w 4940931"/>
                <a:gd name="connsiteY1070" fmla="*/ 38735 h 138429"/>
                <a:gd name="connsiteX1071" fmla="*/ 653416 w 4940931"/>
                <a:gd name="connsiteY1071" fmla="*/ 34925 h 138429"/>
                <a:gd name="connsiteX1072" fmla="*/ 657861 w 4940931"/>
                <a:gd name="connsiteY1072" fmla="*/ 31750 h 138429"/>
                <a:gd name="connsiteX1073" fmla="*/ 662940 w 4940931"/>
                <a:gd name="connsiteY1073" fmla="*/ 29845 h 138429"/>
                <a:gd name="connsiteX1074" fmla="*/ 668656 w 4940931"/>
                <a:gd name="connsiteY1074" fmla="*/ 29210 h 138429"/>
                <a:gd name="connsiteX1075" fmla="*/ 586739 w 4940931"/>
                <a:gd name="connsiteY1075" fmla="*/ 29210 h 138429"/>
                <a:gd name="connsiteX1076" fmla="*/ 601344 w 4940931"/>
                <a:gd name="connsiteY1076" fmla="*/ 32385 h 138429"/>
                <a:gd name="connsiteX1077" fmla="*/ 611504 w 4940931"/>
                <a:gd name="connsiteY1077" fmla="*/ 40640 h 138429"/>
                <a:gd name="connsiteX1078" fmla="*/ 617854 w 4940931"/>
                <a:gd name="connsiteY1078" fmla="*/ 53340 h 138429"/>
                <a:gd name="connsiteX1079" fmla="*/ 619759 w 4940931"/>
                <a:gd name="connsiteY1079" fmla="*/ 68580 h 138429"/>
                <a:gd name="connsiteX1080" fmla="*/ 618489 w 4940931"/>
                <a:gd name="connsiteY1080" fmla="*/ 68580 h 138429"/>
                <a:gd name="connsiteX1081" fmla="*/ 618489 w 4940931"/>
                <a:gd name="connsiteY1081" fmla="*/ 72390 h 138429"/>
                <a:gd name="connsiteX1082" fmla="*/ 618489 w 4940931"/>
                <a:gd name="connsiteY1082" fmla="*/ 75565 h 138429"/>
                <a:gd name="connsiteX1083" fmla="*/ 567054 w 4940931"/>
                <a:gd name="connsiteY1083" fmla="*/ 75565 h 138429"/>
                <a:gd name="connsiteX1084" fmla="*/ 569594 w 4940931"/>
                <a:gd name="connsiteY1084" fmla="*/ 85090 h 138429"/>
                <a:gd name="connsiteX1085" fmla="*/ 574039 w 4940931"/>
                <a:gd name="connsiteY1085" fmla="*/ 91440 h 138429"/>
                <a:gd name="connsiteX1086" fmla="*/ 579754 w 4940931"/>
                <a:gd name="connsiteY1086" fmla="*/ 95250 h 138429"/>
                <a:gd name="connsiteX1087" fmla="*/ 586739 w 4940931"/>
                <a:gd name="connsiteY1087" fmla="*/ 96520 h 138429"/>
                <a:gd name="connsiteX1088" fmla="*/ 591819 w 4940931"/>
                <a:gd name="connsiteY1088" fmla="*/ 96520 h 138429"/>
                <a:gd name="connsiteX1089" fmla="*/ 596264 w 4940931"/>
                <a:gd name="connsiteY1089" fmla="*/ 95250 h 138429"/>
                <a:gd name="connsiteX1090" fmla="*/ 600074 w 4940931"/>
                <a:gd name="connsiteY1090" fmla="*/ 93345 h 138429"/>
                <a:gd name="connsiteX1091" fmla="*/ 604519 w 4940931"/>
                <a:gd name="connsiteY1091" fmla="*/ 90805 h 138429"/>
                <a:gd name="connsiteX1092" fmla="*/ 613409 w 4940931"/>
                <a:gd name="connsiteY1092" fmla="*/ 100330 h 138429"/>
                <a:gd name="connsiteX1093" fmla="*/ 607694 w 4940931"/>
                <a:gd name="connsiteY1093" fmla="*/ 104775 h 138429"/>
                <a:gd name="connsiteX1094" fmla="*/ 601979 w 4940931"/>
                <a:gd name="connsiteY1094" fmla="*/ 107950 h 138429"/>
                <a:gd name="connsiteX1095" fmla="*/ 594994 w 4940931"/>
                <a:gd name="connsiteY1095" fmla="*/ 109855 h 138429"/>
                <a:gd name="connsiteX1096" fmla="*/ 586104 w 4940931"/>
                <a:gd name="connsiteY1096" fmla="*/ 110490 h 138429"/>
                <a:gd name="connsiteX1097" fmla="*/ 576579 w 4940931"/>
                <a:gd name="connsiteY1097" fmla="*/ 109220 h 138429"/>
                <a:gd name="connsiteX1098" fmla="*/ 568959 w 4940931"/>
                <a:gd name="connsiteY1098" fmla="*/ 105410 h 138429"/>
                <a:gd name="connsiteX1099" fmla="*/ 562609 w 4940931"/>
                <a:gd name="connsiteY1099" fmla="*/ 100330 h 138429"/>
                <a:gd name="connsiteX1100" fmla="*/ 557529 w 4940931"/>
                <a:gd name="connsiteY1100" fmla="*/ 92710 h 138429"/>
                <a:gd name="connsiteX1101" fmla="*/ 553719 w 4940931"/>
                <a:gd name="connsiteY1101" fmla="*/ 82550 h 138429"/>
                <a:gd name="connsiteX1102" fmla="*/ 552449 w 4940931"/>
                <a:gd name="connsiteY1102" fmla="*/ 69850 h 138429"/>
                <a:gd name="connsiteX1103" fmla="*/ 554989 w 4940931"/>
                <a:gd name="connsiteY1103" fmla="*/ 52070 h 138429"/>
                <a:gd name="connsiteX1104" fmla="*/ 561974 w 4940931"/>
                <a:gd name="connsiteY1104" fmla="*/ 39370 h 138429"/>
                <a:gd name="connsiteX1105" fmla="*/ 572769 w 4940931"/>
                <a:gd name="connsiteY1105" fmla="*/ 31750 h 138429"/>
                <a:gd name="connsiteX1106" fmla="*/ 586739 w 4940931"/>
                <a:gd name="connsiteY1106" fmla="*/ 29210 h 138429"/>
                <a:gd name="connsiteX1107" fmla="*/ 400050 w 4940931"/>
                <a:gd name="connsiteY1107" fmla="*/ 29210 h 138429"/>
                <a:gd name="connsiteX1108" fmla="*/ 414655 w 4940931"/>
                <a:gd name="connsiteY1108" fmla="*/ 32385 h 138429"/>
                <a:gd name="connsiteX1109" fmla="*/ 424815 w 4940931"/>
                <a:gd name="connsiteY1109" fmla="*/ 40640 h 138429"/>
                <a:gd name="connsiteX1110" fmla="*/ 431165 w 4940931"/>
                <a:gd name="connsiteY1110" fmla="*/ 53340 h 138429"/>
                <a:gd name="connsiteX1111" fmla="*/ 433070 w 4940931"/>
                <a:gd name="connsiteY1111" fmla="*/ 68580 h 138429"/>
                <a:gd name="connsiteX1112" fmla="*/ 431800 w 4940931"/>
                <a:gd name="connsiteY1112" fmla="*/ 68580 h 138429"/>
                <a:gd name="connsiteX1113" fmla="*/ 431800 w 4940931"/>
                <a:gd name="connsiteY1113" fmla="*/ 72390 h 138429"/>
                <a:gd name="connsiteX1114" fmla="*/ 431800 w 4940931"/>
                <a:gd name="connsiteY1114" fmla="*/ 75565 h 138429"/>
                <a:gd name="connsiteX1115" fmla="*/ 380365 w 4940931"/>
                <a:gd name="connsiteY1115" fmla="*/ 75565 h 138429"/>
                <a:gd name="connsiteX1116" fmla="*/ 382905 w 4940931"/>
                <a:gd name="connsiteY1116" fmla="*/ 85090 h 138429"/>
                <a:gd name="connsiteX1117" fmla="*/ 387350 w 4940931"/>
                <a:gd name="connsiteY1117" fmla="*/ 91440 h 138429"/>
                <a:gd name="connsiteX1118" fmla="*/ 393065 w 4940931"/>
                <a:gd name="connsiteY1118" fmla="*/ 95250 h 138429"/>
                <a:gd name="connsiteX1119" fmla="*/ 400050 w 4940931"/>
                <a:gd name="connsiteY1119" fmla="*/ 96520 h 138429"/>
                <a:gd name="connsiteX1120" fmla="*/ 405130 w 4940931"/>
                <a:gd name="connsiteY1120" fmla="*/ 96520 h 138429"/>
                <a:gd name="connsiteX1121" fmla="*/ 409575 w 4940931"/>
                <a:gd name="connsiteY1121" fmla="*/ 95250 h 138429"/>
                <a:gd name="connsiteX1122" fmla="*/ 413385 w 4940931"/>
                <a:gd name="connsiteY1122" fmla="*/ 93345 h 138429"/>
                <a:gd name="connsiteX1123" fmla="*/ 417830 w 4940931"/>
                <a:gd name="connsiteY1123" fmla="*/ 90805 h 138429"/>
                <a:gd name="connsiteX1124" fmla="*/ 426720 w 4940931"/>
                <a:gd name="connsiteY1124" fmla="*/ 100330 h 138429"/>
                <a:gd name="connsiteX1125" fmla="*/ 421005 w 4940931"/>
                <a:gd name="connsiteY1125" fmla="*/ 104775 h 138429"/>
                <a:gd name="connsiteX1126" fmla="*/ 415290 w 4940931"/>
                <a:gd name="connsiteY1126" fmla="*/ 107950 h 138429"/>
                <a:gd name="connsiteX1127" fmla="*/ 408305 w 4940931"/>
                <a:gd name="connsiteY1127" fmla="*/ 109855 h 138429"/>
                <a:gd name="connsiteX1128" fmla="*/ 399415 w 4940931"/>
                <a:gd name="connsiteY1128" fmla="*/ 110490 h 138429"/>
                <a:gd name="connsiteX1129" fmla="*/ 389890 w 4940931"/>
                <a:gd name="connsiteY1129" fmla="*/ 109220 h 138429"/>
                <a:gd name="connsiteX1130" fmla="*/ 382270 w 4940931"/>
                <a:gd name="connsiteY1130" fmla="*/ 105410 h 138429"/>
                <a:gd name="connsiteX1131" fmla="*/ 375920 w 4940931"/>
                <a:gd name="connsiteY1131" fmla="*/ 100330 h 138429"/>
                <a:gd name="connsiteX1132" fmla="*/ 370840 w 4940931"/>
                <a:gd name="connsiteY1132" fmla="*/ 92710 h 138429"/>
                <a:gd name="connsiteX1133" fmla="*/ 367030 w 4940931"/>
                <a:gd name="connsiteY1133" fmla="*/ 82550 h 138429"/>
                <a:gd name="connsiteX1134" fmla="*/ 365760 w 4940931"/>
                <a:gd name="connsiteY1134" fmla="*/ 69850 h 138429"/>
                <a:gd name="connsiteX1135" fmla="*/ 368300 w 4940931"/>
                <a:gd name="connsiteY1135" fmla="*/ 52070 h 138429"/>
                <a:gd name="connsiteX1136" fmla="*/ 375285 w 4940931"/>
                <a:gd name="connsiteY1136" fmla="*/ 39370 h 138429"/>
                <a:gd name="connsiteX1137" fmla="*/ 386080 w 4940931"/>
                <a:gd name="connsiteY1137" fmla="*/ 31750 h 138429"/>
                <a:gd name="connsiteX1138" fmla="*/ 400050 w 4940931"/>
                <a:gd name="connsiteY1138" fmla="*/ 29210 h 138429"/>
                <a:gd name="connsiteX1139" fmla="*/ 201930 w 4940931"/>
                <a:gd name="connsiteY1139" fmla="*/ 29210 h 138429"/>
                <a:gd name="connsiteX1140" fmla="*/ 216535 w 4940931"/>
                <a:gd name="connsiteY1140" fmla="*/ 32385 h 138429"/>
                <a:gd name="connsiteX1141" fmla="*/ 226695 w 4940931"/>
                <a:gd name="connsiteY1141" fmla="*/ 40640 h 138429"/>
                <a:gd name="connsiteX1142" fmla="*/ 233045 w 4940931"/>
                <a:gd name="connsiteY1142" fmla="*/ 53340 h 138429"/>
                <a:gd name="connsiteX1143" fmla="*/ 234950 w 4940931"/>
                <a:gd name="connsiteY1143" fmla="*/ 68580 h 138429"/>
                <a:gd name="connsiteX1144" fmla="*/ 233680 w 4940931"/>
                <a:gd name="connsiteY1144" fmla="*/ 68580 h 138429"/>
                <a:gd name="connsiteX1145" fmla="*/ 233680 w 4940931"/>
                <a:gd name="connsiteY1145" fmla="*/ 72390 h 138429"/>
                <a:gd name="connsiteX1146" fmla="*/ 233680 w 4940931"/>
                <a:gd name="connsiteY1146" fmla="*/ 75565 h 138429"/>
                <a:gd name="connsiteX1147" fmla="*/ 182245 w 4940931"/>
                <a:gd name="connsiteY1147" fmla="*/ 75565 h 138429"/>
                <a:gd name="connsiteX1148" fmla="*/ 184785 w 4940931"/>
                <a:gd name="connsiteY1148" fmla="*/ 85090 h 138429"/>
                <a:gd name="connsiteX1149" fmla="*/ 189230 w 4940931"/>
                <a:gd name="connsiteY1149" fmla="*/ 91440 h 138429"/>
                <a:gd name="connsiteX1150" fmla="*/ 194945 w 4940931"/>
                <a:gd name="connsiteY1150" fmla="*/ 95250 h 138429"/>
                <a:gd name="connsiteX1151" fmla="*/ 201930 w 4940931"/>
                <a:gd name="connsiteY1151" fmla="*/ 96520 h 138429"/>
                <a:gd name="connsiteX1152" fmla="*/ 207010 w 4940931"/>
                <a:gd name="connsiteY1152" fmla="*/ 96520 h 138429"/>
                <a:gd name="connsiteX1153" fmla="*/ 211455 w 4940931"/>
                <a:gd name="connsiteY1153" fmla="*/ 95250 h 138429"/>
                <a:gd name="connsiteX1154" fmla="*/ 215265 w 4940931"/>
                <a:gd name="connsiteY1154" fmla="*/ 93345 h 138429"/>
                <a:gd name="connsiteX1155" fmla="*/ 219710 w 4940931"/>
                <a:gd name="connsiteY1155" fmla="*/ 90805 h 138429"/>
                <a:gd name="connsiteX1156" fmla="*/ 228600 w 4940931"/>
                <a:gd name="connsiteY1156" fmla="*/ 100330 h 138429"/>
                <a:gd name="connsiteX1157" fmla="*/ 222885 w 4940931"/>
                <a:gd name="connsiteY1157" fmla="*/ 104775 h 138429"/>
                <a:gd name="connsiteX1158" fmla="*/ 217170 w 4940931"/>
                <a:gd name="connsiteY1158" fmla="*/ 107950 h 138429"/>
                <a:gd name="connsiteX1159" fmla="*/ 210185 w 4940931"/>
                <a:gd name="connsiteY1159" fmla="*/ 109855 h 138429"/>
                <a:gd name="connsiteX1160" fmla="*/ 201295 w 4940931"/>
                <a:gd name="connsiteY1160" fmla="*/ 110490 h 138429"/>
                <a:gd name="connsiteX1161" fmla="*/ 191770 w 4940931"/>
                <a:gd name="connsiteY1161" fmla="*/ 109220 h 138429"/>
                <a:gd name="connsiteX1162" fmla="*/ 184150 w 4940931"/>
                <a:gd name="connsiteY1162" fmla="*/ 105410 h 138429"/>
                <a:gd name="connsiteX1163" fmla="*/ 177800 w 4940931"/>
                <a:gd name="connsiteY1163" fmla="*/ 100330 h 138429"/>
                <a:gd name="connsiteX1164" fmla="*/ 172720 w 4940931"/>
                <a:gd name="connsiteY1164" fmla="*/ 92710 h 138429"/>
                <a:gd name="connsiteX1165" fmla="*/ 168910 w 4940931"/>
                <a:gd name="connsiteY1165" fmla="*/ 82550 h 138429"/>
                <a:gd name="connsiteX1166" fmla="*/ 167640 w 4940931"/>
                <a:gd name="connsiteY1166" fmla="*/ 69850 h 138429"/>
                <a:gd name="connsiteX1167" fmla="*/ 170180 w 4940931"/>
                <a:gd name="connsiteY1167" fmla="*/ 52070 h 138429"/>
                <a:gd name="connsiteX1168" fmla="*/ 177165 w 4940931"/>
                <a:gd name="connsiteY1168" fmla="*/ 39370 h 138429"/>
                <a:gd name="connsiteX1169" fmla="*/ 187960 w 4940931"/>
                <a:gd name="connsiteY1169" fmla="*/ 31750 h 138429"/>
                <a:gd name="connsiteX1170" fmla="*/ 201930 w 4940931"/>
                <a:gd name="connsiteY1170" fmla="*/ 29210 h 138429"/>
                <a:gd name="connsiteX1171" fmla="*/ 4664706 w 4940931"/>
                <a:gd name="connsiteY1171" fmla="*/ 28574 h 138429"/>
                <a:gd name="connsiteX1172" fmla="*/ 4678676 w 4940931"/>
                <a:gd name="connsiteY1172" fmla="*/ 31749 h 138429"/>
                <a:gd name="connsiteX1173" fmla="*/ 4689471 w 4940931"/>
                <a:gd name="connsiteY1173" fmla="*/ 40004 h 138429"/>
                <a:gd name="connsiteX1174" fmla="*/ 4696456 w 4940931"/>
                <a:gd name="connsiteY1174" fmla="*/ 52704 h 138429"/>
                <a:gd name="connsiteX1175" fmla="*/ 4698996 w 4940931"/>
                <a:gd name="connsiteY1175" fmla="*/ 69214 h 138429"/>
                <a:gd name="connsiteX1176" fmla="*/ 4699631 w 4940931"/>
                <a:gd name="connsiteY1176" fmla="*/ 69214 h 138429"/>
                <a:gd name="connsiteX1177" fmla="*/ 4697091 w 4940931"/>
                <a:gd name="connsiteY1177" fmla="*/ 86359 h 138429"/>
                <a:gd name="connsiteX1178" fmla="*/ 4689471 w 4940931"/>
                <a:gd name="connsiteY1178" fmla="*/ 99059 h 138429"/>
                <a:gd name="connsiteX1179" fmla="*/ 4678041 w 4940931"/>
                <a:gd name="connsiteY1179" fmla="*/ 107314 h 138429"/>
                <a:gd name="connsiteX1180" fmla="*/ 4664071 w 4940931"/>
                <a:gd name="connsiteY1180" fmla="*/ 109854 h 138429"/>
                <a:gd name="connsiteX1181" fmla="*/ 4650101 w 4940931"/>
                <a:gd name="connsiteY1181" fmla="*/ 106679 h 138429"/>
                <a:gd name="connsiteX1182" fmla="*/ 4639306 w 4940931"/>
                <a:gd name="connsiteY1182" fmla="*/ 98424 h 138429"/>
                <a:gd name="connsiteX1183" fmla="*/ 4632321 w 4940931"/>
                <a:gd name="connsiteY1183" fmla="*/ 85724 h 138429"/>
                <a:gd name="connsiteX1184" fmla="*/ 4629781 w 4940931"/>
                <a:gd name="connsiteY1184" fmla="*/ 69214 h 138429"/>
                <a:gd name="connsiteX1185" fmla="*/ 4632321 w 4940931"/>
                <a:gd name="connsiteY1185" fmla="*/ 52069 h 138429"/>
                <a:gd name="connsiteX1186" fmla="*/ 4639941 w 4940931"/>
                <a:gd name="connsiteY1186" fmla="*/ 39369 h 138429"/>
                <a:gd name="connsiteX1187" fmla="*/ 4650736 w 4940931"/>
                <a:gd name="connsiteY1187" fmla="*/ 31114 h 138429"/>
                <a:gd name="connsiteX1188" fmla="*/ 4664706 w 4940931"/>
                <a:gd name="connsiteY1188" fmla="*/ 28574 h 138429"/>
                <a:gd name="connsiteX1189" fmla="*/ 4264655 w 4940931"/>
                <a:gd name="connsiteY1189" fmla="*/ 28574 h 138429"/>
                <a:gd name="connsiteX1190" fmla="*/ 4278625 w 4940931"/>
                <a:gd name="connsiteY1190" fmla="*/ 31749 h 138429"/>
                <a:gd name="connsiteX1191" fmla="*/ 4289420 w 4940931"/>
                <a:gd name="connsiteY1191" fmla="*/ 40004 h 138429"/>
                <a:gd name="connsiteX1192" fmla="*/ 4296405 w 4940931"/>
                <a:gd name="connsiteY1192" fmla="*/ 52704 h 138429"/>
                <a:gd name="connsiteX1193" fmla="*/ 4298945 w 4940931"/>
                <a:gd name="connsiteY1193" fmla="*/ 69214 h 138429"/>
                <a:gd name="connsiteX1194" fmla="*/ 4299580 w 4940931"/>
                <a:gd name="connsiteY1194" fmla="*/ 69214 h 138429"/>
                <a:gd name="connsiteX1195" fmla="*/ 4297040 w 4940931"/>
                <a:gd name="connsiteY1195" fmla="*/ 86359 h 138429"/>
                <a:gd name="connsiteX1196" fmla="*/ 4289420 w 4940931"/>
                <a:gd name="connsiteY1196" fmla="*/ 99059 h 138429"/>
                <a:gd name="connsiteX1197" fmla="*/ 4277990 w 4940931"/>
                <a:gd name="connsiteY1197" fmla="*/ 107314 h 138429"/>
                <a:gd name="connsiteX1198" fmla="*/ 4264020 w 4940931"/>
                <a:gd name="connsiteY1198" fmla="*/ 109854 h 138429"/>
                <a:gd name="connsiteX1199" fmla="*/ 4250050 w 4940931"/>
                <a:gd name="connsiteY1199" fmla="*/ 106679 h 138429"/>
                <a:gd name="connsiteX1200" fmla="*/ 4239255 w 4940931"/>
                <a:gd name="connsiteY1200" fmla="*/ 98424 h 138429"/>
                <a:gd name="connsiteX1201" fmla="*/ 4232270 w 4940931"/>
                <a:gd name="connsiteY1201" fmla="*/ 85724 h 138429"/>
                <a:gd name="connsiteX1202" fmla="*/ 4229730 w 4940931"/>
                <a:gd name="connsiteY1202" fmla="*/ 69214 h 138429"/>
                <a:gd name="connsiteX1203" fmla="*/ 4232270 w 4940931"/>
                <a:gd name="connsiteY1203" fmla="*/ 52069 h 138429"/>
                <a:gd name="connsiteX1204" fmla="*/ 4239890 w 4940931"/>
                <a:gd name="connsiteY1204" fmla="*/ 39369 h 138429"/>
                <a:gd name="connsiteX1205" fmla="*/ 4250685 w 4940931"/>
                <a:gd name="connsiteY1205" fmla="*/ 31114 h 138429"/>
                <a:gd name="connsiteX1206" fmla="*/ 4264655 w 4940931"/>
                <a:gd name="connsiteY1206" fmla="*/ 28574 h 138429"/>
                <a:gd name="connsiteX1207" fmla="*/ 1420495 w 4940931"/>
                <a:gd name="connsiteY1207" fmla="*/ 28574 h 138429"/>
                <a:gd name="connsiteX1208" fmla="*/ 1434465 w 4940931"/>
                <a:gd name="connsiteY1208" fmla="*/ 31749 h 138429"/>
                <a:gd name="connsiteX1209" fmla="*/ 1445260 w 4940931"/>
                <a:gd name="connsiteY1209" fmla="*/ 40004 h 138429"/>
                <a:gd name="connsiteX1210" fmla="*/ 1452245 w 4940931"/>
                <a:gd name="connsiteY1210" fmla="*/ 52704 h 138429"/>
                <a:gd name="connsiteX1211" fmla="*/ 1454785 w 4940931"/>
                <a:gd name="connsiteY1211" fmla="*/ 69214 h 138429"/>
                <a:gd name="connsiteX1212" fmla="*/ 1455420 w 4940931"/>
                <a:gd name="connsiteY1212" fmla="*/ 69214 h 138429"/>
                <a:gd name="connsiteX1213" fmla="*/ 1452880 w 4940931"/>
                <a:gd name="connsiteY1213" fmla="*/ 86359 h 138429"/>
                <a:gd name="connsiteX1214" fmla="*/ 1445260 w 4940931"/>
                <a:gd name="connsiteY1214" fmla="*/ 99059 h 138429"/>
                <a:gd name="connsiteX1215" fmla="*/ 1433830 w 4940931"/>
                <a:gd name="connsiteY1215" fmla="*/ 107314 h 138429"/>
                <a:gd name="connsiteX1216" fmla="*/ 1419860 w 4940931"/>
                <a:gd name="connsiteY1216" fmla="*/ 109854 h 138429"/>
                <a:gd name="connsiteX1217" fmla="*/ 1405890 w 4940931"/>
                <a:gd name="connsiteY1217" fmla="*/ 106679 h 138429"/>
                <a:gd name="connsiteX1218" fmla="*/ 1395095 w 4940931"/>
                <a:gd name="connsiteY1218" fmla="*/ 98424 h 138429"/>
                <a:gd name="connsiteX1219" fmla="*/ 1388110 w 4940931"/>
                <a:gd name="connsiteY1219" fmla="*/ 85724 h 138429"/>
                <a:gd name="connsiteX1220" fmla="*/ 1385570 w 4940931"/>
                <a:gd name="connsiteY1220" fmla="*/ 69214 h 138429"/>
                <a:gd name="connsiteX1221" fmla="*/ 1388110 w 4940931"/>
                <a:gd name="connsiteY1221" fmla="*/ 52069 h 138429"/>
                <a:gd name="connsiteX1222" fmla="*/ 1395730 w 4940931"/>
                <a:gd name="connsiteY1222" fmla="*/ 39369 h 138429"/>
                <a:gd name="connsiteX1223" fmla="*/ 1406525 w 4940931"/>
                <a:gd name="connsiteY1223" fmla="*/ 31114 h 138429"/>
                <a:gd name="connsiteX1224" fmla="*/ 1420495 w 4940931"/>
                <a:gd name="connsiteY1224" fmla="*/ 28574 h 138429"/>
                <a:gd name="connsiteX1225" fmla="*/ 3143245 w 4940931"/>
                <a:gd name="connsiteY1225" fmla="*/ 5079 h 138429"/>
                <a:gd name="connsiteX1226" fmla="*/ 3219445 w 4940931"/>
                <a:gd name="connsiteY1226" fmla="*/ 5079 h 138429"/>
                <a:gd name="connsiteX1227" fmla="*/ 3219445 w 4940931"/>
                <a:gd name="connsiteY1227" fmla="*/ 20319 h 138429"/>
                <a:gd name="connsiteX1228" fmla="*/ 3188965 w 4940931"/>
                <a:gd name="connsiteY1228" fmla="*/ 20319 h 138429"/>
                <a:gd name="connsiteX1229" fmla="*/ 3188965 w 4940931"/>
                <a:gd name="connsiteY1229" fmla="*/ 108584 h 138429"/>
                <a:gd name="connsiteX1230" fmla="*/ 3173090 w 4940931"/>
                <a:gd name="connsiteY1230" fmla="*/ 108584 h 138429"/>
                <a:gd name="connsiteX1231" fmla="*/ 3173090 w 4940931"/>
                <a:gd name="connsiteY1231" fmla="*/ 20319 h 138429"/>
                <a:gd name="connsiteX1232" fmla="*/ 3143245 w 4940931"/>
                <a:gd name="connsiteY1232" fmla="*/ 20319 h 138429"/>
                <a:gd name="connsiteX1233" fmla="*/ 1628774 w 4940931"/>
                <a:gd name="connsiteY1233" fmla="*/ 5079 h 138429"/>
                <a:gd name="connsiteX1234" fmla="*/ 1704970 w 4940931"/>
                <a:gd name="connsiteY1234" fmla="*/ 5079 h 138429"/>
                <a:gd name="connsiteX1235" fmla="*/ 1704970 w 4940931"/>
                <a:gd name="connsiteY1235" fmla="*/ 20319 h 138429"/>
                <a:gd name="connsiteX1236" fmla="*/ 1675129 w 4940931"/>
                <a:gd name="connsiteY1236" fmla="*/ 20319 h 138429"/>
                <a:gd name="connsiteX1237" fmla="*/ 1675129 w 4940931"/>
                <a:gd name="connsiteY1237" fmla="*/ 108584 h 138429"/>
                <a:gd name="connsiteX1238" fmla="*/ 1659255 w 4940931"/>
                <a:gd name="connsiteY1238" fmla="*/ 108584 h 138429"/>
                <a:gd name="connsiteX1239" fmla="*/ 1659255 w 4940931"/>
                <a:gd name="connsiteY1239" fmla="*/ 20319 h 138429"/>
                <a:gd name="connsiteX1240" fmla="*/ 1628774 w 4940931"/>
                <a:gd name="connsiteY1240" fmla="*/ 20319 h 138429"/>
                <a:gd name="connsiteX1241" fmla="*/ 0 w 4940931"/>
                <a:gd name="connsiteY1241" fmla="*/ 5079 h 138429"/>
                <a:gd name="connsiteX1242" fmla="*/ 76200 w 4940931"/>
                <a:gd name="connsiteY1242" fmla="*/ 5079 h 138429"/>
                <a:gd name="connsiteX1243" fmla="*/ 76200 w 4940931"/>
                <a:gd name="connsiteY1243" fmla="*/ 20319 h 138429"/>
                <a:gd name="connsiteX1244" fmla="*/ 45720 w 4940931"/>
                <a:gd name="connsiteY1244" fmla="*/ 20319 h 138429"/>
                <a:gd name="connsiteX1245" fmla="*/ 45720 w 4940931"/>
                <a:gd name="connsiteY1245" fmla="*/ 108584 h 138429"/>
                <a:gd name="connsiteX1246" fmla="*/ 29845 w 4940931"/>
                <a:gd name="connsiteY1246" fmla="*/ 108584 h 138429"/>
                <a:gd name="connsiteX1247" fmla="*/ 29845 w 4940931"/>
                <a:gd name="connsiteY1247" fmla="*/ 20319 h 138429"/>
                <a:gd name="connsiteX1248" fmla="*/ 0 w 4940931"/>
                <a:gd name="connsiteY1248" fmla="*/ 20319 h 138429"/>
                <a:gd name="connsiteX1249" fmla="*/ 1362075 w 4940931"/>
                <a:gd name="connsiteY1249" fmla="*/ 1269 h 138429"/>
                <a:gd name="connsiteX1250" fmla="*/ 1365885 w 4940931"/>
                <a:gd name="connsiteY1250" fmla="*/ 1904 h 138429"/>
                <a:gd name="connsiteX1251" fmla="*/ 1369060 w 4940931"/>
                <a:gd name="connsiteY1251" fmla="*/ 3809 h 138429"/>
                <a:gd name="connsiteX1252" fmla="*/ 1370965 w 4940931"/>
                <a:gd name="connsiteY1252" fmla="*/ 6984 h 138429"/>
                <a:gd name="connsiteX1253" fmla="*/ 1371600 w 4940931"/>
                <a:gd name="connsiteY1253" fmla="*/ 10794 h 138429"/>
                <a:gd name="connsiteX1254" fmla="*/ 1370965 w 4940931"/>
                <a:gd name="connsiteY1254" fmla="*/ 14604 h 138429"/>
                <a:gd name="connsiteX1255" fmla="*/ 1369060 w 4940931"/>
                <a:gd name="connsiteY1255" fmla="*/ 17779 h 138429"/>
                <a:gd name="connsiteX1256" fmla="*/ 1365885 w 4940931"/>
                <a:gd name="connsiteY1256" fmla="*/ 19684 h 138429"/>
                <a:gd name="connsiteX1257" fmla="*/ 1362075 w 4940931"/>
                <a:gd name="connsiteY1257" fmla="*/ 20319 h 138429"/>
                <a:gd name="connsiteX1258" fmla="*/ 1358265 w 4940931"/>
                <a:gd name="connsiteY1258" fmla="*/ 19684 h 138429"/>
                <a:gd name="connsiteX1259" fmla="*/ 1355090 w 4940931"/>
                <a:gd name="connsiteY1259" fmla="*/ 17779 h 138429"/>
                <a:gd name="connsiteX1260" fmla="*/ 1353185 w 4940931"/>
                <a:gd name="connsiteY1260" fmla="*/ 14604 h 138429"/>
                <a:gd name="connsiteX1261" fmla="*/ 1352550 w 4940931"/>
                <a:gd name="connsiteY1261" fmla="*/ 10794 h 138429"/>
                <a:gd name="connsiteX1262" fmla="*/ 1353185 w 4940931"/>
                <a:gd name="connsiteY1262" fmla="*/ 6984 h 138429"/>
                <a:gd name="connsiteX1263" fmla="*/ 1355090 w 4940931"/>
                <a:gd name="connsiteY1263" fmla="*/ 3809 h 138429"/>
                <a:gd name="connsiteX1264" fmla="*/ 1358265 w 4940931"/>
                <a:gd name="connsiteY1264" fmla="*/ 1904 h 138429"/>
                <a:gd name="connsiteX1265" fmla="*/ 1362075 w 4940931"/>
                <a:gd name="connsiteY1265" fmla="*/ 1269 h 138429"/>
                <a:gd name="connsiteX1266" fmla="*/ 4789801 w 4940931"/>
                <a:gd name="connsiteY1266" fmla="*/ 634 h 138429"/>
                <a:gd name="connsiteX1267" fmla="*/ 4789801 w 4940931"/>
                <a:gd name="connsiteY1267" fmla="*/ 65404 h 138429"/>
                <a:gd name="connsiteX1268" fmla="*/ 4814566 w 4940931"/>
                <a:gd name="connsiteY1268" fmla="*/ 31114 h 138429"/>
                <a:gd name="connsiteX1269" fmla="*/ 4831711 w 4940931"/>
                <a:gd name="connsiteY1269" fmla="*/ 31114 h 138429"/>
                <a:gd name="connsiteX1270" fmla="*/ 4812026 w 4940931"/>
                <a:gd name="connsiteY1270" fmla="*/ 57149 h 138429"/>
                <a:gd name="connsiteX1271" fmla="*/ 4835521 w 4940931"/>
                <a:gd name="connsiteY1271" fmla="*/ 108584 h 138429"/>
                <a:gd name="connsiteX1272" fmla="*/ 4819011 w 4940931"/>
                <a:gd name="connsiteY1272" fmla="*/ 108584 h 138429"/>
                <a:gd name="connsiteX1273" fmla="*/ 4801866 w 4940931"/>
                <a:gd name="connsiteY1273" fmla="*/ 69849 h 138429"/>
                <a:gd name="connsiteX1274" fmla="*/ 4789801 w 4940931"/>
                <a:gd name="connsiteY1274" fmla="*/ 85724 h 138429"/>
                <a:gd name="connsiteX1275" fmla="*/ 4789801 w 4940931"/>
                <a:gd name="connsiteY1275" fmla="*/ 108584 h 138429"/>
                <a:gd name="connsiteX1276" fmla="*/ 4774561 w 4940931"/>
                <a:gd name="connsiteY1276" fmla="*/ 108584 h 138429"/>
                <a:gd name="connsiteX1277" fmla="*/ 4774561 w 4940931"/>
                <a:gd name="connsiteY1277" fmla="*/ 8889 h 138429"/>
                <a:gd name="connsiteX1278" fmla="*/ 4472301 w 4940931"/>
                <a:gd name="connsiteY1278" fmla="*/ 634 h 138429"/>
                <a:gd name="connsiteX1279" fmla="*/ 4472301 w 4940931"/>
                <a:gd name="connsiteY1279" fmla="*/ 109219 h 138429"/>
                <a:gd name="connsiteX1280" fmla="*/ 4457061 w 4940931"/>
                <a:gd name="connsiteY1280" fmla="*/ 109219 h 138429"/>
                <a:gd name="connsiteX1281" fmla="*/ 4457696 w 4940931"/>
                <a:gd name="connsiteY1281" fmla="*/ 108584 h 138429"/>
                <a:gd name="connsiteX1282" fmla="*/ 4457696 w 4940931"/>
                <a:gd name="connsiteY1282" fmla="*/ 100964 h 138429"/>
                <a:gd name="connsiteX1283" fmla="*/ 4453251 w 4940931"/>
                <a:gd name="connsiteY1283" fmla="*/ 104774 h 138429"/>
                <a:gd name="connsiteX1284" fmla="*/ 4448171 w 4940931"/>
                <a:gd name="connsiteY1284" fmla="*/ 107949 h 138429"/>
                <a:gd name="connsiteX1285" fmla="*/ 4443091 w 4940931"/>
                <a:gd name="connsiteY1285" fmla="*/ 109854 h 138429"/>
                <a:gd name="connsiteX1286" fmla="*/ 4437376 w 4940931"/>
                <a:gd name="connsiteY1286" fmla="*/ 109854 h 138429"/>
                <a:gd name="connsiteX1287" fmla="*/ 4425946 w 4940931"/>
                <a:gd name="connsiteY1287" fmla="*/ 107314 h 138429"/>
                <a:gd name="connsiteX1288" fmla="*/ 4416421 w 4940931"/>
                <a:gd name="connsiteY1288" fmla="*/ 99694 h 138429"/>
                <a:gd name="connsiteX1289" fmla="*/ 4410071 w 4940931"/>
                <a:gd name="connsiteY1289" fmla="*/ 86994 h 138429"/>
                <a:gd name="connsiteX1290" fmla="*/ 4407531 w 4940931"/>
                <a:gd name="connsiteY1290" fmla="*/ 67944 h 138429"/>
                <a:gd name="connsiteX1291" fmla="*/ 4410071 w 4940931"/>
                <a:gd name="connsiteY1291" fmla="*/ 50799 h 138429"/>
                <a:gd name="connsiteX1292" fmla="*/ 4417056 w 4940931"/>
                <a:gd name="connsiteY1292" fmla="*/ 38734 h 138429"/>
                <a:gd name="connsiteX1293" fmla="*/ 4426581 w 4940931"/>
                <a:gd name="connsiteY1293" fmla="*/ 31749 h 138429"/>
                <a:gd name="connsiteX1294" fmla="*/ 4438011 w 4940931"/>
                <a:gd name="connsiteY1294" fmla="*/ 29209 h 138429"/>
                <a:gd name="connsiteX1295" fmla="*/ 4443726 w 4940931"/>
                <a:gd name="connsiteY1295" fmla="*/ 29844 h 138429"/>
                <a:gd name="connsiteX1296" fmla="*/ 4448806 w 4940931"/>
                <a:gd name="connsiteY1296" fmla="*/ 31749 h 138429"/>
                <a:gd name="connsiteX1297" fmla="*/ 4453251 w 4940931"/>
                <a:gd name="connsiteY1297" fmla="*/ 34924 h 138429"/>
                <a:gd name="connsiteX1298" fmla="*/ 4457061 w 4940931"/>
                <a:gd name="connsiteY1298" fmla="*/ 38099 h 138429"/>
                <a:gd name="connsiteX1299" fmla="*/ 4457061 w 4940931"/>
                <a:gd name="connsiteY1299" fmla="*/ 8254 h 138429"/>
                <a:gd name="connsiteX1300" fmla="*/ 4390385 w 4940931"/>
                <a:gd name="connsiteY1300" fmla="*/ 634 h 138429"/>
                <a:gd name="connsiteX1301" fmla="*/ 4390385 w 4940931"/>
                <a:gd name="connsiteY1301" fmla="*/ 108584 h 138429"/>
                <a:gd name="connsiteX1302" fmla="*/ 4375145 w 4940931"/>
                <a:gd name="connsiteY1302" fmla="*/ 108584 h 138429"/>
                <a:gd name="connsiteX1303" fmla="*/ 4375145 w 4940931"/>
                <a:gd name="connsiteY1303" fmla="*/ 8889 h 138429"/>
                <a:gd name="connsiteX1304" fmla="*/ 3946521 w 4940931"/>
                <a:gd name="connsiteY1304" fmla="*/ 634 h 138429"/>
                <a:gd name="connsiteX1305" fmla="*/ 3946521 w 4940931"/>
                <a:gd name="connsiteY1305" fmla="*/ 38099 h 138429"/>
                <a:gd name="connsiteX1306" fmla="*/ 3950331 w 4940931"/>
                <a:gd name="connsiteY1306" fmla="*/ 34289 h 138429"/>
                <a:gd name="connsiteX1307" fmla="*/ 3954776 w 4940931"/>
                <a:gd name="connsiteY1307" fmla="*/ 31114 h 138429"/>
                <a:gd name="connsiteX1308" fmla="*/ 3960491 w 4940931"/>
                <a:gd name="connsiteY1308" fmla="*/ 29209 h 138429"/>
                <a:gd name="connsiteX1309" fmla="*/ 3966206 w 4940931"/>
                <a:gd name="connsiteY1309" fmla="*/ 29209 h 138429"/>
                <a:gd name="connsiteX1310" fmla="*/ 3978271 w 4940931"/>
                <a:gd name="connsiteY1310" fmla="*/ 31749 h 138429"/>
                <a:gd name="connsiteX1311" fmla="*/ 3987161 w 4940931"/>
                <a:gd name="connsiteY1311" fmla="*/ 38099 h 138429"/>
                <a:gd name="connsiteX1312" fmla="*/ 3992241 w 4940931"/>
                <a:gd name="connsiteY1312" fmla="*/ 49529 h 138429"/>
                <a:gd name="connsiteX1313" fmla="*/ 3994146 w 4940931"/>
                <a:gd name="connsiteY1313" fmla="*/ 64134 h 138429"/>
                <a:gd name="connsiteX1314" fmla="*/ 3994146 w 4940931"/>
                <a:gd name="connsiteY1314" fmla="*/ 108584 h 138429"/>
                <a:gd name="connsiteX1315" fmla="*/ 3978906 w 4940931"/>
                <a:gd name="connsiteY1315" fmla="*/ 108584 h 138429"/>
                <a:gd name="connsiteX1316" fmla="*/ 3978271 w 4940931"/>
                <a:gd name="connsiteY1316" fmla="*/ 108584 h 138429"/>
                <a:gd name="connsiteX1317" fmla="*/ 3978271 w 4940931"/>
                <a:gd name="connsiteY1317" fmla="*/ 64769 h 138429"/>
                <a:gd name="connsiteX1318" fmla="*/ 3974461 w 4940931"/>
                <a:gd name="connsiteY1318" fmla="*/ 48894 h 138429"/>
                <a:gd name="connsiteX1319" fmla="*/ 3962396 w 4940931"/>
                <a:gd name="connsiteY1319" fmla="*/ 43814 h 138429"/>
                <a:gd name="connsiteX1320" fmla="*/ 3956046 w 4940931"/>
                <a:gd name="connsiteY1320" fmla="*/ 45084 h 138429"/>
                <a:gd name="connsiteX1321" fmla="*/ 3950966 w 4940931"/>
                <a:gd name="connsiteY1321" fmla="*/ 48894 h 138429"/>
                <a:gd name="connsiteX1322" fmla="*/ 3947791 w 4940931"/>
                <a:gd name="connsiteY1322" fmla="*/ 55244 h 138429"/>
                <a:gd name="connsiteX1323" fmla="*/ 3946521 w 4940931"/>
                <a:gd name="connsiteY1323" fmla="*/ 63499 h 138429"/>
                <a:gd name="connsiteX1324" fmla="*/ 3946521 w 4940931"/>
                <a:gd name="connsiteY1324" fmla="*/ 109219 h 138429"/>
                <a:gd name="connsiteX1325" fmla="*/ 3931281 w 4940931"/>
                <a:gd name="connsiteY1325" fmla="*/ 109219 h 138429"/>
                <a:gd name="connsiteX1326" fmla="*/ 3931281 w 4940931"/>
                <a:gd name="connsiteY1326" fmla="*/ 8889 h 138429"/>
                <a:gd name="connsiteX1327" fmla="*/ 3248021 w 4940931"/>
                <a:gd name="connsiteY1327" fmla="*/ 634 h 138429"/>
                <a:gd name="connsiteX1328" fmla="*/ 3248021 w 4940931"/>
                <a:gd name="connsiteY1328" fmla="*/ 38099 h 138429"/>
                <a:gd name="connsiteX1329" fmla="*/ 3251831 w 4940931"/>
                <a:gd name="connsiteY1329" fmla="*/ 34289 h 138429"/>
                <a:gd name="connsiteX1330" fmla="*/ 3256276 w 4940931"/>
                <a:gd name="connsiteY1330" fmla="*/ 31114 h 138429"/>
                <a:gd name="connsiteX1331" fmla="*/ 3261991 w 4940931"/>
                <a:gd name="connsiteY1331" fmla="*/ 29209 h 138429"/>
                <a:gd name="connsiteX1332" fmla="*/ 3267706 w 4940931"/>
                <a:gd name="connsiteY1332" fmla="*/ 29209 h 138429"/>
                <a:gd name="connsiteX1333" fmla="*/ 3279771 w 4940931"/>
                <a:gd name="connsiteY1333" fmla="*/ 31749 h 138429"/>
                <a:gd name="connsiteX1334" fmla="*/ 3288661 w 4940931"/>
                <a:gd name="connsiteY1334" fmla="*/ 38099 h 138429"/>
                <a:gd name="connsiteX1335" fmla="*/ 3293741 w 4940931"/>
                <a:gd name="connsiteY1335" fmla="*/ 49529 h 138429"/>
                <a:gd name="connsiteX1336" fmla="*/ 3295646 w 4940931"/>
                <a:gd name="connsiteY1336" fmla="*/ 64134 h 138429"/>
                <a:gd name="connsiteX1337" fmla="*/ 3295646 w 4940931"/>
                <a:gd name="connsiteY1337" fmla="*/ 108584 h 138429"/>
                <a:gd name="connsiteX1338" fmla="*/ 3280406 w 4940931"/>
                <a:gd name="connsiteY1338" fmla="*/ 108584 h 138429"/>
                <a:gd name="connsiteX1339" fmla="*/ 3279771 w 4940931"/>
                <a:gd name="connsiteY1339" fmla="*/ 108584 h 138429"/>
                <a:gd name="connsiteX1340" fmla="*/ 3279771 w 4940931"/>
                <a:gd name="connsiteY1340" fmla="*/ 64769 h 138429"/>
                <a:gd name="connsiteX1341" fmla="*/ 3275961 w 4940931"/>
                <a:gd name="connsiteY1341" fmla="*/ 48894 h 138429"/>
                <a:gd name="connsiteX1342" fmla="*/ 3263896 w 4940931"/>
                <a:gd name="connsiteY1342" fmla="*/ 43814 h 138429"/>
                <a:gd name="connsiteX1343" fmla="*/ 3257546 w 4940931"/>
                <a:gd name="connsiteY1343" fmla="*/ 45084 h 138429"/>
                <a:gd name="connsiteX1344" fmla="*/ 3252466 w 4940931"/>
                <a:gd name="connsiteY1344" fmla="*/ 48894 h 138429"/>
                <a:gd name="connsiteX1345" fmla="*/ 3249291 w 4940931"/>
                <a:gd name="connsiteY1345" fmla="*/ 55244 h 138429"/>
                <a:gd name="connsiteX1346" fmla="*/ 3248021 w 4940931"/>
                <a:gd name="connsiteY1346" fmla="*/ 63499 h 138429"/>
                <a:gd name="connsiteX1347" fmla="*/ 3248021 w 4940931"/>
                <a:gd name="connsiteY1347" fmla="*/ 109219 h 138429"/>
                <a:gd name="connsiteX1348" fmla="*/ 3232781 w 4940931"/>
                <a:gd name="connsiteY1348" fmla="*/ 109219 h 138429"/>
                <a:gd name="connsiteX1349" fmla="*/ 3232781 w 4940931"/>
                <a:gd name="connsiteY1349" fmla="*/ 8889 h 138429"/>
                <a:gd name="connsiteX1350" fmla="*/ 2432681 w 4940931"/>
                <a:gd name="connsiteY1350" fmla="*/ 634 h 138429"/>
                <a:gd name="connsiteX1351" fmla="*/ 2432681 w 4940931"/>
                <a:gd name="connsiteY1351" fmla="*/ 38099 h 138429"/>
                <a:gd name="connsiteX1352" fmla="*/ 2436491 w 4940931"/>
                <a:gd name="connsiteY1352" fmla="*/ 34289 h 138429"/>
                <a:gd name="connsiteX1353" fmla="*/ 2440936 w 4940931"/>
                <a:gd name="connsiteY1353" fmla="*/ 31114 h 138429"/>
                <a:gd name="connsiteX1354" fmla="*/ 2446651 w 4940931"/>
                <a:gd name="connsiteY1354" fmla="*/ 29209 h 138429"/>
                <a:gd name="connsiteX1355" fmla="*/ 2452366 w 4940931"/>
                <a:gd name="connsiteY1355" fmla="*/ 29209 h 138429"/>
                <a:gd name="connsiteX1356" fmla="*/ 2464431 w 4940931"/>
                <a:gd name="connsiteY1356" fmla="*/ 31749 h 138429"/>
                <a:gd name="connsiteX1357" fmla="*/ 2473321 w 4940931"/>
                <a:gd name="connsiteY1357" fmla="*/ 38099 h 138429"/>
                <a:gd name="connsiteX1358" fmla="*/ 2478401 w 4940931"/>
                <a:gd name="connsiteY1358" fmla="*/ 49529 h 138429"/>
                <a:gd name="connsiteX1359" fmla="*/ 2480306 w 4940931"/>
                <a:gd name="connsiteY1359" fmla="*/ 64134 h 138429"/>
                <a:gd name="connsiteX1360" fmla="*/ 2480306 w 4940931"/>
                <a:gd name="connsiteY1360" fmla="*/ 108584 h 138429"/>
                <a:gd name="connsiteX1361" fmla="*/ 2465066 w 4940931"/>
                <a:gd name="connsiteY1361" fmla="*/ 108584 h 138429"/>
                <a:gd name="connsiteX1362" fmla="*/ 2464431 w 4940931"/>
                <a:gd name="connsiteY1362" fmla="*/ 108584 h 138429"/>
                <a:gd name="connsiteX1363" fmla="*/ 2464431 w 4940931"/>
                <a:gd name="connsiteY1363" fmla="*/ 64769 h 138429"/>
                <a:gd name="connsiteX1364" fmla="*/ 2460621 w 4940931"/>
                <a:gd name="connsiteY1364" fmla="*/ 48894 h 138429"/>
                <a:gd name="connsiteX1365" fmla="*/ 2448556 w 4940931"/>
                <a:gd name="connsiteY1365" fmla="*/ 43814 h 138429"/>
                <a:gd name="connsiteX1366" fmla="*/ 2442206 w 4940931"/>
                <a:gd name="connsiteY1366" fmla="*/ 45084 h 138429"/>
                <a:gd name="connsiteX1367" fmla="*/ 2437126 w 4940931"/>
                <a:gd name="connsiteY1367" fmla="*/ 48894 h 138429"/>
                <a:gd name="connsiteX1368" fmla="*/ 2433951 w 4940931"/>
                <a:gd name="connsiteY1368" fmla="*/ 55244 h 138429"/>
                <a:gd name="connsiteX1369" fmla="*/ 2432681 w 4940931"/>
                <a:gd name="connsiteY1369" fmla="*/ 63499 h 138429"/>
                <a:gd name="connsiteX1370" fmla="*/ 2432681 w 4940931"/>
                <a:gd name="connsiteY1370" fmla="*/ 109219 h 138429"/>
                <a:gd name="connsiteX1371" fmla="*/ 2417441 w 4940931"/>
                <a:gd name="connsiteY1371" fmla="*/ 109219 h 138429"/>
                <a:gd name="connsiteX1372" fmla="*/ 2417441 w 4940931"/>
                <a:gd name="connsiteY1372" fmla="*/ 8889 h 138429"/>
                <a:gd name="connsiteX1373" fmla="*/ 1734181 w 4940931"/>
                <a:gd name="connsiteY1373" fmla="*/ 634 h 138429"/>
                <a:gd name="connsiteX1374" fmla="*/ 1734181 w 4940931"/>
                <a:gd name="connsiteY1374" fmla="*/ 38099 h 138429"/>
                <a:gd name="connsiteX1375" fmla="*/ 1737991 w 4940931"/>
                <a:gd name="connsiteY1375" fmla="*/ 34289 h 138429"/>
                <a:gd name="connsiteX1376" fmla="*/ 1742436 w 4940931"/>
                <a:gd name="connsiteY1376" fmla="*/ 31114 h 138429"/>
                <a:gd name="connsiteX1377" fmla="*/ 1748151 w 4940931"/>
                <a:gd name="connsiteY1377" fmla="*/ 29209 h 138429"/>
                <a:gd name="connsiteX1378" fmla="*/ 1753866 w 4940931"/>
                <a:gd name="connsiteY1378" fmla="*/ 29209 h 138429"/>
                <a:gd name="connsiteX1379" fmla="*/ 1765931 w 4940931"/>
                <a:gd name="connsiteY1379" fmla="*/ 31749 h 138429"/>
                <a:gd name="connsiteX1380" fmla="*/ 1774821 w 4940931"/>
                <a:gd name="connsiteY1380" fmla="*/ 38099 h 138429"/>
                <a:gd name="connsiteX1381" fmla="*/ 1779901 w 4940931"/>
                <a:gd name="connsiteY1381" fmla="*/ 49529 h 138429"/>
                <a:gd name="connsiteX1382" fmla="*/ 1781806 w 4940931"/>
                <a:gd name="connsiteY1382" fmla="*/ 64134 h 138429"/>
                <a:gd name="connsiteX1383" fmla="*/ 1781806 w 4940931"/>
                <a:gd name="connsiteY1383" fmla="*/ 108584 h 138429"/>
                <a:gd name="connsiteX1384" fmla="*/ 1766566 w 4940931"/>
                <a:gd name="connsiteY1384" fmla="*/ 108584 h 138429"/>
                <a:gd name="connsiteX1385" fmla="*/ 1765931 w 4940931"/>
                <a:gd name="connsiteY1385" fmla="*/ 108584 h 138429"/>
                <a:gd name="connsiteX1386" fmla="*/ 1765931 w 4940931"/>
                <a:gd name="connsiteY1386" fmla="*/ 64769 h 138429"/>
                <a:gd name="connsiteX1387" fmla="*/ 1762121 w 4940931"/>
                <a:gd name="connsiteY1387" fmla="*/ 48894 h 138429"/>
                <a:gd name="connsiteX1388" fmla="*/ 1750056 w 4940931"/>
                <a:gd name="connsiteY1388" fmla="*/ 43814 h 138429"/>
                <a:gd name="connsiteX1389" fmla="*/ 1743706 w 4940931"/>
                <a:gd name="connsiteY1389" fmla="*/ 45084 h 138429"/>
                <a:gd name="connsiteX1390" fmla="*/ 1738626 w 4940931"/>
                <a:gd name="connsiteY1390" fmla="*/ 48894 h 138429"/>
                <a:gd name="connsiteX1391" fmla="*/ 1735451 w 4940931"/>
                <a:gd name="connsiteY1391" fmla="*/ 55244 h 138429"/>
                <a:gd name="connsiteX1392" fmla="*/ 1734181 w 4940931"/>
                <a:gd name="connsiteY1392" fmla="*/ 63499 h 138429"/>
                <a:gd name="connsiteX1393" fmla="*/ 1734181 w 4940931"/>
                <a:gd name="connsiteY1393" fmla="*/ 109219 h 138429"/>
                <a:gd name="connsiteX1394" fmla="*/ 1718941 w 4940931"/>
                <a:gd name="connsiteY1394" fmla="*/ 109219 h 138429"/>
                <a:gd name="connsiteX1395" fmla="*/ 1718941 w 4940931"/>
                <a:gd name="connsiteY1395" fmla="*/ 8889 h 138429"/>
                <a:gd name="connsiteX1396" fmla="*/ 803275 w 4940931"/>
                <a:gd name="connsiteY1396" fmla="*/ 634 h 138429"/>
                <a:gd name="connsiteX1397" fmla="*/ 803275 w 4940931"/>
                <a:gd name="connsiteY1397" fmla="*/ 38099 h 138429"/>
                <a:gd name="connsiteX1398" fmla="*/ 807085 w 4940931"/>
                <a:gd name="connsiteY1398" fmla="*/ 34289 h 138429"/>
                <a:gd name="connsiteX1399" fmla="*/ 811530 w 4940931"/>
                <a:gd name="connsiteY1399" fmla="*/ 31114 h 138429"/>
                <a:gd name="connsiteX1400" fmla="*/ 817245 w 4940931"/>
                <a:gd name="connsiteY1400" fmla="*/ 29209 h 138429"/>
                <a:gd name="connsiteX1401" fmla="*/ 822960 w 4940931"/>
                <a:gd name="connsiteY1401" fmla="*/ 29209 h 138429"/>
                <a:gd name="connsiteX1402" fmla="*/ 835025 w 4940931"/>
                <a:gd name="connsiteY1402" fmla="*/ 31749 h 138429"/>
                <a:gd name="connsiteX1403" fmla="*/ 843915 w 4940931"/>
                <a:gd name="connsiteY1403" fmla="*/ 38099 h 138429"/>
                <a:gd name="connsiteX1404" fmla="*/ 848995 w 4940931"/>
                <a:gd name="connsiteY1404" fmla="*/ 49529 h 138429"/>
                <a:gd name="connsiteX1405" fmla="*/ 850900 w 4940931"/>
                <a:gd name="connsiteY1405" fmla="*/ 64134 h 138429"/>
                <a:gd name="connsiteX1406" fmla="*/ 850900 w 4940931"/>
                <a:gd name="connsiteY1406" fmla="*/ 108584 h 138429"/>
                <a:gd name="connsiteX1407" fmla="*/ 835660 w 4940931"/>
                <a:gd name="connsiteY1407" fmla="*/ 108584 h 138429"/>
                <a:gd name="connsiteX1408" fmla="*/ 835025 w 4940931"/>
                <a:gd name="connsiteY1408" fmla="*/ 108584 h 138429"/>
                <a:gd name="connsiteX1409" fmla="*/ 835025 w 4940931"/>
                <a:gd name="connsiteY1409" fmla="*/ 64769 h 138429"/>
                <a:gd name="connsiteX1410" fmla="*/ 831215 w 4940931"/>
                <a:gd name="connsiteY1410" fmla="*/ 48894 h 138429"/>
                <a:gd name="connsiteX1411" fmla="*/ 819150 w 4940931"/>
                <a:gd name="connsiteY1411" fmla="*/ 43814 h 138429"/>
                <a:gd name="connsiteX1412" fmla="*/ 812800 w 4940931"/>
                <a:gd name="connsiteY1412" fmla="*/ 45084 h 138429"/>
                <a:gd name="connsiteX1413" fmla="*/ 807720 w 4940931"/>
                <a:gd name="connsiteY1413" fmla="*/ 48894 h 138429"/>
                <a:gd name="connsiteX1414" fmla="*/ 804545 w 4940931"/>
                <a:gd name="connsiteY1414" fmla="*/ 55244 h 138429"/>
                <a:gd name="connsiteX1415" fmla="*/ 803275 w 4940931"/>
                <a:gd name="connsiteY1415" fmla="*/ 63499 h 138429"/>
                <a:gd name="connsiteX1416" fmla="*/ 803275 w 4940931"/>
                <a:gd name="connsiteY1416" fmla="*/ 109219 h 138429"/>
                <a:gd name="connsiteX1417" fmla="*/ 788035 w 4940931"/>
                <a:gd name="connsiteY1417" fmla="*/ 109219 h 138429"/>
                <a:gd name="connsiteX1418" fmla="*/ 788035 w 4940931"/>
                <a:gd name="connsiteY1418" fmla="*/ 8889 h 138429"/>
                <a:gd name="connsiteX1419" fmla="*/ 104774 w 4940931"/>
                <a:gd name="connsiteY1419" fmla="*/ 634 h 138429"/>
                <a:gd name="connsiteX1420" fmla="*/ 104774 w 4940931"/>
                <a:gd name="connsiteY1420" fmla="*/ 38099 h 138429"/>
                <a:gd name="connsiteX1421" fmla="*/ 108584 w 4940931"/>
                <a:gd name="connsiteY1421" fmla="*/ 34289 h 138429"/>
                <a:gd name="connsiteX1422" fmla="*/ 113029 w 4940931"/>
                <a:gd name="connsiteY1422" fmla="*/ 31114 h 138429"/>
                <a:gd name="connsiteX1423" fmla="*/ 118744 w 4940931"/>
                <a:gd name="connsiteY1423" fmla="*/ 29209 h 138429"/>
                <a:gd name="connsiteX1424" fmla="*/ 124459 w 4940931"/>
                <a:gd name="connsiteY1424" fmla="*/ 29209 h 138429"/>
                <a:gd name="connsiteX1425" fmla="*/ 136524 w 4940931"/>
                <a:gd name="connsiteY1425" fmla="*/ 31749 h 138429"/>
                <a:gd name="connsiteX1426" fmla="*/ 145414 w 4940931"/>
                <a:gd name="connsiteY1426" fmla="*/ 38099 h 138429"/>
                <a:gd name="connsiteX1427" fmla="*/ 150494 w 4940931"/>
                <a:gd name="connsiteY1427" fmla="*/ 49529 h 138429"/>
                <a:gd name="connsiteX1428" fmla="*/ 152399 w 4940931"/>
                <a:gd name="connsiteY1428" fmla="*/ 64134 h 138429"/>
                <a:gd name="connsiteX1429" fmla="*/ 152399 w 4940931"/>
                <a:gd name="connsiteY1429" fmla="*/ 108584 h 138429"/>
                <a:gd name="connsiteX1430" fmla="*/ 137159 w 4940931"/>
                <a:gd name="connsiteY1430" fmla="*/ 108584 h 138429"/>
                <a:gd name="connsiteX1431" fmla="*/ 136524 w 4940931"/>
                <a:gd name="connsiteY1431" fmla="*/ 108584 h 138429"/>
                <a:gd name="connsiteX1432" fmla="*/ 136524 w 4940931"/>
                <a:gd name="connsiteY1432" fmla="*/ 64769 h 138429"/>
                <a:gd name="connsiteX1433" fmla="*/ 132714 w 4940931"/>
                <a:gd name="connsiteY1433" fmla="*/ 48894 h 138429"/>
                <a:gd name="connsiteX1434" fmla="*/ 120649 w 4940931"/>
                <a:gd name="connsiteY1434" fmla="*/ 43814 h 138429"/>
                <a:gd name="connsiteX1435" fmla="*/ 114299 w 4940931"/>
                <a:gd name="connsiteY1435" fmla="*/ 45084 h 138429"/>
                <a:gd name="connsiteX1436" fmla="*/ 109219 w 4940931"/>
                <a:gd name="connsiteY1436" fmla="*/ 48894 h 138429"/>
                <a:gd name="connsiteX1437" fmla="*/ 106044 w 4940931"/>
                <a:gd name="connsiteY1437" fmla="*/ 55244 h 138429"/>
                <a:gd name="connsiteX1438" fmla="*/ 104774 w 4940931"/>
                <a:gd name="connsiteY1438" fmla="*/ 63499 h 138429"/>
                <a:gd name="connsiteX1439" fmla="*/ 104774 w 4940931"/>
                <a:gd name="connsiteY1439" fmla="*/ 109219 h 138429"/>
                <a:gd name="connsiteX1440" fmla="*/ 89534 w 4940931"/>
                <a:gd name="connsiteY1440" fmla="*/ 109219 h 138429"/>
                <a:gd name="connsiteX1441" fmla="*/ 89534 w 4940931"/>
                <a:gd name="connsiteY1441" fmla="*/ 8889 h 138429"/>
                <a:gd name="connsiteX1442" fmla="*/ 3894450 w 4940931"/>
                <a:gd name="connsiteY1442" fmla="*/ 0 h 138429"/>
                <a:gd name="connsiteX1443" fmla="*/ 3894450 w 4940931"/>
                <a:gd name="connsiteY1443" fmla="*/ 30480 h 138429"/>
                <a:gd name="connsiteX1444" fmla="*/ 3913500 w 4940931"/>
                <a:gd name="connsiteY1444" fmla="*/ 30480 h 138429"/>
                <a:gd name="connsiteX1445" fmla="*/ 3913500 w 4940931"/>
                <a:gd name="connsiteY1445" fmla="*/ 44450 h 138429"/>
                <a:gd name="connsiteX1446" fmla="*/ 3894450 w 4940931"/>
                <a:gd name="connsiteY1446" fmla="*/ 44450 h 138429"/>
                <a:gd name="connsiteX1447" fmla="*/ 3894450 w 4940931"/>
                <a:gd name="connsiteY1447" fmla="*/ 86995 h 138429"/>
                <a:gd name="connsiteX1448" fmla="*/ 3894450 w 4940931"/>
                <a:gd name="connsiteY1448" fmla="*/ 91440 h 138429"/>
                <a:gd name="connsiteX1449" fmla="*/ 3895720 w 4940931"/>
                <a:gd name="connsiteY1449" fmla="*/ 94615 h 138429"/>
                <a:gd name="connsiteX1450" fmla="*/ 3898260 w 4940931"/>
                <a:gd name="connsiteY1450" fmla="*/ 95885 h 138429"/>
                <a:gd name="connsiteX1451" fmla="*/ 3902070 w 4940931"/>
                <a:gd name="connsiteY1451" fmla="*/ 95885 h 138429"/>
                <a:gd name="connsiteX1452" fmla="*/ 3908420 w 4940931"/>
                <a:gd name="connsiteY1452" fmla="*/ 95250 h 138429"/>
                <a:gd name="connsiteX1453" fmla="*/ 3913500 w 4940931"/>
                <a:gd name="connsiteY1453" fmla="*/ 93345 h 138429"/>
                <a:gd name="connsiteX1454" fmla="*/ 3911595 w 4940931"/>
                <a:gd name="connsiteY1454" fmla="*/ 106680 h 138429"/>
                <a:gd name="connsiteX1455" fmla="*/ 3905245 w 4940931"/>
                <a:gd name="connsiteY1455" fmla="*/ 109220 h 138429"/>
                <a:gd name="connsiteX1456" fmla="*/ 3896990 w 4940931"/>
                <a:gd name="connsiteY1456" fmla="*/ 110490 h 138429"/>
                <a:gd name="connsiteX1457" fmla="*/ 3890005 w 4940931"/>
                <a:gd name="connsiteY1457" fmla="*/ 109220 h 138429"/>
                <a:gd name="connsiteX1458" fmla="*/ 3884290 w 4940931"/>
                <a:gd name="connsiteY1458" fmla="*/ 105410 h 138429"/>
                <a:gd name="connsiteX1459" fmla="*/ 3880480 w 4940931"/>
                <a:gd name="connsiteY1459" fmla="*/ 99060 h 138429"/>
                <a:gd name="connsiteX1460" fmla="*/ 3879210 w 4940931"/>
                <a:gd name="connsiteY1460" fmla="*/ 89535 h 138429"/>
                <a:gd name="connsiteX1461" fmla="*/ 3879210 w 4940931"/>
                <a:gd name="connsiteY1461" fmla="*/ 44450 h 138429"/>
                <a:gd name="connsiteX1462" fmla="*/ 3868415 w 4940931"/>
                <a:gd name="connsiteY1462" fmla="*/ 44450 h 138429"/>
                <a:gd name="connsiteX1463" fmla="*/ 3868415 w 4940931"/>
                <a:gd name="connsiteY1463" fmla="*/ 30480 h 138429"/>
                <a:gd name="connsiteX1464" fmla="*/ 3879210 w 4940931"/>
                <a:gd name="connsiteY1464" fmla="*/ 30480 h 138429"/>
                <a:gd name="connsiteX1465" fmla="*/ 3879210 w 4940931"/>
                <a:gd name="connsiteY1465" fmla="*/ 8255 h 138429"/>
                <a:gd name="connsiteX1466" fmla="*/ 3664581 w 4940931"/>
                <a:gd name="connsiteY1466" fmla="*/ 0 h 138429"/>
                <a:gd name="connsiteX1467" fmla="*/ 3664581 w 4940931"/>
                <a:gd name="connsiteY1467" fmla="*/ 30480 h 138429"/>
                <a:gd name="connsiteX1468" fmla="*/ 3683631 w 4940931"/>
                <a:gd name="connsiteY1468" fmla="*/ 30480 h 138429"/>
                <a:gd name="connsiteX1469" fmla="*/ 3683631 w 4940931"/>
                <a:gd name="connsiteY1469" fmla="*/ 44450 h 138429"/>
                <a:gd name="connsiteX1470" fmla="*/ 3664581 w 4940931"/>
                <a:gd name="connsiteY1470" fmla="*/ 44450 h 138429"/>
                <a:gd name="connsiteX1471" fmla="*/ 3664581 w 4940931"/>
                <a:gd name="connsiteY1471" fmla="*/ 86995 h 138429"/>
                <a:gd name="connsiteX1472" fmla="*/ 3664581 w 4940931"/>
                <a:gd name="connsiteY1472" fmla="*/ 91440 h 138429"/>
                <a:gd name="connsiteX1473" fmla="*/ 3665851 w 4940931"/>
                <a:gd name="connsiteY1473" fmla="*/ 94615 h 138429"/>
                <a:gd name="connsiteX1474" fmla="*/ 3668391 w 4940931"/>
                <a:gd name="connsiteY1474" fmla="*/ 95885 h 138429"/>
                <a:gd name="connsiteX1475" fmla="*/ 3672201 w 4940931"/>
                <a:gd name="connsiteY1475" fmla="*/ 95885 h 138429"/>
                <a:gd name="connsiteX1476" fmla="*/ 3678551 w 4940931"/>
                <a:gd name="connsiteY1476" fmla="*/ 95250 h 138429"/>
                <a:gd name="connsiteX1477" fmla="*/ 3683631 w 4940931"/>
                <a:gd name="connsiteY1477" fmla="*/ 93345 h 138429"/>
                <a:gd name="connsiteX1478" fmla="*/ 3681726 w 4940931"/>
                <a:gd name="connsiteY1478" fmla="*/ 106680 h 138429"/>
                <a:gd name="connsiteX1479" fmla="*/ 3675376 w 4940931"/>
                <a:gd name="connsiteY1479" fmla="*/ 109220 h 138429"/>
                <a:gd name="connsiteX1480" fmla="*/ 3667121 w 4940931"/>
                <a:gd name="connsiteY1480" fmla="*/ 110490 h 138429"/>
                <a:gd name="connsiteX1481" fmla="*/ 3660136 w 4940931"/>
                <a:gd name="connsiteY1481" fmla="*/ 109220 h 138429"/>
                <a:gd name="connsiteX1482" fmla="*/ 3654421 w 4940931"/>
                <a:gd name="connsiteY1482" fmla="*/ 105410 h 138429"/>
                <a:gd name="connsiteX1483" fmla="*/ 3650611 w 4940931"/>
                <a:gd name="connsiteY1483" fmla="*/ 99060 h 138429"/>
                <a:gd name="connsiteX1484" fmla="*/ 3649341 w 4940931"/>
                <a:gd name="connsiteY1484" fmla="*/ 89535 h 138429"/>
                <a:gd name="connsiteX1485" fmla="*/ 3649341 w 4940931"/>
                <a:gd name="connsiteY1485" fmla="*/ 44450 h 138429"/>
                <a:gd name="connsiteX1486" fmla="*/ 3638546 w 4940931"/>
                <a:gd name="connsiteY1486" fmla="*/ 44450 h 138429"/>
                <a:gd name="connsiteX1487" fmla="*/ 3638546 w 4940931"/>
                <a:gd name="connsiteY1487" fmla="*/ 30480 h 138429"/>
                <a:gd name="connsiteX1488" fmla="*/ 3649341 w 4940931"/>
                <a:gd name="connsiteY1488" fmla="*/ 30480 h 138429"/>
                <a:gd name="connsiteX1489" fmla="*/ 3649341 w 4940931"/>
                <a:gd name="connsiteY1489" fmla="*/ 8255 h 138429"/>
                <a:gd name="connsiteX1490" fmla="*/ 3610605 w 4940931"/>
                <a:gd name="connsiteY1490" fmla="*/ 0 h 138429"/>
                <a:gd name="connsiteX1491" fmla="*/ 3610605 w 4940931"/>
                <a:gd name="connsiteY1491" fmla="*/ 30480 h 138429"/>
                <a:gd name="connsiteX1492" fmla="*/ 3629655 w 4940931"/>
                <a:gd name="connsiteY1492" fmla="*/ 30480 h 138429"/>
                <a:gd name="connsiteX1493" fmla="*/ 3629655 w 4940931"/>
                <a:gd name="connsiteY1493" fmla="*/ 44450 h 138429"/>
                <a:gd name="connsiteX1494" fmla="*/ 3610605 w 4940931"/>
                <a:gd name="connsiteY1494" fmla="*/ 44450 h 138429"/>
                <a:gd name="connsiteX1495" fmla="*/ 3610605 w 4940931"/>
                <a:gd name="connsiteY1495" fmla="*/ 86995 h 138429"/>
                <a:gd name="connsiteX1496" fmla="*/ 3610605 w 4940931"/>
                <a:gd name="connsiteY1496" fmla="*/ 91440 h 138429"/>
                <a:gd name="connsiteX1497" fmla="*/ 3611875 w 4940931"/>
                <a:gd name="connsiteY1497" fmla="*/ 94615 h 138429"/>
                <a:gd name="connsiteX1498" fmla="*/ 3614415 w 4940931"/>
                <a:gd name="connsiteY1498" fmla="*/ 95885 h 138429"/>
                <a:gd name="connsiteX1499" fmla="*/ 3618225 w 4940931"/>
                <a:gd name="connsiteY1499" fmla="*/ 95885 h 138429"/>
                <a:gd name="connsiteX1500" fmla="*/ 3624575 w 4940931"/>
                <a:gd name="connsiteY1500" fmla="*/ 95250 h 138429"/>
                <a:gd name="connsiteX1501" fmla="*/ 3629655 w 4940931"/>
                <a:gd name="connsiteY1501" fmla="*/ 93345 h 138429"/>
                <a:gd name="connsiteX1502" fmla="*/ 3627750 w 4940931"/>
                <a:gd name="connsiteY1502" fmla="*/ 106680 h 138429"/>
                <a:gd name="connsiteX1503" fmla="*/ 3621400 w 4940931"/>
                <a:gd name="connsiteY1503" fmla="*/ 109220 h 138429"/>
                <a:gd name="connsiteX1504" fmla="*/ 3613145 w 4940931"/>
                <a:gd name="connsiteY1504" fmla="*/ 110490 h 138429"/>
                <a:gd name="connsiteX1505" fmla="*/ 3606160 w 4940931"/>
                <a:gd name="connsiteY1505" fmla="*/ 109220 h 138429"/>
                <a:gd name="connsiteX1506" fmla="*/ 3600445 w 4940931"/>
                <a:gd name="connsiteY1506" fmla="*/ 105410 h 138429"/>
                <a:gd name="connsiteX1507" fmla="*/ 3596635 w 4940931"/>
                <a:gd name="connsiteY1507" fmla="*/ 99060 h 138429"/>
                <a:gd name="connsiteX1508" fmla="*/ 3595365 w 4940931"/>
                <a:gd name="connsiteY1508" fmla="*/ 89535 h 138429"/>
                <a:gd name="connsiteX1509" fmla="*/ 3595365 w 4940931"/>
                <a:gd name="connsiteY1509" fmla="*/ 44450 h 138429"/>
                <a:gd name="connsiteX1510" fmla="*/ 3584570 w 4940931"/>
                <a:gd name="connsiteY1510" fmla="*/ 44450 h 138429"/>
                <a:gd name="connsiteX1511" fmla="*/ 3584570 w 4940931"/>
                <a:gd name="connsiteY1511" fmla="*/ 30480 h 138429"/>
                <a:gd name="connsiteX1512" fmla="*/ 3595365 w 4940931"/>
                <a:gd name="connsiteY1512" fmla="*/ 30480 h 138429"/>
                <a:gd name="connsiteX1513" fmla="*/ 3595365 w 4940931"/>
                <a:gd name="connsiteY1513" fmla="*/ 8255 h 138429"/>
                <a:gd name="connsiteX1514" fmla="*/ 3445505 w 4940931"/>
                <a:gd name="connsiteY1514" fmla="*/ 0 h 138429"/>
                <a:gd name="connsiteX1515" fmla="*/ 3445505 w 4940931"/>
                <a:gd name="connsiteY1515" fmla="*/ 37465 h 138429"/>
                <a:gd name="connsiteX1516" fmla="*/ 3449950 w 4940931"/>
                <a:gd name="connsiteY1516" fmla="*/ 33655 h 138429"/>
                <a:gd name="connsiteX1517" fmla="*/ 3453760 w 4940931"/>
                <a:gd name="connsiteY1517" fmla="*/ 31115 h 138429"/>
                <a:gd name="connsiteX1518" fmla="*/ 3458840 w 4940931"/>
                <a:gd name="connsiteY1518" fmla="*/ 29210 h 138429"/>
                <a:gd name="connsiteX1519" fmla="*/ 3465825 w 4940931"/>
                <a:gd name="connsiteY1519" fmla="*/ 28575 h 138429"/>
                <a:gd name="connsiteX1520" fmla="*/ 3477890 w 4940931"/>
                <a:gd name="connsiteY1520" fmla="*/ 31115 h 138429"/>
                <a:gd name="connsiteX1521" fmla="*/ 3487415 w 4940931"/>
                <a:gd name="connsiteY1521" fmla="*/ 38735 h 138429"/>
                <a:gd name="connsiteX1522" fmla="*/ 3493765 w 4940931"/>
                <a:gd name="connsiteY1522" fmla="*/ 51435 h 138429"/>
                <a:gd name="connsiteX1523" fmla="*/ 3496305 w 4940931"/>
                <a:gd name="connsiteY1523" fmla="*/ 70485 h 138429"/>
                <a:gd name="connsiteX1524" fmla="*/ 3495670 w 4940931"/>
                <a:gd name="connsiteY1524" fmla="*/ 71120 h 138429"/>
                <a:gd name="connsiteX1525" fmla="*/ 3493130 w 4940931"/>
                <a:gd name="connsiteY1525" fmla="*/ 88265 h 138429"/>
                <a:gd name="connsiteX1526" fmla="*/ 3486145 w 4940931"/>
                <a:gd name="connsiteY1526" fmla="*/ 100330 h 138429"/>
                <a:gd name="connsiteX1527" fmla="*/ 3476620 w 4940931"/>
                <a:gd name="connsiteY1527" fmla="*/ 107315 h 138429"/>
                <a:gd name="connsiteX1528" fmla="*/ 3465190 w 4940931"/>
                <a:gd name="connsiteY1528" fmla="*/ 109855 h 138429"/>
                <a:gd name="connsiteX1529" fmla="*/ 3454395 w 4940931"/>
                <a:gd name="connsiteY1529" fmla="*/ 107315 h 138429"/>
                <a:gd name="connsiteX1530" fmla="*/ 3445505 w 4940931"/>
                <a:gd name="connsiteY1530" fmla="*/ 100965 h 138429"/>
                <a:gd name="connsiteX1531" fmla="*/ 3445505 w 4940931"/>
                <a:gd name="connsiteY1531" fmla="*/ 107950 h 138429"/>
                <a:gd name="connsiteX1532" fmla="*/ 3430265 w 4940931"/>
                <a:gd name="connsiteY1532" fmla="*/ 107950 h 138429"/>
                <a:gd name="connsiteX1533" fmla="*/ 3430265 w 4940931"/>
                <a:gd name="connsiteY1533" fmla="*/ 7620 h 138429"/>
                <a:gd name="connsiteX1534" fmla="*/ 2380611 w 4940931"/>
                <a:gd name="connsiteY1534" fmla="*/ 0 h 138429"/>
                <a:gd name="connsiteX1535" fmla="*/ 2380611 w 4940931"/>
                <a:gd name="connsiteY1535" fmla="*/ 30480 h 138429"/>
                <a:gd name="connsiteX1536" fmla="*/ 2399661 w 4940931"/>
                <a:gd name="connsiteY1536" fmla="*/ 30480 h 138429"/>
                <a:gd name="connsiteX1537" fmla="*/ 2399661 w 4940931"/>
                <a:gd name="connsiteY1537" fmla="*/ 44450 h 138429"/>
                <a:gd name="connsiteX1538" fmla="*/ 2380611 w 4940931"/>
                <a:gd name="connsiteY1538" fmla="*/ 44450 h 138429"/>
                <a:gd name="connsiteX1539" fmla="*/ 2380611 w 4940931"/>
                <a:gd name="connsiteY1539" fmla="*/ 86995 h 138429"/>
                <a:gd name="connsiteX1540" fmla="*/ 2380611 w 4940931"/>
                <a:gd name="connsiteY1540" fmla="*/ 91440 h 138429"/>
                <a:gd name="connsiteX1541" fmla="*/ 2381881 w 4940931"/>
                <a:gd name="connsiteY1541" fmla="*/ 94615 h 138429"/>
                <a:gd name="connsiteX1542" fmla="*/ 2384421 w 4940931"/>
                <a:gd name="connsiteY1542" fmla="*/ 95885 h 138429"/>
                <a:gd name="connsiteX1543" fmla="*/ 2388231 w 4940931"/>
                <a:gd name="connsiteY1543" fmla="*/ 95885 h 138429"/>
                <a:gd name="connsiteX1544" fmla="*/ 2394581 w 4940931"/>
                <a:gd name="connsiteY1544" fmla="*/ 95250 h 138429"/>
                <a:gd name="connsiteX1545" fmla="*/ 2399661 w 4940931"/>
                <a:gd name="connsiteY1545" fmla="*/ 93345 h 138429"/>
                <a:gd name="connsiteX1546" fmla="*/ 2397756 w 4940931"/>
                <a:gd name="connsiteY1546" fmla="*/ 106680 h 138429"/>
                <a:gd name="connsiteX1547" fmla="*/ 2391406 w 4940931"/>
                <a:gd name="connsiteY1547" fmla="*/ 109220 h 138429"/>
                <a:gd name="connsiteX1548" fmla="*/ 2383151 w 4940931"/>
                <a:gd name="connsiteY1548" fmla="*/ 110490 h 138429"/>
                <a:gd name="connsiteX1549" fmla="*/ 2376166 w 4940931"/>
                <a:gd name="connsiteY1549" fmla="*/ 109220 h 138429"/>
                <a:gd name="connsiteX1550" fmla="*/ 2370451 w 4940931"/>
                <a:gd name="connsiteY1550" fmla="*/ 105410 h 138429"/>
                <a:gd name="connsiteX1551" fmla="*/ 2366641 w 4940931"/>
                <a:gd name="connsiteY1551" fmla="*/ 99060 h 138429"/>
                <a:gd name="connsiteX1552" fmla="*/ 2365371 w 4940931"/>
                <a:gd name="connsiteY1552" fmla="*/ 89535 h 138429"/>
                <a:gd name="connsiteX1553" fmla="*/ 2365371 w 4940931"/>
                <a:gd name="connsiteY1553" fmla="*/ 44450 h 138429"/>
                <a:gd name="connsiteX1554" fmla="*/ 2354576 w 4940931"/>
                <a:gd name="connsiteY1554" fmla="*/ 44450 h 138429"/>
                <a:gd name="connsiteX1555" fmla="*/ 2354576 w 4940931"/>
                <a:gd name="connsiteY1555" fmla="*/ 30480 h 138429"/>
                <a:gd name="connsiteX1556" fmla="*/ 2365371 w 4940931"/>
                <a:gd name="connsiteY1556" fmla="*/ 30480 h 138429"/>
                <a:gd name="connsiteX1557" fmla="*/ 2365371 w 4940931"/>
                <a:gd name="connsiteY1557" fmla="*/ 8255 h 138429"/>
                <a:gd name="connsiteX1558" fmla="*/ 2150741 w 4940931"/>
                <a:gd name="connsiteY1558" fmla="*/ 0 h 138429"/>
                <a:gd name="connsiteX1559" fmla="*/ 2150741 w 4940931"/>
                <a:gd name="connsiteY1559" fmla="*/ 30480 h 138429"/>
                <a:gd name="connsiteX1560" fmla="*/ 2169791 w 4940931"/>
                <a:gd name="connsiteY1560" fmla="*/ 30480 h 138429"/>
                <a:gd name="connsiteX1561" fmla="*/ 2169791 w 4940931"/>
                <a:gd name="connsiteY1561" fmla="*/ 44450 h 138429"/>
                <a:gd name="connsiteX1562" fmla="*/ 2150741 w 4940931"/>
                <a:gd name="connsiteY1562" fmla="*/ 44450 h 138429"/>
                <a:gd name="connsiteX1563" fmla="*/ 2150741 w 4940931"/>
                <a:gd name="connsiteY1563" fmla="*/ 86995 h 138429"/>
                <a:gd name="connsiteX1564" fmla="*/ 2150741 w 4940931"/>
                <a:gd name="connsiteY1564" fmla="*/ 91440 h 138429"/>
                <a:gd name="connsiteX1565" fmla="*/ 2152011 w 4940931"/>
                <a:gd name="connsiteY1565" fmla="*/ 94615 h 138429"/>
                <a:gd name="connsiteX1566" fmla="*/ 2154551 w 4940931"/>
                <a:gd name="connsiteY1566" fmla="*/ 95885 h 138429"/>
                <a:gd name="connsiteX1567" fmla="*/ 2158361 w 4940931"/>
                <a:gd name="connsiteY1567" fmla="*/ 95885 h 138429"/>
                <a:gd name="connsiteX1568" fmla="*/ 2164711 w 4940931"/>
                <a:gd name="connsiteY1568" fmla="*/ 95250 h 138429"/>
                <a:gd name="connsiteX1569" fmla="*/ 2169791 w 4940931"/>
                <a:gd name="connsiteY1569" fmla="*/ 93345 h 138429"/>
                <a:gd name="connsiteX1570" fmla="*/ 2167886 w 4940931"/>
                <a:gd name="connsiteY1570" fmla="*/ 106680 h 138429"/>
                <a:gd name="connsiteX1571" fmla="*/ 2161536 w 4940931"/>
                <a:gd name="connsiteY1571" fmla="*/ 109220 h 138429"/>
                <a:gd name="connsiteX1572" fmla="*/ 2153281 w 4940931"/>
                <a:gd name="connsiteY1572" fmla="*/ 110490 h 138429"/>
                <a:gd name="connsiteX1573" fmla="*/ 2146296 w 4940931"/>
                <a:gd name="connsiteY1573" fmla="*/ 109220 h 138429"/>
                <a:gd name="connsiteX1574" fmla="*/ 2140581 w 4940931"/>
                <a:gd name="connsiteY1574" fmla="*/ 105410 h 138429"/>
                <a:gd name="connsiteX1575" fmla="*/ 2136771 w 4940931"/>
                <a:gd name="connsiteY1575" fmla="*/ 99060 h 138429"/>
                <a:gd name="connsiteX1576" fmla="*/ 2135501 w 4940931"/>
                <a:gd name="connsiteY1576" fmla="*/ 89535 h 138429"/>
                <a:gd name="connsiteX1577" fmla="*/ 2135501 w 4940931"/>
                <a:gd name="connsiteY1577" fmla="*/ 44450 h 138429"/>
                <a:gd name="connsiteX1578" fmla="*/ 2124706 w 4940931"/>
                <a:gd name="connsiteY1578" fmla="*/ 44450 h 138429"/>
                <a:gd name="connsiteX1579" fmla="*/ 2124706 w 4940931"/>
                <a:gd name="connsiteY1579" fmla="*/ 30480 h 138429"/>
                <a:gd name="connsiteX1580" fmla="*/ 2135501 w 4940931"/>
                <a:gd name="connsiteY1580" fmla="*/ 30480 h 138429"/>
                <a:gd name="connsiteX1581" fmla="*/ 2135501 w 4940931"/>
                <a:gd name="connsiteY1581" fmla="*/ 8255 h 138429"/>
                <a:gd name="connsiteX1582" fmla="*/ 2096131 w 4940931"/>
                <a:gd name="connsiteY1582" fmla="*/ 0 h 138429"/>
                <a:gd name="connsiteX1583" fmla="*/ 2096131 w 4940931"/>
                <a:gd name="connsiteY1583" fmla="*/ 30480 h 138429"/>
                <a:gd name="connsiteX1584" fmla="*/ 2115181 w 4940931"/>
                <a:gd name="connsiteY1584" fmla="*/ 30480 h 138429"/>
                <a:gd name="connsiteX1585" fmla="*/ 2115181 w 4940931"/>
                <a:gd name="connsiteY1585" fmla="*/ 44450 h 138429"/>
                <a:gd name="connsiteX1586" fmla="*/ 2096131 w 4940931"/>
                <a:gd name="connsiteY1586" fmla="*/ 44450 h 138429"/>
                <a:gd name="connsiteX1587" fmla="*/ 2096131 w 4940931"/>
                <a:gd name="connsiteY1587" fmla="*/ 86995 h 138429"/>
                <a:gd name="connsiteX1588" fmla="*/ 2096131 w 4940931"/>
                <a:gd name="connsiteY1588" fmla="*/ 91440 h 138429"/>
                <a:gd name="connsiteX1589" fmla="*/ 2097401 w 4940931"/>
                <a:gd name="connsiteY1589" fmla="*/ 94615 h 138429"/>
                <a:gd name="connsiteX1590" fmla="*/ 2099941 w 4940931"/>
                <a:gd name="connsiteY1590" fmla="*/ 95885 h 138429"/>
                <a:gd name="connsiteX1591" fmla="*/ 2103751 w 4940931"/>
                <a:gd name="connsiteY1591" fmla="*/ 95885 h 138429"/>
                <a:gd name="connsiteX1592" fmla="*/ 2110101 w 4940931"/>
                <a:gd name="connsiteY1592" fmla="*/ 95250 h 138429"/>
                <a:gd name="connsiteX1593" fmla="*/ 2115181 w 4940931"/>
                <a:gd name="connsiteY1593" fmla="*/ 93345 h 138429"/>
                <a:gd name="connsiteX1594" fmla="*/ 2113276 w 4940931"/>
                <a:gd name="connsiteY1594" fmla="*/ 106680 h 138429"/>
                <a:gd name="connsiteX1595" fmla="*/ 2106926 w 4940931"/>
                <a:gd name="connsiteY1595" fmla="*/ 109220 h 138429"/>
                <a:gd name="connsiteX1596" fmla="*/ 2098671 w 4940931"/>
                <a:gd name="connsiteY1596" fmla="*/ 110490 h 138429"/>
                <a:gd name="connsiteX1597" fmla="*/ 2091686 w 4940931"/>
                <a:gd name="connsiteY1597" fmla="*/ 109220 h 138429"/>
                <a:gd name="connsiteX1598" fmla="*/ 2085971 w 4940931"/>
                <a:gd name="connsiteY1598" fmla="*/ 105410 h 138429"/>
                <a:gd name="connsiteX1599" fmla="*/ 2082161 w 4940931"/>
                <a:gd name="connsiteY1599" fmla="*/ 99060 h 138429"/>
                <a:gd name="connsiteX1600" fmla="*/ 2080891 w 4940931"/>
                <a:gd name="connsiteY1600" fmla="*/ 89535 h 138429"/>
                <a:gd name="connsiteX1601" fmla="*/ 2080891 w 4940931"/>
                <a:gd name="connsiteY1601" fmla="*/ 44450 h 138429"/>
                <a:gd name="connsiteX1602" fmla="*/ 2070096 w 4940931"/>
                <a:gd name="connsiteY1602" fmla="*/ 44450 h 138429"/>
                <a:gd name="connsiteX1603" fmla="*/ 2070096 w 4940931"/>
                <a:gd name="connsiteY1603" fmla="*/ 30480 h 138429"/>
                <a:gd name="connsiteX1604" fmla="*/ 2080891 w 4940931"/>
                <a:gd name="connsiteY1604" fmla="*/ 30480 h 138429"/>
                <a:gd name="connsiteX1605" fmla="*/ 2080891 w 4940931"/>
                <a:gd name="connsiteY1605" fmla="*/ 8255 h 138429"/>
                <a:gd name="connsiteX1606" fmla="*/ 1931665 w 4940931"/>
                <a:gd name="connsiteY1606" fmla="*/ 0 h 138429"/>
                <a:gd name="connsiteX1607" fmla="*/ 1931665 w 4940931"/>
                <a:gd name="connsiteY1607" fmla="*/ 37465 h 138429"/>
                <a:gd name="connsiteX1608" fmla="*/ 1936110 w 4940931"/>
                <a:gd name="connsiteY1608" fmla="*/ 33655 h 138429"/>
                <a:gd name="connsiteX1609" fmla="*/ 1939920 w 4940931"/>
                <a:gd name="connsiteY1609" fmla="*/ 31115 h 138429"/>
                <a:gd name="connsiteX1610" fmla="*/ 1945000 w 4940931"/>
                <a:gd name="connsiteY1610" fmla="*/ 29210 h 138429"/>
                <a:gd name="connsiteX1611" fmla="*/ 1951985 w 4940931"/>
                <a:gd name="connsiteY1611" fmla="*/ 28575 h 138429"/>
                <a:gd name="connsiteX1612" fmla="*/ 1964050 w 4940931"/>
                <a:gd name="connsiteY1612" fmla="*/ 31115 h 138429"/>
                <a:gd name="connsiteX1613" fmla="*/ 1973575 w 4940931"/>
                <a:gd name="connsiteY1613" fmla="*/ 38735 h 138429"/>
                <a:gd name="connsiteX1614" fmla="*/ 1979925 w 4940931"/>
                <a:gd name="connsiteY1614" fmla="*/ 51435 h 138429"/>
                <a:gd name="connsiteX1615" fmla="*/ 1982465 w 4940931"/>
                <a:gd name="connsiteY1615" fmla="*/ 70485 h 138429"/>
                <a:gd name="connsiteX1616" fmla="*/ 1981830 w 4940931"/>
                <a:gd name="connsiteY1616" fmla="*/ 71120 h 138429"/>
                <a:gd name="connsiteX1617" fmla="*/ 1979290 w 4940931"/>
                <a:gd name="connsiteY1617" fmla="*/ 88265 h 138429"/>
                <a:gd name="connsiteX1618" fmla="*/ 1972305 w 4940931"/>
                <a:gd name="connsiteY1618" fmla="*/ 100330 h 138429"/>
                <a:gd name="connsiteX1619" fmla="*/ 1962780 w 4940931"/>
                <a:gd name="connsiteY1619" fmla="*/ 107315 h 138429"/>
                <a:gd name="connsiteX1620" fmla="*/ 1951350 w 4940931"/>
                <a:gd name="connsiteY1620" fmla="*/ 109855 h 138429"/>
                <a:gd name="connsiteX1621" fmla="*/ 1940555 w 4940931"/>
                <a:gd name="connsiteY1621" fmla="*/ 107315 h 138429"/>
                <a:gd name="connsiteX1622" fmla="*/ 1931665 w 4940931"/>
                <a:gd name="connsiteY1622" fmla="*/ 100965 h 138429"/>
                <a:gd name="connsiteX1623" fmla="*/ 1931665 w 4940931"/>
                <a:gd name="connsiteY1623" fmla="*/ 107950 h 138429"/>
                <a:gd name="connsiteX1624" fmla="*/ 1916425 w 4940931"/>
                <a:gd name="connsiteY1624" fmla="*/ 107950 h 138429"/>
                <a:gd name="connsiteX1625" fmla="*/ 1916425 w 4940931"/>
                <a:gd name="connsiteY1625" fmla="*/ 7620 h 138429"/>
                <a:gd name="connsiteX1626" fmla="*/ 1316991 w 4940931"/>
                <a:gd name="connsiteY1626" fmla="*/ 0 h 138429"/>
                <a:gd name="connsiteX1627" fmla="*/ 1316991 w 4940931"/>
                <a:gd name="connsiteY1627" fmla="*/ 30480 h 138429"/>
                <a:gd name="connsiteX1628" fmla="*/ 1336041 w 4940931"/>
                <a:gd name="connsiteY1628" fmla="*/ 30480 h 138429"/>
                <a:gd name="connsiteX1629" fmla="*/ 1336041 w 4940931"/>
                <a:gd name="connsiteY1629" fmla="*/ 44450 h 138429"/>
                <a:gd name="connsiteX1630" fmla="*/ 1316991 w 4940931"/>
                <a:gd name="connsiteY1630" fmla="*/ 44450 h 138429"/>
                <a:gd name="connsiteX1631" fmla="*/ 1316991 w 4940931"/>
                <a:gd name="connsiteY1631" fmla="*/ 86995 h 138429"/>
                <a:gd name="connsiteX1632" fmla="*/ 1316991 w 4940931"/>
                <a:gd name="connsiteY1632" fmla="*/ 91440 h 138429"/>
                <a:gd name="connsiteX1633" fmla="*/ 1318261 w 4940931"/>
                <a:gd name="connsiteY1633" fmla="*/ 94615 h 138429"/>
                <a:gd name="connsiteX1634" fmla="*/ 1320801 w 4940931"/>
                <a:gd name="connsiteY1634" fmla="*/ 95885 h 138429"/>
                <a:gd name="connsiteX1635" fmla="*/ 1324611 w 4940931"/>
                <a:gd name="connsiteY1635" fmla="*/ 95885 h 138429"/>
                <a:gd name="connsiteX1636" fmla="*/ 1330961 w 4940931"/>
                <a:gd name="connsiteY1636" fmla="*/ 95250 h 138429"/>
                <a:gd name="connsiteX1637" fmla="*/ 1336041 w 4940931"/>
                <a:gd name="connsiteY1637" fmla="*/ 93345 h 138429"/>
                <a:gd name="connsiteX1638" fmla="*/ 1334136 w 4940931"/>
                <a:gd name="connsiteY1638" fmla="*/ 106680 h 138429"/>
                <a:gd name="connsiteX1639" fmla="*/ 1327786 w 4940931"/>
                <a:gd name="connsiteY1639" fmla="*/ 109220 h 138429"/>
                <a:gd name="connsiteX1640" fmla="*/ 1319531 w 4940931"/>
                <a:gd name="connsiteY1640" fmla="*/ 110490 h 138429"/>
                <a:gd name="connsiteX1641" fmla="*/ 1312546 w 4940931"/>
                <a:gd name="connsiteY1641" fmla="*/ 109220 h 138429"/>
                <a:gd name="connsiteX1642" fmla="*/ 1306831 w 4940931"/>
                <a:gd name="connsiteY1642" fmla="*/ 105410 h 138429"/>
                <a:gd name="connsiteX1643" fmla="*/ 1303021 w 4940931"/>
                <a:gd name="connsiteY1643" fmla="*/ 99060 h 138429"/>
                <a:gd name="connsiteX1644" fmla="*/ 1301751 w 4940931"/>
                <a:gd name="connsiteY1644" fmla="*/ 89535 h 138429"/>
                <a:gd name="connsiteX1645" fmla="*/ 1301751 w 4940931"/>
                <a:gd name="connsiteY1645" fmla="*/ 44450 h 138429"/>
                <a:gd name="connsiteX1646" fmla="*/ 1290956 w 4940931"/>
                <a:gd name="connsiteY1646" fmla="*/ 44450 h 138429"/>
                <a:gd name="connsiteX1647" fmla="*/ 1290956 w 4940931"/>
                <a:gd name="connsiteY1647" fmla="*/ 30480 h 138429"/>
                <a:gd name="connsiteX1648" fmla="*/ 1301751 w 4940931"/>
                <a:gd name="connsiteY1648" fmla="*/ 30480 h 138429"/>
                <a:gd name="connsiteX1649" fmla="*/ 1301751 w 4940931"/>
                <a:gd name="connsiteY1649" fmla="*/ 8255 h 138429"/>
                <a:gd name="connsiteX1650" fmla="*/ 751206 w 4940931"/>
                <a:gd name="connsiteY1650" fmla="*/ 0 h 138429"/>
                <a:gd name="connsiteX1651" fmla="*/ 751206 w 4940931"/>
                <a:gd name="connsiteY1651" fmla="*/ 30480 h 138429"/>
                <a:gd name="connsiteX1652" fmla="*/ 770256 w 4940931"/>
                <a:gd name="connsiteY1652" fmla="*/ 30480 h 138429"/>
                <a:gd name="connsiteX1653" fmla="*/ 770256 w 4940931"/>
                <a:gd name="connsiteY1653" fmla="*/ 44450 h 138429"/>
                <a:gd name="connsiteX1654" fmla="*/ 751206 w 4940931"/>
                <a:gd name="connsiteY1654" fmla="*/ 44450 h 138429"/>
                <a:gd name="connsiteX1655" fmla="*/ 751206 w 4940931"/>
                <a:gd name="connsiteY1655" fmla="*/ 86995 h 138429"/>
                <a:gd name="connsiteX1656" fmla="*/ 751206 w 4940931"/>
                <a:gd name="connsiteY1656" fmla="*/ 91440 h 138429"/>
                <a:gd name="connsiteX1657" fmla="*/ 752476 w 4940931"/>
                <a:gd name="connsiteY1657" fmla="*/ 94615 h 138429"/>
                <a:gd name="connsiteX1658" fmla="*/ 755016 w 4940931"/>
                <a:gd name="connsiteY1658" fmla="*/ 95885 h 138429"/>
                <a:gd name="connsiteX1659" fmla="*/ 758826 w 4940931"/>
                <a:gd name="connsiteY1659" fmla="*/ 95885 h 138429"/>
                <a:gd name="connsiteX1660" fmla="*/ 765176 w 4940931"/>
                <a:gd name="connsiteY1660" fmla="*/ 95250 h 138429"/>
                <a:gd name="connsiteX1661" fmla="*/ 770256 w 4940931"/>
                <a:gd name="connsiteY1661" fmla="*/ 93345 h 138429"/>
                <a:gd name="connsiteX1662" fmla="*/ 768351 w 4940931"/>
                <a:gd name="connsiteY1662" fmla="*/ 106680 h 138429"/>
                <a:gd name="connsiteX1663" fmla="*/ 762001 w 4940931"/>
                <a:gd name="connsiteY1663" fmla="*/ 109220 h 138429"/>
                <a:gd name="connsiteX1664" fmla="*/ 753746 w 4940931"/>
                <a:gd name="connsiteY1664" fmla="*/ 110490 h 138429"/>
                <a:gd name="connsiteX1665" fmla="*/ 746761 w 4940931"/>
                <a:gd name="connsiteY1665" fmla="*/ 109220 h 138429"/>
                <a:gd name="connsiteX1666" fmla="*/ 741045 w 4940931"/>
                <a:gd name="connsiteY1666" fmla="*/ 105410 h 138429"/>
                <a:gd name="connsiteX1667" fmla="*/ 737236 w 4940931"/>
                <a:gd name="connsiteY1667" fmla="*/ 99060 h 138429"/>
                <a:gd name="connsiteX1668" fmla="*/ 735966 w 4940931"/>
                <a:gd name="connsiteY1668" fmla="*/ 89535 h 138429"/>
                <a:gd name="connsiteX1669" fmla="*/ 735966 w 4940931"/>
                <a:gd name="connsiteY1669" fmla="*/ 44450 h 138429"/>
                <a:gd name="connsiteX1670" fmla="*/ 725171 w 4940931"/>
                <a:gd name="connsiteY1670" fmla="*/ 44450 h 138429"/>
                <a:gd name="connsiteX1671" fmla="*/ 725171 w 4940931"/>
                <a:gd name="connsiteY1671" fmla="*/ 30480 h 138429"/>
                <a:gd name="connsiteX1672" fmla="*/ 735966 w 4940931"/>
                <a:gd name="connsiteY1672" fmla="*/ 30480 h 138429"/>
                <a:gd name="connsiteX1673" fmla="*/ 735966 w 4940931"/>
                <a:gd name="connsiteY1673" fmla="*/ 8255 h 138429"/>
                <a:gd name="connsiteX1674" fmla="*/ 521335 w 4940931"/>
                <a:gd name="connsiteY1674" fmla="*/ 0 h 138429"/>
                <a:gd name="connsiteX1675" fmla="*/ 521335 w 4940931"/>
                <a:gd name="connsiteY1675" fmla="*/ 30480 h 138429"/>
                <a:gd name="connsiteX1676" fmla="*/ 540385 w 4940931"/>
                <a:gd name="connsiteY1676" fmla="*/ 30480 h 138429"/>
                <a:gd name="connsiteX1677" fmla="*/ 540385 w 4940931"/>
                <a:gd name="connsiteY1677" fmla="*/ 44450 h 138429"/>
                <a:gd name="connsiteX1678" fmla="*/ 521335 w 4940931"/>
                <a:gd name="connsiteY1678" fmla="*/ 44450 h 138429"/>
                <a:gd name="connsiteX1679" fmla="*/ 521335 w 4940931"/>
                <a:gd name="connsiteY1679" fmla="*/ 86995 h 138429"/>
                <a:gd name="connsiteX1680" fmla="*/ 521335 w 4940931"/>
                <a:gd name="connsiteY1680" fmla="*/ 91440 h 138429"/>
                <a:gd name="connsiteX1681" fmla="*/ 522605 w 4940931"/>
                <a:gd name="connsiteY1681" fmla="*/ 94615 h 138429"/>
                <a:gd name="connsiteX1682" fmla="*/ 525145 w 4940931"/>
                <a:gd name="connsiteY1682" fmla="*/ 95885 h 138429"/>
                <a:gd name="connsiteX1683" fmla="*/ 528955 w 4940931"/>
                <a:gd name="connsiteY1683" fmla="*/ 95885 h 138429"/>
                <a:gd name="connsiteX1684" fmla="*/ 535305 w 4940931"/>
                <a:gd name="connsiteY1684" fmla="*/ 95250 h 138429"/>
                <a:gd name="connsiteX1685" fmla="*/ 540385 w 4940931"/>
                <a:gd name="connsiteY1685" fmla="*/ 93345 h 138429"/>
                <a:gd name="connsiteX1686" fmla="*/ 538480 w 4940931"/>
                <a:gd name="connsiteY1686" fmla="*/ 106680 h 138429"/>
                <a:gd name="connsiteX1687" fmla="*/ 532130 w 4940931"/>
                <a:gd name="connsiteY1687" fmla="*/ 109220 h 138429"/>
                <a:gd name="connsiteX1688" fmla="*/ 523875 w 4940931"/>
                <a:gd name="connsiteY1688" fmla="*/ 110490 h 138429"/>
                <a:gd name="connsiteX1689" fmla="*/ 516890 w 4940931"/>
                <a:gd name="connsiteY1689" fmla="*/ 109220 h 138429"/>
                <a:gd name="connsiteX1690" fmla="*/ 511175 w 4940931"/>
                <a:gd name="connsiteY1690" fmla="*/ 105410 h 138429"/>
                <a:gd name="connsiteX1691" fmla="*/ 507365 w 4940931"/>
                <a:gd name="connsiteY1691" fmla="*/ 99060 h 138429"/>
                <a:gd name="connsiteX1692" fmla="*/ 506095 w 4940931"/>
                <a:gd name="connsiteY1692" fmla="*/ 89535 h 138429"/>
                <a:gd name="connsiteX1693" fmla="*/ 506095 w 4940931"/>
                <a:gd name="connsiteY1693" fmla="*/ 44450 h 138429"/>
                <a:gd name="connsiteX1694" fmla="*/ 495300 w 4940931"/>
                <a:gd name="connsiteY1694" fmla="*/ 44450 h 138429"/>
                <a:gd name="connsiteX1695" fmla="*/ 495300 w 4940931"/>
                <a:gd name="connsiteY1695" fmla="*/ 30480 h 138429"/>
                <a:gd name="connsiteX1696" fmla="*/ 506095 w 4940931"/>
                <a:gd name="connsiteY1696" fmla="*/ 30480 h 138429"/>
                <a:gd name="connsiteX1697" fmla="*/ 506095 w 4940931"/>
                <a:gd name="connsiteY1697" fmla="*/ 8255 h 138429"/>
                <a:gd name="connsiteX1698" fmla="*/ 466724 w 4940931"/>
                <a:gd name="connsiteY1698" fmla="*/ 0 h 138429"/>
                <a:gd name="connsiteX1699" fmla="*/ 466724 w 4940931"/>
                <a:gd name="connsiteY1699" fmla="*/ 30480 h 138429"/>
                <a:gd name="connsiteX1700" fmla="*/ 485774 w 4940931"/>
                <a:gd name="connsiteY1700" fmla="*/ 30480 h 138429"/>
                <a:gd name="connsiteX1701" fmla="*/ 485774 w 4940931"/>
                <a:gd name="connsiteY1701" fmla="*/ 44450 h 138429"/>
                <a:gd name="connsiteX1702" fmla="*/ 466724 w 4940931"/>
                <a:gd name="connsiteY1702" fmla="*/ 44450 h 138429"/>
                <a:gd name="connsiteX1703" fmla="*/ 466724 w 4940931"/>
                <a:gd name="connsiteY1703" fmla="*/ 86995 h 138429"/>
                <a:gd name="connsiteX1704" fmla="*/ 466724 w 4940931"/>
                <a:gd name="connsiteY1704" fmla="*/ 91440 h 138429"/>
                <a:gd name="connsiteX1705" fmla="*/ 467994 w 4940931"/>
                <a:gd name="connsiteY1705" fmla="*/ 94615 h 138429"/>
                <a:gd name="connsiteX1706" fmla="*/ 470534 w 4940931"/>
                <a:gd name="connsiteY1706" fmla="*/ 95885 h 138429"/>
                <a:gd name="connsiteX1707" fmla="*/ 474344 w 4940931"/>
                <a:gd name="connsiteY1707" fmla="*/ 95885 h 138429"/>
                <a:gd name="connsiteX1708" fmla="*/ 480694 w 4940931"/>
                <a:gd name="connsiteY1708" fmla="*/ 95250 h 138429"/>
                <a:gd name="connsiteX1709" fmla="*/ 485774 w 4940931"/>
                <a:gd name="connsiteY1709" fmla="*/ 93345 h 138429"/>
                <a:gd name="connsiteX1710" fmla="*/ 483869 w 4940931"/>
                <a:gd name="connsiteY1710" fmla="*/ 106680 h 138429"/>
                <a:gd name="connsiteX1711" fmla="*/ 477519 w 4940931"/>
                <a:gd name="connsiteY1711" fmla="*/ 109220 h 138429"/>
                <a:gd name="connsiteX1712" fmla="*/ 469264 w 4940931"/>
                <a:gd name="connsiteY1712" fmla="*/ 110490 h 138429"/>
                <a:gd name="connsiteX1713" fmla="*/ 462279 w 4940931"/>
                <a:gd name="connsiteY1713" fmla="*/ 109220 h 138429"/>
                <a:gd name="connsiteX1714" fmla="*/ 456564 w 4940931"/>
                <a:gd name="connsiteY1714" fmla="*/ 105410 h 138429"/>
                <a:gd name="connsiteX1715" fmla="*/ 452754 w 4940931"/>
                <a:gd name="connsiteY1715" fmla="*/ 99060 h 138429"/>
                <a:gd name="connsiteX1716" fmla="*/ 451484 w 4940931"/>
                <a:gd name="connsiteY1716" fmla="*/ 89535 h 138429"/>
                <a:gd name="connsiteX1717" fmla="*/ 451484 w 4940931"/>
                <a:gd name="connsiteY1717" fmla="*/ 44450 h 138429"/>
                <a:gd name="connsiteX1718" fmla="*/ 440689 w 4940931"/>
                <a:gd name="connsiteY1718" fmla="*/ 44450 h 138429"/>
                <a:gd name="connsiteX1719" fmla="*/ 440689 w 4940931"/>
                <a:gd name="connsiteY1719" fmla="*/ 30480 h 138429"/>
                <a:gd name="connsiteX1720" fmla="*/ 451484 w 4940931"/>
                <a:gd name="connsiteY1720" fmla="*/ 30480 h 138429"/>
                <a:gd name="connsiteX1721" fmla="*/ 451484 w 4940931"/>
                <a:gd name="connsiteY1721" fmla="*/ 8255 h 138429"/>
                <a:gd name="connsiteX1722" fmla="*/ 302259 w 4940931"/>
                <a:gd name="connsiteY1722" fmla="*/ 0 h 138429"/>
                <a:gd name="connsiteX1723" fmla="*/ 302259 w 4940931"/>
                <a:gd name="connsiteY1723" fmla="*/ 37465 h 138429"/>
                <a:gd name="connsiteX1724" fmla="*/ 306704 w 4940931"/>
                <a:gd name="connsiteY1724" fmla="*/ 33655 h 138429"/>
                <a:gd name="connsiteX1725" fmla="*/ 310514 w 4940931"/>
                <a:gd name="connsiteY1725" fmla="*/ 31115 h 138429"/>
                <a:gd name="connsiteX1726" fmla="*/ 315594 w 4940931"/>
                <a:gd name="connsiteY1726" fmla="*/ 29210 h 138429"/>
                <a:gd name="connsiteX1727" fmla="*/ 322579 w 4940931"/>
                <a:gd name="connsiteY1727" fmla="*/ 28575 h 138429"/>
                <a:gd name="connsiteX1728" fmla="*/ 334644 w 4940931"/>
                <a:gd name="connsiteY1728" fmla="*/ 31115 h 138429"/>
                <a:gd name="connsiteX1729" fmla="*/ 344169 w 4940931"/>
                <a:gd name="connsiteY1729" fmla="*/ 38735 h 138429"/>
                <a:gd name="connsiteX1730" fmla="*/ 350519 w 4940931"/>
                <a:gd name="connsiteY1730" fmla="*/ 51435 h 138429"/>
                <a:gd name="connsiteX1731" fmla="*/ 353059 w 4940931"/>
                <a:gd name="connsiteY1731" fmla="*/ 70485 h 138429"/>
                <a:gd name="connsiteX1732" fmla="*/ 352424 w 4940931"/>
                <a:gd name="connsiteY1732" fmla="*/ 71120 h 138429"/>
                <a:gd name="connsiteX1733" fmla="*/ 349884 w 4940931"/>
                <a:gd name="connsiteY1733" fmla="*/ 88265 h 138429"/>
                <a:gd name="connsiteX1734" fmla="*/ 342899 w 4940931"/>
                <a:gd name="connsiteY1734" fmla="*/ 100330 h 138429"/>
                <a:gd name="connsiteX1735" fmla="*/ 333374 w 4940931"/>
                <a:gd name="connsiteY1735" fmla="*/ 107315 h 138429"/>
                <a:gd name="connsiteX1736" fmla="*/ 321944 w 4940931"/>
                <a:gd name="connsiteY1736" fmla="*/ 109855 h 138429"/>
                <a:gd name="connsiteX1737" fmla="*/ 311149 w 4940931"/>
                <a:gd name="connsiteY1737" fmla="*/ 107315 h 138429"/>
                <a:gd name="connsiteX1738" fmla="*/ 302259 w 4940931"/>
                <a:gd name="connsiteY1738" fmla="*/ 100965 h 138429"/>
                <a:gd name="connsiteX1739" fmla="*/ 302259 w 4940931"/>
                <a:gd name="connsiteY1739" fmla="*/ 107950 h 138429"/>
                <a:gd name="connsiteX1740" fmla="*/ 287019 w 4940931"/>
                <a:gd name="connsiteY1740" fmla="*/ 107950 h 138429"/>
                <a:gd name="connsiteX1741" fmla="*/ 287019 w 4940931"/>
                <a:gd name="connsiteY1741" fmla="*/ 7620 h 13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</a:cxnLst>
              <a:rect l="l" t="t" r="r" b="b"/>
              <a:pathLst>
                <a:path w="4940931" h="138429">
                  <a:moveTo>
                    <a:pt x="1032512" y="137477"/>
                  </a:moveTo>
                  <a:lnTo>
                    <a:pt x="1032512" y="137794"/>
                  </a:lnTo>
                  <a:lnTo>
                    <a:pt x="1030607" y="138429"/>
                  </a:lnTo>
                  <a:close/>
                  <a:moveTo>
                    <a:pt x="4929501" y="87629"/>
                  </a:moveTo>
                  <a:cubicBezTo>
                    <a:pt x="4930771" y="87629"/>
                    <a:pt x="4932676" y="87629"/>
                    <a:pt x="4933946" y="88264"/>
                  </a:cubicBezTo>
                  <a:cubicBezTo>
                    <a:pt x="4935216" y="88264"/>
                    <a:pt x="4936486" y="89534"/>
                    <a:pt x="4937756" y="90804"/>
                  </a:cubicBezTo>
                  <a:cubicBezTo>
                    <a:pt x="4939026" y="92074"/>
                    <a:pt x="4939661" y="93344"/>
                    <a:pt x="4940296" y="94614"/>
                  </a:cubicBezTo>
                  <a:cubicBezTo>
                    <a:pt x="4940296" y="95884"/>
                    <a:pt x="4940931" y="97789"/>
                    <a:pt x="4940931" y="99059"/>
                  </a:cubicBezTo>
                  <a:cubicBezTo>
                    <a:pt x="4940931" y="99059"/>
                    <a:pt x="4940931" y="102234"/>
                    <a:pt x="4940296" y="103504"/>
                  </a:cubicBezTo>
                  <a:cubicBezTo>
                    <a:pt x="4940296" y="104774"/>
                    <a:pt x="4939026" y="106044"/>
                    <a:pt x="4937756" y="107314"/>
                  </a:cubicBezTo>
                  <a:cubicBezTo>
                    <a:pt x="4936486" y="108584"/>
                    <a:pt x="4935216" y="109219"/>
                    <a:pt x="4933946" y="109854"/>
                  </a:cubicBezTo>
                  <a:cubicBezTo>
                    <a:pt x="4932676" y="109854"/>
                    <a:pt x="4930771" y="110489"/>
                    <a:pt x="4929501" y="110489"/>
                  </a:cubicBezTo>
                  <a:cubicBezTo>
                    <a:pt x="4928231" y="110489"/>
                    <a:pt x="4926326" y="110489"/>
                    <a:pt x="4925056" y="109854"/>
                  </a:cubicBezTo>
                  <a:cubicBezTo>
                    <a:pt x="4923786" y="109854"/>
                    <a:pt x="4922516" y="108584"/>
                    <a:pt x="4921246" y="107314"/>
                  </a:cubicBezTo>
                  <a:cubicBezTo>
                    <a:pt x="4919976" y="106044"/>
                    <a:pt x="4919341" y="104774"/>
                    <a:pt x="4918706" y="103504"/>
                  </a:cubicBezTo>
                  <a:cubicBezTo>
                    <a:pt x="4918706" y="102234"/>
                    <a:pt x="4918071" y="100329"/>
                    <a:pt x="4918071" y="99059"/>
                  </a:cubicBezTo>
                  <a:cubicBezTo>
                    <a:pt x="4918071" y="97789"/>
                    <a:pt x="4918071" y="95884"/>
                    <a:pt x="4918706" y="94614"/>
                  </a:cubicBezTo>
                  <a:cubicBezTo>
                    <a:pt x="4918706" y="93344"/>
                    <a:pt x="4919976" y="92074"/>
                    <a:pt x="4921246" y="90804"/>
                  </a:cubicBezTo>
                  <a:cubicBezTo>
                    <a:pt x="4922516" y="89534"/>
                    <a:pt x="4923786" y="88899"/>
                    <a:pt x="4925056" y="88264"/>
                  </a:cubicBezTo>
                  <a:cubicBezTo>
                    <a:pt x="4926326" y="88264"/>
                    <a:pt x="4928231" y="87629"/>
                    <a:pt x="4929501" y="87629"/>
                  </a:cubicBezTo>
                  <a:close/>
                  <a:moveTo>
                    <a:pt x="3079110" y="87629"/>
                  </a:moveTo>
                  <a:cubicBezTo>
                    <a:pt x="3080380" y="87629"/>
                    <a:pt x="3082285" y="87629"/>
                    <a:pt x="3083555" y="88264"/>
                  </a:cubicBezTo>
                  <a:cubicBezTo>
                    <a:pt x="3084825" y="88264"/>
                    <a:pt x="3086095" y="89534"/>
                    <a:pt x="3087365" y="90804"/>
                  </a:cubicBezTo>
                  <a:cubicBezTo>
                    <a:pt x="3088635" y="92074"/>
                    <a:pt x="3089270" y="93344"/>
                    <a:pt x="3089905" y="94614"/>
                  </a:cubicBezTo>
                  <a:cubicBezTo>
                    <a:pt x="3089905" y="95884"/>
                    <a:pt x="3090540" y="97789"/>
                    <a:pt x="3090540" y="99059"/>
                  </a:cubicBezTo>
                  <a:cubicBezTo>
                    <a:pt x="3090540" y="99059"/>
                    <a:pt x="3090540" y="102234"/>
                    <a:pt x="3089905" y="103504"/>
                  </a:cubicBezTo>
                  <a:cubicBezTo>
                    <a:pt x="3089905" y="104774"/>
                    <a:pt x="3088635" y="106044"/>
                    <a:pt x="3087365" y="107314"/>
                  </a:cubicBezTo>
                  <a:cubicBezTo>
                    <a:pt x="3086095" y="108584"/>
                    <a:pt x="3084825" y="109219"/>
                    <a:pt x="3083555" y="109854"/>
                  </a:cubicBezTo>
                  <a:cubicBezTo>
                    <a:pt x="3082285" y="109854"/>
                    <a:pt x="3080380" y="110489"/>
                    <a:pt x="3079110" y="110489"/>
                  </a:cubicBezTo>
                  <a:cubicBezTo>
                    <a:pt x="3077840" y="110489"/>
                    <a:pt x="3075935" y="110489"/>
                    <a:pt x="3074665" y="109854"/>
                  </a:cubicBezTo>
                  <a:cubicBezTo>
                    <a:pt x="3073395" y="109854"/>
                    <a:pt x="3072125" y="108584"/>
                    <a:pt x="3070855" y="107314"/>
                  </a:cubicBezTo>
                  <a:cubicBezTo>
                    <a:pt x="3069585" y="106044"/>
                    <a:pt x="3068950" y="104774"/>
                    <a:pt x="3068315" y="103504"/>
                  </a:cubicBezTo>
                  <a:cubicBezTo>
                    <a:pt x="3068315" y="102234"/>
                    <a:pt x="3067680" y="100329"/>
                    <a:pt x="3067680" y="99059"/>
                  </a:cubicBezTo>
                  <a:cubicBezTo>
                    <a:pt x="3067680" y="97789"/>
                    <a:pt x="3067680" y="95884"/>
                    <a:pt x="3068315" y="94614"/>
                  </a:cubicBezTo>
                  <a:cubicBezTo>
                    <a:pt x="3068315" y="93344"/>
                    <a:pt x="3069585" y="92074"/>
                    <a:pt x="3070855" y="90804"/>
                  </a:cubicBezTo>
                  <a:cubicBezTo>
                    <a:pt x="3072125" y="89534"/>
                    <a:pt x="3073395" y="88899"/>
                    <a:pt x="3074665" y="88264"/>
                  </a:cubicBezTo>
                  <a:cubicBezTo>
                    <a:pt x="3075935" y="88264"/>
                    <a:pt x="3077840" y="87629"/>
                    <a:pt x="3079110" y="87629"/>
                  </a:cubicBezTo>
                  <a:close/>
                  <a:moveTo>
                    <a:pt x="1565275" y="87629"/>
                  </a:moveTo>
                  <a:cubicBezTo>
                    <a:pt x="1566545" y="87629"/>
                    <a:pt x="1568450" y="87629"/>
                    <a:pt x="1569720" y="88264"/>
                  </a:cubicBezTo>
                  <a:cubicBezTo>
                    <a:pt x="1570990" y="88264"/>
                    <a:pt x="1572260" y="89534"/>
                    <a:pt x="1573529" y="90804"/>
                  </a:cubicBezTo>
                  <a:cubicBezTo>
                    <a:pt x="1574800" y="92074"/>
                    <a:pt x="1575435" y="93344"/>
                    <a:pt x="1576069" y="94614"/>
                  </a:cubicBezTo>
                  <a:cubicBezTo>
                    <a:pt x="1576069" y="95884"/>
                    <a:pt x="1576705" y="97789"/>
                    <a:pt x="1576705" y="99059"/>
                  </a:cubicBezTo>
                  <a:cubicBezTo>
                    <a:pt x="1576705" y="99059"/>
                    <a:pt x="1576705" y="102234"/>
                    <a:pt x="1576069" y="103504"/>
                  </a:cubicBezTo>
                  <a:cubicBezTo>
                    <a:pt x="1576069" y="104774"/>
                    <a:pt x="1574800" y="106044"/>
                    <a:pt x="1573529" y="107314"/>
                  </a:cubicBezTo>
                  <a:cubicBezTo>
                    <a:pt x="1572260" y="108584"/>
                    <a:pt x="1570990" y="109219"/>
                    <a:pt x="1569720" y="109854"/>
                  </a:cubicBezTo>
                  <a:cubicBezTo>
                    <a:pt x="1568450" y="109854"/>
                    <a:pt x="1566545" y="110489"/>
                    <a:pt x="1565275" y="110489"/>
                  </a:cubicBezTo>
                  <a:cubicBezTo>
                    <a:pt x="1564005" y="110489"/>
                    <a:pt x="1562099" y="110489"/>
                    <a:pt x="1560830" y="109854"/>
                  </a:cubicBezTo>
                  <a:cubicBezTo>
                    <a:pt x="1559559" y="109854"/>
                    <a:pt x="1558289" y="108584"/>
                    <a:pt x="1557020" y="107314"/>
                  </a:cubicBezTo>
                  <a:cubicBezTo>
                    <a:pt x="1555750" y="106044"/>
                    <a:pt x="1555114" y="104774"/>
                    <a:pt x="1554479" y="103504"/>
                  </a:cubicBezTo>
                  <a:cubicBezTo>
                    <a:pt x="1554479" y="102234"/>
                    <a:pt x="1553844" y="100329"/>
                    <a:pt x="1553844" y="99059"/>
                  </a:cubicBezTo>
                  <a:cubicBezTo>
                    <a:pt x="1553844" y="97789"/>
                    <a:pt x="1553844" y="95884"/>
                    <a:pt x="1554479" y="94614"/>
                  </a:cubicBezTo>
                  <a:cubicBezTo>
                    <a:pt x="1554479" y="93344"/>
                    <a:pt x="1555750" y="92074"/>
                    <a:pt x="1557020" y="90804"/>
                  </a:cubicBezTo>
                  <a:cubicBezTo>
                    <a:pt x="1558289" y="89534"/>
                    <a:pt x="1559559" y="88899"/>
                    <a:pt x="1560830" y="88264"/>
                  </a:cubicBezTo>
                  <a:cubicBezTo>
                    <a:pt x="1562099" y="88264"/>
                    <a:pt x="1564005" y="87629"/>
                    <a:pt x="1565275" y="87629"/>
                  </a:cubicBezTo>
                  <a:close/>
                  <a:moveTo>
                    <a:pt x="2642230" y="73024"/>
                  </a:moveTo>
                  <a:cubicBezTo>
                    <a:pt x="2637150" y="73024"/>
                    <a:pt x="2633340" y="74294"/>
                    <a:pt x="2630800" y="76199"/>
                  </a:cubicBezTo>
                  <a:cubicBezTo>
                    <a:pt x="2627625" y="78104"/>
                    <a:pt x="2626355" y="81279"/>
                    <a:pt x="2626355" y="84454"/>
                  </a:cubicBezTo>
                  <a:cubicBezTo>
                    <a:pt x="2626355" y="86994"/>
                    <a:pt x="2626355" y="88899"/>
                    <a:pt x="2627625" y="90169"/>
                  </a:cubicBezTo>
                  <a:cubicBezTo>
                    <a:pt x="2628260" y="92074"/>
                    <a:pt x="2629530" y="93344"/>
                    <a:pt x="2630800" y="93979"/>
                  </a:cubicBezTo>
                  <a:cubicBezTo>
                    <a:pt x="2632070" y="95249"/>
                    <a:pt x="2633340" y="95884"/>
                    <a:pt x="2635245" y="96519"/>
                  </a:cubicBezTo>
                  <a:cubicBezTo>
                    <a:pt x="2637150" y="96519"/>
                    <a:pt x="2639055" y="97154"/>
                    <a:pt x="2641595" y="97154"/>
                  </a:cubicBezTo>
                  <a:cubicBezTo>
                    <a:pt x="2643500" y="97154"/>
                    <a:pt x="2645405" y="97154"/>
                    <a:pt x="2647310" y="96519"/>
                  </a:cubicBezTo>
                  <a:cubicBezTo>
                    <a:pt x="2649215" y="96519"/>
                    <a:pt x="2651120" y="95249"/>
                    <a:pt x="2652390" y="93979"/>
                  </a:cubicBezTo>
                  <a:cubicBezTo>
                    <a:pt x="2654295" y="93344"/>
                    <a:pt x="2655565" y="92074"/>
                    <a:pt x="2656835" y="90804"/>
                  </a:cubicBezTo>
                  <a:cubicBezTo>
                    <a:pt x="2658105" y="89534"/>
                    <a:pt x="2659375" y="88264"/>
                    <a:pt x="2660010" y="86994"/>
                  </a:cubicBezTo>
                  <a:lnTo>
                    <a:pt x="2660010" y="75564"/>
                  </a:lnTo>
                  <a:cubicBezTo>
                    <a:pt x="2660010" y="75564"/>
                    <a:pt x="2657470" y="74294"/>
                    <a:pt x="2656200" y="74294"/>
                  </a:cubicBezTo>
                  <a:cubicBezTo>
                    <a:pt x="2654930" y="74294"/>
                    <a:pt x="2653660" y="73659"/>
                    <a:pt x="2652390" y="73659"/>
                  </a:cubicBezTo>
                  <a:cubicBezTo>
                    <a:pt x="2651120" y="73659"/>
                    <a:pt x="2649850" y="73659"/>
                    <a:pt x="2647945" y="73024"/>
                  </a:cubicBezTo>
                  <a:cubicBezTo>
                    <a:pt x="2646040" y="73024"/>
                    <a:pt x="2644135" y="73024"/>
                    <a:pt x="2642230" y="73024"/>
                  </a:cubicBezTo>
                  <a:close/>
                  <a:moveTo>
                    <a:pt x="4664706" y="43814"/>
                  </a:moveTo>
                  <a:cubicBezTo>
                    <a:pt x="4661531" y="43814"/>
                    <a:pt x="4658991" y="43814"/>
                    <a:pt x="4657086" y="45719"/>
                  </a:cubicBezTo>
                  <a:cubicBezTo>
                    <a:pt x="4654546" y="46989"/>
                    <a:pt x="4652641" y="48894"/>
                    <a:pt x="4651371" y="50799"/>
                  </a:cubicBezTo>
                  <a:cubicBezTo>
                    <a:pt x="4649466" y="53339"/>
                    <a:pt x="4648831" y="55879"/>
                    <a:pt x="4647561" y="59054"/>
                  </a:cubicBezTo>
                  <a:cubicBezTo>
                    <a:pt x="4646926" y="62229"/>
                    <a:pt x="4646291" y="65404"/>
                    <a:pt x="4646291" y="69849"/>
                  </a:cubicBezTo>
                  <a:cubicBezTo>
                    <a:pt x="4646291" y="74294"/>
                    <a:pt x="4646291" y="78104"/>
                    <a:pt x="4647561" y="81279"/>
                  </a:cubicBezTo>
                  <a:cubicBezTo>
                    <a:pt x="4648196" y="84454"/>
                    <a:pt x="4650101" y="87629"/>
                    <a:pt x="4651371" y="89534"/>
                  </a:cubicBezTo>
                  <a:cubicBezTo>
                    <a:pt x="4653276" y="92074"/>
                    <a:pt x="4655181" y="93344"/>
                    <a:pt x="4657721" y="94614"/>
                  </a:cubicBezTo>
                  <a:cubicBezTo>
                    <a:pt x="4660261" y="95884"/>
                    <a:pt x="4662801" y="96519"/>
                    <a:pt x="4665341" y="96519"/>
                  </a:cubicBezTo>
                  <a:cubicBezTo>
                    <a:pt x="4667881" y="96519"/>
                    <a:pt x="4671056" y="95884"/>
                    <a:pt x="4672961" y="94614"/>
                  </a:cubicBezTo>
                  <a:cubicBezTo>
                    <a:pt x="4675501" y="93344"/>
                    <a:pt x="4677406" y="91439"/>
                    <a:pt x="4678676" y="88899"/>
                  </a:cubicBezTo>
                  <a:cubicBezTo>
                    <a:pt x="4680581" y="86359"/>
                    <a:pt x="4681851" y="83819"/>
                    <a:pt x="4682486" y="80644"/>
                  </a:cubicBezTo>
                  <a:cubicBezTo>
                    <a:pt x="4683121" y="77469"/>
                    <a:pt x="4683756" y="74294"/>
                    <a:pt x="4683756" y="70484"/>
                  </a:cubicBezTo>
                  <a:lnTo>
                    <a:pt x="4684391" y="69849"/>
                  </a:lnTo>
                  <a:cubicBezTo>
                    <a:pt x="4684391" y="66039"/>
                    <a:pt x="4684391" y="62229"/>
                    <a:pt x="4683121" y="59054"/>
                  </a:cubicBezTo>
                  <a:cubicBezTo>
                    <a:pt x="4682486" y="55879"/>
                    <a:pt x="4680581" y="53339"/>
                    <a:pt x="4679311" y="50799"/>
                  </a:cubicBezTo>
                  <a:cubicBezTo>
                    <a:pt x="4677406" y="48259"/>
                    <a:pt x="4675501" y="46989"/>
                    <a:pt x="4672961" y="45719"/>
                  </a:cubicBezTo>
                  <a:cubicBezTo>
                    <a:pt x="4670421" y="44449"/>
                    <a:pt x="4667881" y="43814"/>
                    <a:pt x="4664706" y="43814"/>
                  </a:cubicBezTo>
                  <a:close/>
                  <a:moveTo>
                    <a:pt x="4264020" y="43814"/>
                  </a:moveTo>
                  <a:cubicBezTo>
                    <a:pt x="4260845" y="43814"/>
                    <a:pt x="4258305" y="43814"/>
                    <a:pt x="4256400" y="45719"/>
                  </a:cubicBezTo>
                  <a:cubicBezTo>
                    <a:pt x="4253860" y="46989"/>
                    <a:pt x="4251955" y="48894"/>
                    <a:pt x="4250685" y="50799"/>
                  </a:cubicBezTo>
                  <a:cubicBezTo>
                    <a:pt x="4248780" y="53339"/>
                    <a:pt x="4247510" y="55879"/>
                    <a:pt x="4246875" y="59054"/>
                  </a:cubicBezTo>
                  <a:cubicBezTo>
                    <a:pt x="4246240" y="62229"/>
                    <a:pt x="4245605" y="65404"/>
                    <a:pt x="4245605" y="69849"/>
                  </a:cubicBezTo>
                  <a:cubicBezTo>
                    <a:pt x="4245605" y="74294"/>
                    <a:pt x="4245605" y="78104"/>
                    <a:pt x="4246875" y="81279"/>
                  </a:cubicBezTo>
                  <a:cubicBezTo>
                    <a:pt x="4247510" y="84454"/>
                    <a:pt x="4249415" y="87629"/>
                    <a:pt x="4250685" y="89534"/>
                  </a:cubicBezTo>
                  <a:cubicBezTo>
                    <a:pt x="4252590" y="92074"/>
                    <a:pt x="4254495" y="93344"/>
                    <a:pt x="4257035" y="94614"/>
                  </a:cubicBezTo>
                  <a:cubicBezTo>
                    <a:pt x="4259575" y="95884"/>
                    <a:pt x="4262115" y="96519"/>
                    <a:pt x="4264655" y="96519"/>
                  </a:cubicBezTo>
                  <a:cubicBezTo>
                    <a:pt x="4267195" y="96519"/>
                    <a:pt x="4270370" y="95884"/>
                    <a:pt x="4272275" y="94614"/>
                  </a:cubicBezTo>
                  <a:cubicBezTo>
                    <a:pt x="4274815" y="93344"/>
                    <a:pt x="4276720" y="91439"/>
                    <a:pt x="4277990" y="88899"/>
                  </a:cubicBezTo>
                  <a:cubicBezTo>
                    <a:pt x="4279895" y="86359"/>
                    <a:pt x="4281165" y="83819"/>
                    <a:pt x="4281800" y="80644"/>
                  </a:cubicBezTo>
                  <a:cubicBezTo>
                    <a:pt x="4282435" y="77469"/>
                    <a:pt x="4283070" y="74294"/>
                    <a:pt x="4283070" y="70484"/>
                  </a:cubicBezTo>
                  <a:lnTo>
                    <a:pt x="4283705" y="69849"/>
                  </a:lnTo>
                  <a:cubicBezTo>
                    <a:pt x="4283705" y="66039"/>
                    <a:pt x="4283705" y="62229"/>
                    <a:pt x="4282435" y="59054"/>
                  </a:cubicBezTo>
                  <a:cubicBezTo>
                    <a:pt x="4281800" y="55879"/>
                    <a:pt x="4279895" y="53339"/>
                    <a:pt x="4278625" y="50799"/>
                  </a:cubicBezTo>
                  <a:cubicBezTo>
                    <a:pt x="4276720" y="48259"/>
                    <a:pt x="4274815" y="46989"/>
                    <a:pt x="4272275" y="45719"/>
                  </a:cubicBezTo>
                  <a:cubicBezTo>
                    <a:pt x="4269735" y="44449"/>
                    <a:pt x="4267195" y="43814"/>
                    <a:pt x="4264020" y="43814"/>
                  </a:cubicBezTo>
                  <a:close/>
                  <a:moveTo>
                    <a:pt x="1420495" y="43814"/>
                  </a:moveTo>
                  <a:cubicBezTo>
                    <a:pt x="1417320" y="43814"/>
                    <a:pt x="1414780" y="43814"/>
                    <a:pt x="1412875" y="45719"/>
                  </a:cubicBezTo>
                  <a:cubicBezTo>
                    <a:pt x="1410335" y="46989"/>
                    <a:pt x="1408430" y="48894"/>
                    <a:pt x="1407160" y="50799"/>
                  </a:cubicBezTo>
                  <a:cubicBezTo>
                    <a:pt x="1405255" y="53339"/>
                    <a:pt x="1403985" y="55879"/>
                    <a:pt x="1403350" y="59054"/>
                  </a:cubicBezTo>
                  <a:cubicBezTo>
                    <a:pt x="1402715" y="62229"/>
                    <a:pt x="1402080" y="65404"/>
                    <a:pt x="1402080" y="69849"/>
                  </a:cubicBezTo>
                  <a:cubicBezTo>
                    <a:pt x="1402080" y="74294"/>
                    <a:pt x="1402080" y="78104"/>
                    <a:pt x="1403350" y="81279"/>
                  </a:cubicBezTo>
                  <a:cubicBezTo>
                    <a:pt x="1403985" y="84454"/>
                    <a:pt x="1405890" y="87629"/>
                    <a:pt x="1407160" y="89534"/>
                  </a:cubicBezTo>
                  <a:cubicBezTo>
                    <a:pt x="1409065" y="92074"/>
                    <a:pt x="1410970" y="93344"/>
                    <a:pt x="1413510" y="94614"/>
                  </a:cubicBezTo>
                  <a:cubicBezTo>
                    <a:pt x="1416050" y="95884"/>
                    <a:pt x="1418590" y="96519"/>
                    <a:pt x="1421130" y="96519"/>
                  </a:cubicBezTo>
                  <a:cubicBezTo>
                    <a:pt x="1423670" y="96519"/>
                    <a:pt x="1426845" y="95884"/>
                    <a:pt x="1428750" y="94614"/>
                  </a:cubicBezTo>
                  <a:cubicBezTo>
                    <a:pt x="1431290" y="93344"/>
                    <a:pt x="1433195" y="91439"/>
                    <a:pt x="1434465" y="88899"/>
                  </a:cubicBezTo>
                  <a:cubicBezTo>
                    <a:pt x="1436370" y="86359"/>
                    <a:pt x="1437640" y="83819"/>
                    <a:pt x="1438275" y="80644"/>
                  </a:cubicBezTo>
                  <a:cubicBezTo>
                    <a:pt x="1438910" y="77469"/>
                    <a:pt x="1439545" y="74294"/>
                    <a:pt x="1439545" y="70484"/>
                  </a:cubicBezTo>
                  <a:lnTo>
                    <a:pt x="1440180" y="69849"/>
                  </a:lnTo>
                  <a:cubicBezTo>
                    <a:pt x="1440180" y="66039"/>
                    <a:pt x="1440180" y="62229"/>
                    <a:pt x="1438910" y="59054"/>
                  </a:cubicBezTo>
                  <a:cubicBezTo>
                    <a:pt x="1438275" y="55879"/>
                    <a:pt x="1436370" y="53339"/>
                    <a:pt x="1435100" y="50799"/>
                  </a:cubicBezTo>
                  <a:cubicBezTo>
                    <a:pt x="1433195" y="48259"/>
                    <a:pt x="1431290" y="46989"/>
                    <a:pt x="1428750" y="45719"/>
                  </a:cubicBezTo>
                  <a:cubicBezTo>
                    <a:pt x="1426210" y="44449"/>
                    <a:pt x="1423670" y="43814"/>
                    <a:pt x="1420495" y="43814"/>
                  </a:cubicBezTo>
                  <a:close/>
                  <a:moveTo>
                    <a:pt x="4041770" y="43180"/>
                  </a:moveTo>
                  <a:cubicBezTo>
                    <a:pt x="4039230" y="43180"/>
                    <a:pt x="4036690" y="43180"/>
                    <a:pt x="4034785" y="44450"/>
                  </a:cubicBezTo>
                  <a:cubicBezTo>
                    <a:pt x="4032880" y="45085"/>
                    <a:pt x="4030975" y="46355"/>
                    <a:pt x="4029705" y="48260"/>
                  </a:cubicBezTo>
                  <a:cubicBezTo>
                    <a:pt x="4028435" y="50165"/>
                    <a:pt x="4027165" y="52070"/>
                    <a:pt x="4025895" y="54610"/>
                  </a:cubicBezTo>
                  <a:cubicBezTo>
                    <a:pt x="4025260" y="57150"/>
                    <a:pt x="4023990" y="59690"/>
                    <a:pt x="4023990" y="62865"/>
                  </a:cubicBezTo>
                  <a:lnTo>
                    <a:pt x="4060185" y="62865"/>
                  </a:lnTo>
                  <a:cubicBezTo>
                    <a:pt x="4060185" y="62865"/>
                    <a:pt x="4059550" y="57785"/>
                    <a:pt x="4058915" y="55245"/>
                  </a:cubicBezTo>
                  <a:cubicBezTo>
                    <a:pt x="4058280" y="52705"/>
                    <a:pt x="4057010" y="50800"/>
                    <a:pt x="4055740" y="48895"/>
                  </a:cubicBezTo>
                  <a:cubicBezTo>
                    <a:pt x="4054470" y="46990"/>
                    <a:pt x="4052565" y="45720"/>
                    <a:pt x="4050025" y="44450"/>
                  </a:cubicBezTo>
                  <a:cubicBezTo>
                    <a:pt x="4047485" y="43180"/>
                    <a:pt x="4044945" y="43180"/>
                    <a:pt x="4041770" y="43180"/>
                  </a:cubicBezTo>
                  <a:close/>
                  <a:moveTo>
                    <a:pt x="3728081" y="43180"/>
                  </a:moveTo>
                  <a:cubicBezTo>
                    <a:pt x="3725541" y="43180"/>
                    <a:pt x="3723001" y="43180"/>
                    <a:pt x="3721096" y="44450"/>
                  </a:cubicBezTo>
                  <a:cubicBezTo>
                    <a:pt x="3719191" y="45085"/>
                    <a:pt x="3717286" y="46355"/>
                    <a:pt x="3716016" y="48260"/>
                  </a:cubicBezTo>
                  <a:cubicBezTo>
                    <a:pt x="3714746" y="50165"/>
                    <a:pt x="3713476" y="52070"/>
                    <a:pt x="3712206" y="54610"/>
                  </a:cubicBezTo>
                  <a:cubicBezTo>
                    <a:pt x="3711571" y="57150"/>
                    <a:pt x="3710301" y="59690"/>
                    <a:pt x="3710301" y="62865"/>
                  </a:cubicBezTo>
                  <a:lnTo>
                    <a:pt x="3746496" y="62865"/>
                  </a:lnTo>
                  <a:cubicBezTo>
                    <a:pt x="3746496" y="62865"/>
                    <a:pt x="3745861" y="57785"/>
                    <a:pt x="3745226" y="55245"/>
                  </a:cubicBezTo>
                  <a:cubicBezTo>
                    <a:pt x="3744591" y="52705"/>
                    <a:pt x="3743321" y="50800"/>
                    <a:pt x="3742051" y="48895"/>
                  </a:cubicBezTo>
                  <a:cubicBezTo>
                    <a:pt x="3740781" y="46990"/>
                    <a:pt x="3738876" y="45720"/>
                    <a:pt x="3736336" y="44450"/>
                  </a:cubicBezTo>
                  <a:cubicBezTo>
                    <a:pt x="3733796" y="43180"/>
                    <a:pt x="3731256" y="43180"/>
                    <a:pt x="3728081" y="43180"/>
                  </a:cubicBezTo>
                  <a:close/>
                  <a:moveTo>
                    <a:pt x="3541391" y="43180"/>
                  </a:moveTo>
                  <a:cubicBezTo>
                    <a:pt x="3538851" y="43180"/>
                    <a:pt x="3536311" y="43180"/>
                    <a:pt x="3534406" y="44450"/>
                  </a:cubicBezTo>
                  <a:cubicBezTo>
                    <a:pt x="3532501" y="45085"/>
                    <a:pt x="3530596" y="46355"/>
                    <a:pt x="3529326" y="48260"/>
                  </a:cubicBezTo>
                  <a:cubicBezTo>
                    <a:pt x="3528056" y="50165"/>
                    <a:pt x="3526786" y="52070"/>
                    <a:pt x="3525516" y="54610"/>
                  </a:cubicBezTo>
                  <a:cubicBezTo>
                    <a:pt x="3524881" y="57150"/>
                    <a:pt x="3524246" y="59690"/>
                    <a:pt x="3523611" y="62865"/>
                  </a:cubicBezTo>
                  <a:lnTo>
                    <a:pt x="3559806" y="62865"/>
                  </a:lnTo>
                  <a:cubicBezTo>
                    <a:pt x="3559806" y="62865"/>
                    <a:pt x="3559171" y="57785"/>
                    <a:pt x="3558536" y="55245"/>
                  </a:cubicBezTo>
                  <a:cubicBezTo>
                    <a:pt x="3557901" y="52705"/>
                    <a:pt x="3556631" y="50800"/>
                    <a:pt x="3555361" y="48895"/>
                  </a:cubicBezTo>
                  <a:cubicBezTo>
                    <a:pt x="3554091" y="46990"/>
                    <a:pt x="3552186" y="45720"/>
                    <a:pt x="3549646" y="44450"/>
                  </a:cubicBezTo>
                  <a:cubicBezTo>
                    <a:pt x="3547106" y="43180"/>
                    <a:pt x="3544566" y="43180"/>
                    <a:pt x="3541391" y="43180"/>
                  </a:cubicBezTo>
                  <a:close/>
                  <a:moveTo>
                    <a:pt x="3463285" y="43180"/>
                  </a:moveTo>
                  <a:cubicBezTo>
                    <a:pt x="3461380" y="43180"/>
                    <a:pt x="3459475" y="43180"/>
                    <a:pt x="3458205" y="43815"/>
                  </a:cubicBezTo>
                  <a:cubicBezTo>
                    <a:pt x="3456300" y="43815"/>
                    <a:pt x="3455030" y="45085"/>
                    <a:pt x="3453125" y="45720"/>
                  </a:cubicBezTo>
                  <a:cubicBezTo>
                    <a:pt x="3451855" y="46355"/>
                    <a:pt x="3449950" y="47625"/>
                    <a:pt x="3448680" y="48895"/>
                  </a:cubicBezTo>
                  <a:cubicBezTo>
                    <a:pt x="3447410" y="50165"/>
                    <a:pt x="3446140" y="51435"/>
                    <a:pt x="3445505" y="52705"/>
                  </a:cubicBezTo>
                  <a:lnTo>
                    <a:pt x="3445505" y="85725"/>
                  </a:lnTo>
                  <a:cubicBezTo>
                    <a:pt x="3445505" y="85725"/>
                    <a:pt x="3447410" y="88265"/>
                    <a:pt x="3448680" y="89535"/>
                  </a:cubicBezTo>
                  <a:cubicBezTo>
                    <a:pt x="3449950" y="90805"/>
                    <a:pt x="3451220" y="92075"/>
                    <a:pt x="3453125" y="92710"/>
                  </a:cubicBezTo>
                  <a:cubicBezTo>
                    <a:pt x="3455030" y="93980"/>
                    <a:pt x="3456300" y="94615"/>
                    <a:pt x="3458205" y="95250"/>
                  </a:cubicBezTo>
                  <a:cubicBezTo>
                    <a:pt x="3460110" y="95250"/>
                    <a:pt x="3462015" y="95885"/>
                    <a:pt x="3463920" y="95885"/>
                  </a:cubicBezTo>
                  <a:cubicBezTo>
                    <a:pt x="3469635" y="95885"/>
                    <a:pt x="3473445" y="93980"/>
                    <a:pt x="3476620" y="89535"/>
                  </a:cubicBezTo>
                  <a:cubicBezTo>
                    <a:pt x="3479795" y="85090"/>
                    <a:pt x="3481065" y="79375"/>
                    <a:pt x="3481065" y="71120"/>
                  </a:cubicBezTo>
                  <a:lnTo>
                    <a:pt x="3480430" y="71755"/>
                  </a:lnTo>
                  <a:cubicBezTo>
                    <a:pt x="3480430" y="62230"/>
                    <a:pt x="3479160" y="54610"/>
                    <a:pt x="3475985" y="50165"/>
                  </a:cubicBezTo>
                  <a:cubicBezTo>
                    <a:pt x="3472810" y="45720"/>
                    <a:pt x="3468365" y="43180"/>
                    <a:pt x="3463285" y="43180"/>
                  </a:cubicBezTo>
                  <a:close/>
                  <a:moveTo>
                    <a:pt x="3343271" y="43180"/>
                  </a:moveTo>
                  <a:cubicBezTo>
                    <a:pt x="3340731" y="43180"/>
                    <a:pt x="3338191" y="43180"/>
                    <a:pt x="3336286" y="44450"/>
                  </a:cubicBezTo>
                  <a:cubicBezTo>
                    <a:pt x="3334381" y="45085"/>
                    <a:pt x="3332476" y="46355"/>
                    <a:pt x="3331206" y="48260"/>
                  </a:cubicBezTo>
                  <a:cubicBezTo>
                    <a:pt x="3329936" y="50165"/>
                    <a:pt x="3328666" y="52070"/>
                    <a:pt x="3327396" y="54610"/>
                  </a:cubicBezTo>
                  <a:cubicBezTo>
                    <a:pt x="3326761" y="57150"/>
                    <a:pt x="3326126" y="59690"/>
                    <a:pt x="3325491" y="62865"/>
                  </a:cubicBezTo>
                  <a:lnTo>
                    <a:pt x="3361686" y="62865"/>
                  </a:lnTo>
                  <a:cubicBezTo>
                    <a:pt x="3361686" y="62865"/>
                    <a:pt x="3361051" y="57785"/>
                    <a:pt x="3360416" y="55245"/>
                  </a:cubicBezTo>
                  <a:cubicBezTo>
                    <a:pt x="3359781" y="52705"/>
                    <a:pt x="3358511" y="50800"/>
                    <a:pt x="3357241" y="48895"/>
                  </a:cubicBezTo>
                  <a:cubicBezTo>
                    <a:pt x="3355971" y="46990"/>
                    <a:pt x="3354066" y="45720"/>
                    <a:pt x="3351526" y="44450"/>
                  </a:cubicBezTo>
                  <a:cubicBezTo>
                    <a:pt x="3348986" y="43180"/>
                    <a:pt x="3346446" y="43180"/>
                    <a:pt x="3343271" y="43180"/>
                  </a:cubicBezTo>
                  <a:close/>
                  <a:moveTo>
                    <a:pt x="2976876" y="43180"/>
                  </a:moveTo>
                  <a:cubicBezTo>
                    <a:pt x="2974336" y="43180"/>
                    <a:pt x="2971796" y="43180"/>
                    <a:pt x="2969891" y="44450"/>
                  </a:cubicBezTo>
                  <a:cubicBezTo>
                    <a:pt x="2967986" y="45085"/>
                    <a:pt x="2966081" y="46355"/>
                    <a:pt x="2964811" y="48260"/>
                  </a:cubicBezTo>
                  <a:cubicBezTo>
                    <a:pt x="2963541" y="50165"/>
                    <a:pt x="2962271" y="52070"/>
                    <a:pt x="2961001" y="54610"/>
                  </a:cubicBezTo>
                  <a:cubicBezTo>
                    <a:pt x="2960366" y="57150"/>
                    <a:pt x="2959731" y="59690"/>
                    <a:pt x="2959096" y="62865"/>
                  </a:cubicBezTo>
                  <a:lnTo>
                    <a:pt x="2995291" y="62865"/>
                  </a:lnTo>
                  <a:cubicBezTo>
                    <a:pt x="2995291" y="62865"/>
                    <a:pt x="2994656" y="57785"/>
                    <a:pt x="2994021" y="55245"/>
                  </a:cubicBezTo>
                  <a:cubicBezTo>
                    <a:pt x="2993386" y="52705"/>
                    <a:pt x="2992116" y="50800"/>
                    <a:pt x="2990846" y="48895"/>
                  </a:cubicBezTo>
                  <a:cubicBezTo>
                    <a:pt x="2989576" y="46990"/>
                    <a:pt x="2987671" y="45720"/>
                    <a:pt x="2985131" y="44450"/>
                  </a:cubicBezTo>
                  <a:cubicBezTo>
                    <a:pt x="2982591" y="43180"/>
                    <a:pt x="2980051" y="43180"/>
                    <a:pt x="2976876" y="43180"/>
                  </a:cubicBezTo>
                  <a:close/>
                  <a:moveTo>
                    <a:pt x="2527930" y="43180"/>
                  </a:moveTo>
                  <a:cubicBezTo>
                    <a:pt x="2525390" y="43180"/>
                    <a:pt x="2522850" y="43180"/>
                    <a:pt x="2520945" y="44450"/>
                  </a:cubicBezTo>
                  <a:cubicBezTo>
                    <a:pt x="2519040" y="45085"/>
                    <a:pt x="2517135" y="46355"/>
                    <a:pt x="2515865" y="48260"/>
                  </a:cubicBezTo>
                  <a:cubicBezTo>
                    <a:pt x="2514595" y="50165"/>
                    <a:pt x="2513325" y="52070"/>
                    <a:pt x="2512055" y="54610"/>
                  </a:cubicBezTo>
                  <a:cubicBezTo>
                    <a:pt x="2511420" y="57150"/>
                    <a:pt x="2510150" y="59690"/>
                    <a:pt x="2510150" y="62865"/>
                  </a:cubicBezTo>
                  <a:lnTo>
                    <a:pt x="2546345" y="62865"/>
                  </a:lnTo>
                  <a:cubicBezTo>
                    <a:pt x="2546345" y="62865"/>
                    <a:pt x="2545710" y="57785"/>
                    <a:pt x="2545075" y="55245"/>
                  </a:cubicBezTo>
                  <a:cubicBezTo>
                    <a:pt x="2544440" y="52705"/>
                    <a:pt x="2543170" y="50800"/>
                    <a:pt x="2541900" y="48895"/>
                  </a:cubicBezTo>
                  <a:cubicBezTo>
                    <a:pt x="2540630" y="46990"/>
                    <a:pt x="2538725" y="45720"/>
                    <a:pt x="2536185" y="44450"/>
                  </a:cubicBezTo>
                  <a:cubicBezTo>
                    <a:pt x="2533645" y="43180"/>
                    <a:pt x="2531105" y="43180"/>
                    <a:pt x="2527930" y="43180"/>
                  </a:cubicBezTo>
                  <a:close/>
                  <a:moveTo>
                    <a:pt x="2214240" y="43180"/>
                  </a:moveTo>
                  <a:cubicBezTo>
                    <a:pt x="2211700" y="43180"/>
                    <a:pt x="2209160" y="43180"/>
                    <a:pt x="2207255" y="44450"/>
                  </a:cubicBezTo>
                  <a:cubicBezTo>
                    <a:pt x="2205350" y="45085"/>
                    <a:pt x="2203445" y="46355"/>
                    <a:pt x="2202175" y="48260"/>
                  </a:cubicBezTo>
                  <a:cubicBezTo>
                    <a:pt x="2200905" y="50165"/>
                    <a:pt x="2199635" y="52070"/>
                    <a:pt x="2198365" y="54610"/>
                  </a:cubicBezTo>
                  <a:cubicBezTo>
                    <a:pt x="2197730" y="57150"/>
                    <a:pt x="2196460" y="59690"/>
                    <a:pt x="2196460" y="62865"/>
                  </a:cubicBezTo>
                  <a:lnTo>
                    <a:pt x="2232655" y="62865"/>
                  </a:lnTo>
                  <a:cubicBezTo>
                    <a:pt x="2232655" y="62865"/>
                    <a:pt x="2232020" y="57785"/>
                    <a:pt x="2231385" y="55245"/>
                  </a:cubicBezTo>
                  <a:cubicBezTo>
                    <a:pt x="2230750" y="52705"/>
                    <a:pt x="2229480" y="50800"/>
                    <a:pt x="2228210" y="48895"/>
                  </a:cubicBezTo>
                  <a:cubicBezTo>
                    <a:pt x="2226940" y="46990"/>
                    <a:pt x="2225035" y="45720"/>
                    <a:pt x="2222495" y="44450"/>
                  </a:cubicBezTo>
                  <a:cubicBezTo>
                    <a:pt x="2219955" y="43180"/>
                    <a:pt x="2217415" y="43180"/>
                    <a:pt x="2214240" y="43180"/>
                  </a:cubicBezTo>
                  <a:close/>
                  <a:moveTo>
                    <a:pt x="2027551" y="43180"/>
                  </a:moveTo>
                  <a:cubicBezTo>
                    <a:pt x="2025011" y="43180"/>
                    <a:pt x="2022471" y="43180"/>
                    <a:pt x="2020566" y="44450"/>
                  </a:cubicBezTo>
                  <a:cubicBezTo>
                    <a:pt x="2018661" y="45085"/>
                    <a:pt x="2016756" y="46355"/>
                    <a:pt x="2015486" y="48260"/>
                  </a:cubicBezTo>
                  <a:cubicBezTo>
                    <a:pt x="2014216" y="50165"/>
                    <a:pt x="2012946" y="52070"/>
                    <a:pt x="2011676" y="54610"/>
                  </a:cubicBezTo>
                  <a:cubicBezTo>
                    <a:pt x="2011041" y="57150"/>
                    <a:pt x="2010406" y="59690"/>
                    <a:pt x="2009771" y="62865"/>
                  </a:cubicBezTo>
                  <a:lnTo>
                    <a:pt x="2045966" y="62865"/>
                  </a:lnTo>
                  <a:cubicBezTo>
                    <a:pt x="2045966" y="62865"/>
                    <a:pt x="2045331" y="57785"/>
                    <a:pt x="2044696" y="55245"/>
                  </a:cubicBezTo>
                  <a:cubicBezTo>
                    <a:pt x="2044061" y="52705"/>
                    <a:pt x="2042791" y="50800"/>
                    <a:pt x="2041521" y="48895"/>
                  </a:cubicBezTo>
                  <a:cubicBezTo>
                    <a:pt x="2040251" y="46990"/>
                    <a:pt x="2038346" y="45720"/>
                    <a:pt x="2035806" y="44450"/>
                  </a:cubicBezTo>
                  <a:cubicBezTo>
                    <a:pt x="2033266" y="43180"/>
                    <a:pt x="2030726" y="43180"/>
                    <a:pt x="2027551" y="43180"/>
                  </a:cubicBezTo>
                  <a:close/>
                  <a:moveTo>
                    <a:pt x="1949445" y="43180"/>
                  </a:moveTo>
                  <a:cubicBezTo>
                    <a:pt x="1947540" y="43180"/>
                    <a:pt x="1945635" y="43180"/>
                    <a:pt x="1944365" y="43815"/>
                  </a:cubicBezTo>
                  <a:cubicBezTo>
                    <a:pt x="1942460" y="43815"/>
                    <a:pt x="1941190" y="45085"/>
                    <a:pt x="1939285" y="45720"/>
                  </a:cubicBezTo>
                  <a:cubicBezTo>
                    <a:pt x="1938015" y="46355"/>
                    <a:pt x="1936110" y="47625"/>
                    <a:pt x="1934840" y="48895"/>
                  </a:cubicBezTo>
                  <a:cubicBezTo>
                    <a:pt x="1933570" y="50165"/>
                    <a:pt x="1932300" y="51435"/>
                    <a:pt x="1931665" y="52705"/>
                  </a:cubicBezTo>
                  <a:lnTo>
                    <a:pt x="1931665" y="85725"/>
                  </a:lnTo>
                  <a:cubicBezTo>
                    <a:pt x="1931665" y="85725"/>
                    <a:pt x="1933570" y="88265"/>
                    <a:pt x="1934840" y="89535"/>
                  </a:cubicBezTo>
                  <a:cubicBezTo>
                    <a:pt x="1936110" y="90805"/>
                    <a:pt x="1937380" y="92075"/>
                    <a:pt x="1939285" y="92710"/>
                  </a:cubicBezTo>
                  <a:cubicBezTo>
                    <a:pt x="1941190" y="93980"/>
                    <a:pt x="1942460" y="94615"/>
                    <a:pt x="1944365" y="95250"/>
                  </a:cubicBezTo>
                  <a:cubicBezTo>
                    <a:pt x="1946270" y="95250"/>
                    <a:pt x="1948175" y="95885"/>
                    <a:pt x="1950080" y="95885"/>
                  </a:cubicBezTo>
                  <a:cubicBezTo>
                    <a:pt x="1955795" y="95885"/>
                    <a:pt x="1959605" y="93980"/>
                    <a:pt x="1962780" y="89535"/>
                  </a:cubicBezTo>
                  <a:cubicBezTo>
                    <a:pt x="1965955" y="85090"/>
                    <a:pt x="1967225" y="79375"/>
                    <a:pt x="1967225" y="71120"/>
                  </a:cubicBezTo>
                  <a:lnTo>
                    <a:pt x="1966590" y="71755"/>
                  </a:lnTo>
                  <a:cubicBezTo>
                    <a:pt x="1966590" y="62230"/>
                    <a:pt x="1965320" y="54610"/>
                    <a:pt x="1962145" y="50165"/>
                  </a:cubicBezTo>
                  <a:cubicBezTo>
                    <a:pt x="1958970" y="45720"/>
                    <a:pt x="1954525" y="43180"/>
                    <a:pt x="1949445" y="43180"/>
                  </a:cubicBezTo>
                  <a:close/>
                  <a:moveTo>
                    <a:pt x="1829431" y="43180"/>
                  </a:moveTo>
                  <a:cubicBezTo>
                    <a:pt x="1826891" y="43180"/>
                    <a:pt x="1824351" y="43180"/>
                    <a:pt x="1822446" y="44450"/>
                  </a:cubicBezTo>
                  <a:cubicBezTo>
                    <a:pt x="1820541" y="45085"/>
                    <a:pt x="1818636" y="46355"/>
                    <a:pt x="1817366" y="48260"/>
                  </a:cubicBezTo>
                  <a:cubicBezTo>
                    <a:pt x="1816096" y="50165"/>
                    <a:pt x="1814826" y="52070"/>
                    <a:pt x="1813556" y="54610"/>
                  </a:cubicBezTo>
                  <a:cubicBezTo>
                    <a:pt x="1812921" y="57150"/>
                    <a:pt x="1811651" y="59690"/>
                    <a:pt x="1811651" y="62865"/>
                  </a:cubicBezTo>
                  <a:lnTo>
                    <a:pt x="1847846" y="62865"/>
                  </a:lnTo>
                  <a:cubicBezTo>
                    <a:pt x="1847846" y="62865"/>
                    <a:pt x="1847211" y="57785"/>
                    <a:pt x="1846576" y="55245"/>
                  </a:cubicBezTo>
                  <a:cubicBezTo>
                    <a:pt x="1845941" y="52705"/>
                    <a:pt x="1844671" y="50800"/>
                    <a:pt x="1843401" y="48895"/>
                  </a:cubicBezTo>
                  <a:cubicBezTo>
                    <a:pt x="1842131" y="46990"/>
                    <a:pt x="1840226" y="45720"/>
                    <a:pt x="1837686" y="44450"/>
                  </a:cubicBezTo>
                  <a:cubicBezTo>
                    <a:pt x="1835146" y="43180"/>
                    <a:pt x="1832606" y="43180"/>
                    <a:pt x="1829431" y="43180"/>
                  </a:cubicBezTo>
                  <a:close/>
                  <a:moveTo>
                    <a:pt x="1178561" y="43180"/>
                  </a:moveTo>
                  <a:cubicBezTo>
                    <a:pt x="1176021" y="43180"/>
                    <a:pt x="1173481" y="43180"/>
                    <a:pt x="1171576" y="44450"/>
                  </a:cubicBezTo>
                  <a:cubicBezTo>
                    <a:pt x="1169671" y="45085"/>
                    <a:pt x="1167766" y="46355"/>
                    <a:pt x="1166496" y="48260"/>
                  </a:cubicBezTo>
                  <a:cubicBezTo>
                    <a:pt x="1165226" y="50165"/>
                    <a:pt x="1163956" y="52070"/>
                    <a:pt x="1162686" y="54610"/>
                  </a:cubicBezTo>
                  <a:cubicBezTo>
                    <a:pt x="1162051" y="57150"/>
                    <a:pt x="1160781" y="59690"/>
                    <a:pt x="1160781" y="62865"/>
                  </a:cubicBezTo>
                  <a:lnTo>
                    <a:pt x="1196976" y="62865"/>
                  </a:lnTo>
                  <a:cubicBezTo>
                    <a:pt x="1196976" y="62865"/>
                    <a:pt x="1196341" y="57785"/>
                    <a:pt x="1195706" y="55245"/>
                  </a:cubicBezTo>
                  <a:cubicBezTo>
                    <a:pt x="1195071" y="52705"/>
                    <a:pt x="1193801" y="50800"/>
                    <a:pt x="1192531" y="48895"/>
                  </a:cubicBezTo>
                  <a:cubicBezTo>
                    <a:pt x="1191261" y="46990"/>
                    <a:pt x="1189356" y="45720"/>
                    <a:pt x="1186816" y="44450"/>
                  </a:cubicBezTo>
                  <a:cubicBezTo>
                    <a:pt x="1184276" y="43180"/>
                    <a:pt x="1181736" y="43180"/>
                    <a:pt x="1178561" y="43180"/>
                  </a:cubicBezTo>
                  <a:close/>
                  <a:moveTo>
                    <a:pt x="898525" y="43180"/>
                  </a:moveTo>
                  <a:cubicBezTo>
                    <a:pt x="895985" y="43180"/>
                    <a:pt x="893445" y="43180"/>
                    <a:pt x="891540" y="44450"/>
                  </a:cubicBezTo>
                  <a:cubicBezTo>
                    <a:pt x="889635" y="45085"/>
                    <a:pt x="887730" y="46355"/>
                    <a:pt x="886460" y="48260"/>
                  </a:cubicBezTo>
                  <a:cubicBezTo>
                    <a:pt x="885190" y="50165"/>
                    <a:pt x="883920" y="52070"/>
                    <a:pt x="882650" y="54610"/>
                  </a:cubicBezTo>
                  <a:cubicBezTo>
                    <a:pt x="882015" y="57150"/>
                    <a:pt x="881380" y="59690"/>
                    <a:pt x="880745" y="62865"/>
                  </a:cubicBezTo>
                  <a:lnTo>
                    <a:pt x="916940" y="62865"/>
                  </a:lnTo>
                  <a:cubicBezTo>
                    <a:pt x="916940" y="62865"/>
                    <a:pt x="916305" y="57785"/>
                    <a:pt x="915670" y="55245"/>
                  </a:cubicBezTo>
                  <a:cubicBezTo>
                    <a:pt x="915035" y="52705"/>
                    <a:pt x="913765" y="50800"/>
                    <a:pt x="912495" y="48895"/>
                  </a:cubicBezTo>
                  <a:cubicBezTo>
                    <a:pt x="911225" y="46990"/>
                    <a:pt x="909320" y="45720"/>
                    <a:pt x="906780" y="44450"/>
                  </a:cubicBezTo>
                  <a:cubicBezTo>
                    <a:pt x="904240" y="43180"/>
                    <a:pt x="901700" y="43180"/>
                    <a:pt x="898525" y="43180"/>
                  </a:cubicBezTo>
                  <a:close/>
                  <a:moveTo>
                    <a:pt x="584834" y="43180"/>
                  </a:moveTo>
                  <a:cubicBezTo>
                    <a:pt x="582294" y="43180"/>
                    <a:pt x="579754" y="43180"/>
                    <a:pt x="577849" y="44450"/>
                  </a:cubicBezTo>
                  <a:cubicBezTo>
                    <a:pt x="575944" y="45085"/>
                    <a:pt x="574039" y="46355"/>
                    <a:pt x="572769" y="48260"/>
                  </a:cubicBezTo>
                  <a:cubicBezTo>
                    <a:pt x="571499" y="50165"/>
                    <a:pt x="570229" y="52070"/>
                    <a:pt x="568959" y="54610"/>
                  </a:cubicBezTo>
                  <a:cubicBezTo>
                    <a:pt x="568324" y="57150"/>
                    <a:pt x="567689" y="59690"/>
                    <a:pt x="567054" y="62865"/>
                  </a:cubicBezTo>
                  <a:lnTo>
                    <a:pt x="603249" y="62865"/>
                  </a:lnTo>
                  <a:cubicBezTo>
                    <a:pt x="603249" y="62865"/>
                    <a:pt x="602614" y="57785"/>
                    <a:pt x="601979" y="55245"/>
                  </a:cubicBezTo>
                  <a:cubicBezTo>
                    <a:pt x="601344" y="52705"/>
                    <a:pt x="600074" y="50800"/>
                    <a:pt x="598804" y="48895"/>
                  </a:cubicBezTo>
                  <a:cubicBezTo>
                    <a:pt x="597534" y="46990"/>
                    <a:pt x="595629" y="45720"/>
                    <a:pt x="593089" y="44450"/>
                  </a:cubicBezTo>
                  <a:cubicBezTo>
                    <a:pt x="590549" y="43180"/>
                    <a:pt x="588009" y="43180"/>
                    <a:pt x="584834" y="43180"/>
                  </a:cubicBezTo>
                  <a:close/>
                  <a:moveTo>
                    <a:pt x="398145" y="43180"/>
                  </a:moveTo>
                  <a:cubicBezTo>
                    <a:pt x="395605" y="43180"/>
                    <a:pt x="393065" y="43180"/>
                    <a:pt x="391160" y="44450"/>
                  </a:cubicBezTo>
                  <a:cubicBezTo>
                    <a:pt x="389255" y="45085"/>
                    <a:pt x="387350" y="46355"/>
                    <a:pt x="386080" y="48260"/>
                  </a:cubicBezTo>
                  <a:cubicBezTo>
                    <a:pt x="384810" y="50165"/>
                    <a:pt x="383540" y="52070"/>
                    <a:pt x="382270" y="54610"/>
                  </a:cubicBezTo>
                  <a:cubicBezTo>
                    <a:pt x="381635" y="57150"/>
                    <a:pt x="380365" y="59690"/>
                    <a:pt x="380365" y="62865"/>
                  </a:cubicBezTo>
                  <a:lnTo>
                    <a:pt x="416560" y="62865"/>
                  </a:lnTo>
                  <a:cubicBezTo>
                    <a:pt x="416560" y="62865"/>
                    <a:pt x="415925" y="57785"/>
                    <a:pt x="415290" y="55245"/>
                  </a:cubicBezTo>
                  <a:cubicBezTo>
                    <a:pt x="414655" y="52705"/>
                    <a:pt x="413385" y="50800"/>
                    <a:pt x="412115" y="48895"/>
                  </a:cubicBezTo>
                  <a:cubicBezTo>
                    <a:pt x="410845" y="46990"/>
                    <a:pt x="408940" y="45720"/>
                    <a:pt x="406400" y="44450"/>
                  </a:cubicBezTo>
                  <a:cubicBezTo>
                    <a:pt x="403860" y="43180"/>
                    <a:pt x="401320" y="43180"/>
                    <a:pt x="398145" y="43180"/>
                  </a:cubicBezTo>
                  <a:close/>
                  <a:moveTo>
                    <a:pt x="320039" y="43180"/>
                  </a:moveTo>
                  <a:cubicBezTo>
                    <a:pt x="318134" y="43180"/>
                    <a:pt x="316229" y="43180"/>
                    <a:pt x="314959" y="43815"/>
                  </a:cubicBezTo>
                  <a:cubicBezTo>
                    <a:pt x="313054" y="43815"/>
                    <a:pt x="311784" y="45085"/>
                    <a:pt x="309879" y="45720"/>
                  </a:cubicBezTo>
                  <a:cubicBezTo>
                    <a:pt x="308609" y="46355"/>
                    <a:pt x="306704" y="47625"/>
                    <a:pt x="305434" y="48895"/>
                  </a:cubicBezTo>
                  <a:cubicBezTo>
                    <a:pt x="304164" y="50165"/>
                    <a:pt x="302894" y="51435"/>
                    <a:pt x="302259" y="52705"/>
                  </a:cubicBezTo>
                  <a:lnTo>
                    <a:pt x="302259" y="85725"/>
                  </a:lnTo>
                  <a:cubicBezTo>
                    <a:pt x="302259" y="85725"/>
                    <a:pt x="304164" y="88265"/>
                    <a:pt x="305434" y="89535"/>
                  </a:cubicBezTo>
                  <a:cubicBezTo>
                    <a:pt x="306704" y="90805"/>
                    <a:pt x="307974" y="92075"/>
                    <a:pt x="309879" y="92710"/>
                  </a:cubicBezTo>
                  <a:cubicBezTo>
                    <a:pt x="311784" y="93980"/>
                    <a:pt x="313054" y="94615"/>
                    <a:pt x="314959" y="95250"/>
                  </a:cubicBezTo>
                  <a:cubicBezTo>
                    <a:pt x="316864" y="95250"/>
                    <a:pt x="318769" y="95885"/>
                    <a:pt x="320674" y="95885"/>
                  </a:cubicBezTo>
                  <a:cubicBezTo>
                    <a:pt x="326389" y="95885"/>
                    <a:pt x="330199" y="93980"/>
                    <a:pt x="333374" y="89535"/>
                  </a:cubicBezTo>
                  <a:cubicBezTo>
                    <a:pt x="336549" y="85090"/>
                    <a:pt x="337819" y="79375"/>
                    <a:pt x="337819" y="71120"/>
                  </a:cubicBezTo>
                  <a:lnTo>
                    <a:pt x="337184" y="71755"/>
                  </a:lnTo>
                  <a:cubicBezTo>
                    <a:pt x="337184" y="62230"/>
                    <a:pt x="335914" y="54610"/>
                    <a:pt x="332739" y="50165"/>
                  </a:cubicBezTo>
                  <a:cubicBezTo>
                    <a:pt x="329564" y="45720"/>
                    <a:pt x="325119" y="43180"/>
                    <a:pt x="320039" y="43180"/>
                  </a:cubicBezTo>
                  <a:close/>
                  <a:moveTo>
                    <a:pt x="200025" y="43180"/>
                  </a:moveTo>
                  <a:cubicBezTo>
                    <a:pt x="197485" y="43180"/>
                    <a:pt x="194945" y="43180"/>
                    <a:pt x="193040" y="44450"/>
                  </a:cubicBezTo>
                  <a:cubicBezTo>
                    <a:pt x="191135" y="45085"/>
                    <a:pt x="189230" y="46355"/>
                    <a:pt x="187960" y="48260"/>
                  </a:cubicBezTo>
                  <a:cubicBezTo>
                    <a:pt x="186690" y="50165"/>
                    <a:pt x="185420" y="52070"/>
                    <a:pt x="184150" y="54610"/>
                  </a:cubicBezTo>
                  <a:cubicBezTo>
                    <a:pt x="183515" y="57150"/>
                    <a:pt x="182880" y="59690"/>
                    <a:pt x="182245" y="62865"/>
                  </a:cubicBezTo>
                  <a:lnTo>
                    <a:pt x="218440" y="62865"/>
                  </a:lnTo>
                  <a:cubicBezTo>
                    <a:pt x="218440" y="62865"/>
                    <a:pt x="217805" y="57785"/>
                    <a:pt x="217170" y="55245"/>
                  </a:cubicBezTo>
                  <a:cubicBezTo>
                    <a:pt x="216535" y="52705"/>
                    <a:pt x="215265" y="50800"/>
                    <a:pt x="213995" y="48895"/>
                  </a:cubicBezTo>
                  <a:cubicBezTo>
                    <a:pt x="212725" y="46990"/>
                    <a:pt x="210820" y="45720"/>
                    <a:pt x="208280" y="44450"/>
                  </a:cubicBezTo>
                  <a:cubicBezTo>
                    <a:pt x="205740" y="43180"/>
                    <a:pt x="203200" y="43180"/>
                    <a:pt x="200025" y="43180"/>
                  </a:cubicBezTo>
                  <a:close/>
                  <a:moveTo>
                    <a:pt x="4439281" y="43179"/>
                  </a:moveTo>
                  <a:cubicBezTo>
                    <a:pt x="4433566" y="43179"/>
                    <a:pt x="4429756" y="45084"/>
                    <a:pt x="4426581" y="49529"/>
                  </a:cubicBezTo>
                  <a:cubicBezTo>
                    <a:pt x="4423406" y="53974"/>
                    <a:pt x="4422136" y="59689"/>
                    <a:pt x="4422136" y="67944"/>
                  </a:cubicBezTo>
                  <a:cubicBezTo>
                    <a:pt x="4422136" y="73024"/>
                    <a:pt x="4422136" y="76834"/>
                    <a:pt x="4423406" y="80644"/>
                  </a:cubicBezTo>
                  <a:cubicBezTo>
                    <a:pt x="4424041" y="84454"/>
                    <a:pt x="4425311" y="86994"/>
                    <a:pt x="4426581" y="89534"/>
                  </a:cubicBezTo>
                  <a:cubicBezTo>
                    <a:pt x="4427851" y="92074"/>
                    <a:pt x="4429756" y="93344"/>
                    <a:pt x="4432296" y="94614"/>
                  </a:cubicBezTo>
                  <a:cubicBezTo>
                    <a:pt x="4434201" y="95884"/>
                    <a:pt x="4436741" y="96519"/>
                    <a:pt x="4439916" y="96519"/>
                  </a:cubicBezTo>
                  <a:cubicBezTo>
                    <a:pt x="4441821" y="96519"/>
                    <a:pt x="4443726" y="96519"/>
                    <a:pt x="4444996" y="95884"/>
                  </a:cubicBezTo>
                  <a:cubicBezTo>
                    <a:pt x="4446901" y="95884"/>
                    <a:pt x="4448171" y="94614"/>
                    <a:pt x="4450076" y="93344"/>
                  </a:cubicBezTo>
                  <a:cubicBezTo>
                    <a:pt x="4451346" y="92709"/>
                    <a:pt x="4453251" y="91439"/>
                    <a:pt x="4454521" y="90169"/>
                  </a:cubicBezTo>
                  <a:cubicBezTo>
                    <a:pt x="4455791" y="88899"/>
                    <a:pt x="4457061" y="87629"/>
                    <a:pt x="4457696" y="86359"/>
                  </a:cubicBezTo>
                  <a:lnTo>
                    <a:pt x="4457696" y="53339"/>
                  </a:lnTo>
                  <a:cubicBezTo>
                    <a:pt x="4457696" y="53339"/>
                    <a:pt x="4455791" y="50799"/>
                    <a:pt x="4454521" y="49529"/>
                  </a:cubicBezTo>
                  <a:cubicBezTo>
                    <a:pt x="4453251" y="48259"/>
                    <a:pt x="4451981" y="46989"/>
                    <a:pt x="4450076" y="46354"/>
                  </a:cubicBezTo>
                  <a:cubicBezTo>
                    <a:pt x="4448806" y="45084"/>
                    <a:pt x="4446901" y="44449"/>
                    <a:pt x="4444996" y="43814"/>
                  </a:cubicBezTo>
                  <a:cubicBezTo>
                    <a:pt x="4443091" y="43814"/>
                    <a:pt x="4441186" y="43179"/>
                    <a:pt x="4439281" y="43179"/>
                  </a:cubicBezTo>
                  <a:close/>
                  <a:moveTo>
                    <a:pt x="1014731" y="43179"/>
                  </a:moveTo>
                  <a:cubicBezTo>
                    <a:pt x="1009016" y="43179"/>
                    <a:pt x="1005206" y="45084"/>
                    <a:pt x="1002032" y="49529"/>
                  </a:cubicBezTo>
                  <a:cubicBezTo>
                    <a:pt x="998856" y="53974"/>
                    <a:pt x="997587" y="59689"/>
                    <a:pt x="997587" y="67944"/>
                  </a:cubicBezTo>
                  <a:cubicBezTo>
                    <a:pt x="997587" y="77469"/>
                    <a:pt x="998856" y="84454"/>
                    <a:pt x="1002032" y="88899"/>
                  </a:cubicBezTo>
                  <a:cubicBezTo>
                    <a:pt x="1005206" y="93979"/>
                    <a:pt x="1009016" y="95884"/>
                    <a:pt x="1015367" y="95884"/>
                  </a:cubicBezTo>
                  <a:cubicBezTo>
                    <a:pt x="1018541" y="95884"/>
                    <a:pt x="1022352" y="95249"/>
                    <a:pt x="1024891" y="93344"/>
                  </a:cubicBezTo>
                  <a:cubicBezTo>
                    <a:pt x="1028067" y="91439"/>
                    <a:pt x="1030607" y="88899"/>
                    <a:pt x="1033147" y="86359"/>
                  </a:cubicBezTo>
                  <a:lnTo>
                    <a:pt x="1033147" y="53339"/>
                  </a:lnTo>
                  <a:cubicBezTo>
                    <a:pt x="1033147" y="53339"/>
                    <a:pt x="1031242" y="50799"/>
                    <a:pt x="1029971" y="49529"/>
                  </a:cubicBezTo>
                  <a:cubicBezTo>
                    <a:pt x="1028702" y="48259"/>
                    <a:pt x="1027431" y="46989"/>
                    <a:pt x="1025526" y="46354"/>
                  </a:cubicBezTo>
                  <a:cubicBezTo>
                    <a:pt x="1023621" y="45084"/>
                    <a:pt x="1022352" y="44449"/>
                    <a:pt x="1020446" y="43814"/>
                  </a:cubicBezTo>
                  <a:cubicBezTo>
                    <a:pt x="1018541" y="43179"/>
                    <a:pt x="1016636" y="43179"/>
                    <a:pt x="1014731" y="43179"/>
                  </a:cubicBezTo>
                  <a:close/>
                  <a:moveTo>
                    <a:pt x="4524370" y="31114"/>
                  </a:moveTo>
                  <a:lnTo>
                    <a:pt x="4538975" y="31114"/>
                  </a:lnTo>
                  <a:lnTo>
                    <a:pt x="4552310" y="84454"/>
                  </a:lnTo>
                  <a:lnTo>
                    <a:pt x="4566915" y="31114"/>
                  </a:lnTo>
                  <a:lnTo>
                    <a:pt x="4579615" y="31114"/>
                  </a:lnTo>
                  <a:lnTo>
                    <a:pt x="4594220" y="84454"/>
                  </a:lnTo>
                  <a:lnTo>
                    <a:pt x="4606920" y="31114"/>
                  </a:lnTo>
                  <a:lnTo>
                    <a:pt x="4622160" y="31114"/>
                  </a:lnTo>
                  <a:lnTo>
                    <a:pt x="4600570" y="108584"/>
                  </a:lnTo>
                  <a:lnTo>
                    <a:pt x="4587235" y="108584"/>
                  </a:lnTo>
                  <a:lnTo>
                    <a:pt x="4572630" y="54609"/>
                  </a:lnTo>
                  <a:lnTo>
                    <a:pt x="4558660" y="108584"/>
                  </a:lnTo>
                  <a:lnTo>
                    <a:pt x="4545325" y="108584"/>
                  </a:lnTo>
                  <a:close/>
                  <a:moveTo>
                    <a:pt x="4123686" y="31114"/>
                  </a:moveTo>
                  <a:lnTo>
                    <a:pt x="4138926" y="31114"/>
                  </a:lnTo>
                  <a:lnTo>
                    <a:pt x="4152261" y="84454"/>
                  </a:lnTo>
                  <a:lnTo>
                    <a:pt x="4166866" y="31114"/>
                  </a:lnTo>
                  <a:lnTo>
                    <a:pt x="4178931" y="31114"/>
                  </a:lnTo>
                  <a:lnTo>
                    <a:pt x="4193536" y="84454"/>
                  </a:lnTo>
                  <a:lnTo>
                    <a:pt x="4206871" y="31114"/>
                  </a:lnTo>
                  <a:lnTo>
                    <a:pt x="4222111" y="31114"/>
                  </a:lnTo>
                  <a:lnTo>
                    <a:pt x="4200521" y="108584"/>
                  </a:lnTo>
                  <a:lnTo>
                    <a:pt x="4187186" y="108584"/>
                  </a:lnTo>
                  <a:lnTo>
                    <a:pt x="4172581" y="54609"/>
                  </a:lnTo>
                  <a:lnTo>
                    <a:pt x="4157976" y="108584"/>
                  </a:lnTo>
                  <a:lnTo>
                    <a:pt x="4145276" y="108584"/>
                  </a:lnTo>
                  <a:close/>
                  <a:moveTo>
                    <a:pt x="2837811" y="31114"/>
                  </a:moveTo>
                  <a:lnTo>
                    <a:pt x="2852416" y="31114"/>
                  </a:lnTo>
                  <a:lnTo>
                    <a:pt x="2865751" y="84454"/>
                  </a:lnTo>
                  <a:lnTo>
                    <a:pt x="2880356" y="31114"/>
                  </a:lnTo>
                  <a:lnTo>
                    <a:pt x="2893056" y="31114"/>
                  </a:lnTo>
                  <a:lnTo>
                    <a:pt x="2907661" y="84454"/>
                  </a:lnTo>
                  <a:lnTo>
                    <a:pt x="2920361" y="31114"/>
                  </a:lnTo>
                  <a:lnTo>
                    <a:pt x="2935601" y="31114"/>
                  </a:lnTo>
                  <a:lnTo>
                    <a:pt x="2914011" y="108584"/>
                  </a:lnTo>
                  <a:lnTo>
                    <a:pt x="2900676" y="108584"/>
                  </a:lnTo>
                  <a:lnTo>
                    <a:pt x="2886706" y="54609"/>
                  </a:lnTo>
                  <a:lnTo>
                    <a:pt x="2872101" y="108584"/>
                  </a:lnTo>
                  <a:lnTo>
                    <a:pt x="2858766" y="108584"/>
                  </a:lnTo>
                  <a:close/>
                  <a:moveTo>
                    <a:pt x="1354455" y="31114"/>
                  </a:moveTo>
                  <a:lnTo>
                    <a:pt x="1369695" y="31114"/>
                  </a:lnTo>
                  <a:lnTo>
                    <a:pt x="1369695" y="109219"/>
                  </a:lnTo>
                  <a:lnTo>
                    <a:pt x="1354455" y="109219"/>
                  </a:lnTo>
                  <a:close/>
                  <a:moveTo>
                    <a:pt x="2646040" y="29844"/>
                  </a:moveTo>
                  <a:cubicBezTo>
                    <a:pt x="2650485" y="29844"/>
                    <a:pt x="2654295" y="29844"/>
                    <a:pt x="2658105" y="31749"/>
                  </a:cubicBezTo>
                  <a:cubicBezTo>
                    <a:pt x="2661915" y="33019"/>
                    <a:pt x="2665090" y="34289"/>
                    <a:pt x="2667630" y="36829"/>
                  </a:cubicBezTo>
                  <a:cubicBezTo>
                    <a:pt x="2670170" y="38734"/>
                    <a:pt x="2672075" y="41909"/>
                    <a:pt x="2673345" y="45084"/>
                  </a:cubicBezTo>
                  <a:cubicBezTo>
                    <a:pt x="2674615" y="48259"/>
                    <a:pt x="2675250" y="52069"/>
                    <a:pt x="2675250" y="56514"/>
                  </a:cubicBezTo>
                  <a:lnTo>
                    <a:pt x="2675250" y="109854"/>
                  </a:lnTo>
                  <a:lnTo>
                    <a:pt x="2660010" y="109854"/>
                  </a:lnTo>
                  <a:lnTo>
                    <a:pt x="2660010" y="108584"/>
                  </a:lnTo>
                  <a:lnTo>
                    <a:pt x="2660010" y="100964"/>
                  </a:lnTo>
                  <a:cubicBezTo>
                    <a:pt x="2660010" y="100964"/>
                    <a:pt x="2656200" y="104139"/>
                    <a:pt x="2654930" y="104774"/>
                  </a:cubicBezTo>
                  <a:cubicBezTo>
                    <a:pt x="2653660" y="105409"/>
                    <a:pt x="2652390" y="106679"/>
                    <a:pt x="2651120" y="107314"/>
                  </a:cubicBezTo>
                  <a:cubicBezTo>
                    <a:pt x="2649850" y="107949"/>
                    <a:pt x="2647945" y="108584"/>
                    <a:pt x="2646040" y="109219"/>
                  </a:cubicBezTo>
                  <a:cubicBezTo>
                    <a:pt x="2644135" y="109219"/>
                    <a:pt x="2641595" y="109854"/>
                    <a:pt x="2639055" y="109854"/>
                  </a:cubicBezTo>
                  <a:cubicBezTo>
                    <a:pt x="2635880" y="109854"/>
                    <a:pt x="2632705" y="109854"/>
                    <a:pt x="2629530" y="108584"/>
                  </a:cubicBezTo>
                  <a:cubicBezTo>
                    <a:pt x="2626355" y="107949"/>
                    <a:pt x="2623180" y="106044"/>
                    <a:pt x="2620640" y="104139"/>
                  </a:cubicBezTo>
                  <a:cubicBezTo>
                    <a:pt x="2618100" y="102234"/>
                    <a:pt x="2616195" y="99059"/>
                    <a:pt x="2614290" y="95884"/>
                  </a:cubicBezTo>
                  <a:cubicBezTo>
                    <a:pt x="2612385" y="92709"/>
                    <a:pt x="2611750" y="88264"/>
                    <a:pt x="2611750" y="83819"/>
                  </a:cubicBezTo>
                  <a:cubicBezTo>
                    <a:pt x="2611750" y="79374"/>
                    <a:pt x="2612385" y="75564"/>
                    <a:pt x="2614290" y="72389"/>
                  </a:cubicBezTo>
                  <a:cubicBezTo>
                    <a:pt x="2615560" y="69214"/>
                    <a:pt x="2618100" y="66674"/>
                    <a:pt x="2620640" y="64769"/>
                  </a:cubicBezTo>
                  <a:cubicBezTo>
                    <a:pt x="2623180" y="62864"/>
                    <a:pt x="2626990" y="60959"/>
                    <a:pt x="2630800" y="60324"/>
                  </a:cubicBezTo>
                  <a:cubicBezTo>
                    <a:pt x="2634610" y="59054"/>
                    <a:pt x="2638420" y="59054"/>
                    <a:pt x="2642865" y="59054"/>
                  </a:cubicBezTo>
                  <a:cubicBezTo>
                    <a:pt x="2646675" y="59054"/>
                    <a:pt x="2650485" y="59054"/>
                    <a:pt x="2653025" y="59689"/>
                  </a:cubicBezTo>
                  <a:cubicBezTo>
                    <a:pt x="2655565" y="59689"/>
                    <a:pt x="2658105" y="60959"/>
                    <a:pt x="2660010" y="61594"/>
                  </a:cubicBezTo>
                  <a:lnTo>
                    <a:pt x="2660010" y="55879"/>
                  </a:lnTo>
                  <a:cubicBezTo>
                    <a:pt x="2660010" y="51434"/>
                    <a:pt x="2658740" y="48259"/>
                    <a:pt x="2656200" y="46354"/>
                  </a:cubicBezTo>
                  <a:cubicBezTo>
                    <a:pt x="2653660" y="43814"/>
                    <a:pt x="2649850" y="43179"/>
                    <a:pt x="2645405" y="43179"/>
                  </a:cubicBezTo>
                  <a:cubicBezTo>
                    <a:pt x="2641595" y="43179"/>
                    <a:pt x="2637785" y="43179"/>
                    <a:pt x="2634610" y="44449"/>
                  </a:cubicBezTo>
                  <a:cubicBezTo>
                    <a:pt x="2631435" y="45084"/>
                    <a:pt x="2628260" y="46354"/>
                    <a:pt x="2625085" y="48259"/>
                  </a:cubicBezTo>
                  <a:lnTo>
                    <a:pt x="2619370" y="36829"/>
                  </a:lnTo>
                  <a:cubicBezTo>
                    <a:pt x="2623180" y="34289"/>
                    <a:pt x="2626990" y="33019"/>
                    <a:pt x="2631435" y="31749"/>
                  </a:cubicBezTo>
                  <a:cubicBezTo>
                    <a:pt x="2635880" y="30479"/>
                    <a:pt x="2640325" y="29844"/>
                    <a:pt x="2646040" y="29844"/>
                  </a:cubicBezTo>
                  <a:close/>
                  <a:moveTo>
                    <a:pt x="1114426" y="29844"/>
                  </a:moveTo>
                  <a:lnTo>
                    <a:pt x="1129666" y="29844"/>
                  </a:lnTo>
                  <a:lnTo>
                    <a:pt x="1129666" y="107949"/>
                  </a:lnTo>
                  <a:lnTo>
                    <a:pt x="1114426" y="107949"/>
                  </a:lnTo>
                  <a:lnTo>
                    <a:pt x="1114426" y="100964"/>
                  </a:lnTo>
                  <a:cubicBezTo>
                    <a:pt x="1114426" y="100964"/>
                    <a:pt x="1109981" y="106044"/>
                    <a:pt x="1106171" y="107314"/>
                  </a:cubicBezTo>
                  <a:cubicBezTo>
                    <a:pt x="1102996" y="109219"/>
                    <a:pt x="1098551" y="109854"/>
                    <a:pt x="1094741" y="109854"/>
                  </a:cubicBezTo>
                  <a:cubicBezTo>
                    <a:pt x="1085851" y="109854"/>
                    <a:pt x="1078866" y="106679"/>
                    <a:pt x="1073786" y="100964"/>
                  </a:cubicBezTo>
                  <a:cubicBezTo>
                    <a:pt x="1069341" y="95249"/>
                    <a:pt x="1066800" y="86359"/>
                    <a:pt x="1066800" y="74929"/>
                  </a:cubicBezTo>
                  <a:lnTo>
                    <a:pt x="1066800" y="30479"/>
                  </a:lnTo>
                  <a:lnTo>
                    <a:pt x="1082040" y="30479"/>
                  </a:lnTo>
                  <a:lnTo>
                    <a:pt x="1082040" y="74294"/>
                  </a:lnTo>
                  <a:cubicBezTo>
                    <a:pt x="1082040" y="81279"/>
                    <a:pt x="1083311" y="86994"/>
                    <a:pt x="1085851" y="90169"/>
                  </a:cubicBezTo>
                  <a:cubicBezTo>
                    <a:pt x="1088390" y="93979"/>
                    <a:pt x="1092201" y="95249"/>
                    <a:pt x="1097916" y="95249"/>
                  </a:cubicBezTo>
                  <a:cubicBezTo>
                    <a:pt x="1102996" y="95249"/>
                    <a:pt x="1106806" y="93344"/>
                    <a:pt x="1109981" y="90169"/>
                  </a:cubicBezTo>
                  <a:cubicBezTo>
                    <a:pt x="1112521" y="86994"/>
                    <a:pt x="1114426" y="81914"/>
                    <a:pt x="1114426" y="75564"/>
                  </a:cubicBezTo>
                  <a:close/>
                  <a:moveTo>
                    <a:pt x="1011556" y="29844"/>
                  </a:moveTo>
                  <a:cubicBezTo>
                    <a:pt x="1013461" y="29844"/>
                    <a:pt x="1015367" y="29844"/>
                    <a:pt x="1017272" y="30479"/>
                  </a:cubicBezTo>
                  <a:cubicBezTo>
                    <a:pt x="1019176" y="30479"/>
                    <a:pt x="1021081" y="31749"/>
                    <a:pt x="1022352" y="32384"/>
                  </a:cubicBezTo>
                  <a:cubicBezTo>
                    <a:pt x="1024257" y="33019"/>
                    <a:pt x="1025526" y="34289"/>
                    <a:pt x="1026797" y="35559"/>
                  </a:cubicBezTo>
                  <a:cubicBezTo>
                    <a:pt x="1028067" y="36829"/>
                    <a:pt x="1029336" y="37464"/>
                    <a:pt x="1030607" y="38734"/>
                  </a:cubicBezTo>
                  <a:lnTo>
                    <a:pt x="1030607" y="31749"/>
                  </a:lnTo>
                  <a:lnTo>
                    <a:pt x="1045847" y="31749"/>
                  </a:lnTo>
                  <a:lnTo>
                    <a:pt x="1045847" y="130809"/>
                  </a:lnTo>
                  <a:lnTo>
                    <a:pt x="1032512" y="137477"/>
                  </a:lnTo>
                  <a:lnTo>
                    <a:pt x="1032512" y="101599"/>
                  </a:lnTo>
                  <a:cubicBezTo>
                    <a:pt x="1032512" y="101599"/>
                    <a:pt x="1026797" y="106679"/>
                    <a:pt x="1022986" y="107949"/>
                  </a:cubicBezTo>
                  <a:cubicBezTo>
                    <a:pt x="1019812" y="109854"/>
                    <a:pt x="1016001" y="110489"/>
                    <a:pt x="1011556" y="110489"/>
                  </a:cubicBezTo>
                  <a:cubicBezTo>
                    <a:pt x="1007111" y="110489"/>
                    <a:pt x="1003301" y="109854"/>
                    <a:pt x="999491" y="107949"/>
                  </a:cubicBezTo>
                  <a:cubicBezTo>
                    <a:pt x="995681" y="106679"/>
                    <a:pt x="992506" y="104139"/>
                    <a:pt x="989966" y="100329"/>
                  </a:cubicBezTo>
                  <a:cubicBezTo>
                    <a:pt x="987426" y="97154"/>
                    <a:pt x="984886" y="92709"/>
                    <a:pt x="983616" y="87629"/>
                  </a:cubicBezTo>
                  <a:cubicBezTo>
                    <a:pt x="982346" y="82549"/>
                    <a:pt x="981076" y="76199"/>
                    <a:pt x="981076" y="68579"/>
                  </a:cubicBezTo>
                  <a:cubicBezTo>
                    <a:pt x="981076" y="61594"/>
                    <a:pt x="981711" y="55879"/>
                    <a:pt x="983616" y="51434"/>
                  </a:cubicBezTo>
                  <a:cubicBezTo>
                    <a:pt x="985521" y="46354"/>
                    <a:pt x="987426" y="42544"/>
                    <a:pt x="990601" y="39369"/>
                  </a:cubicBezTo>
                  <a:cubicBezTo>
                    <a:pt x="993142" y="36194"/>
                    <a:pt x="996951" y="33654"/>
                    <a:pt x="1000126" y="32384"/>
                  </a:cubicBezTo>
                  <a:cubicBezTo>
                    <a:pt x="1003937" y="31114"/>
                    <a:pt x="1007746" y="29844"/>
                    <a:pt x="1011556" y="29844"/>
                  </a:cubicBezTo>
                  <a:close/>
                  <a:moveTo>
                    <a:pt x="4871716" y="29210"/>
                  </a:moveTo>
                  <a:cubicBezTo>
                    <a:pt x="4876796" y="29210"/>
                    <a:pt x="4881241" y="29845"/>
                    <a:pt x="4885686" y="31750"/>
                  </a:cubicBezTo>
                  <a:cubicBezTo>
                    <a:pt x="4890131" y="33655"/>
                    <a:pt x="4894576" y="35560"/>
                    <a:pt x="4897751" y="38100"/>
                  </a:cubicBezTo>
                  <a:lnTo>
                    <a:pt x="4899021" y="38100"/>
                  </a:lnTo>
                  <a:lnTo>
                    <a:pt x="4892036" y="50165"/>
                  </a:lnTo>
                  <a:cubicBezTo>
                    <a:pt x="4888861" y="47625"/>
                    <a:pt x="4885686" y="46355"/>
                    <a:pt x="4882511" y="45085"/>
                  </a:cubicBezTo>
                  <a:cubicBezTo>
                    <a:pt x="4879336" y="43815"/>
                    <a:pt x="4875526" y="43180"/>
                    <a:pt x="4872351" y="43180"/>
                  </a:cubicBezTo>
                  <a:cubicBezTo>
                    <a:pt x="4869176" y="43180"/>
                    <a:pt x="4866001" y="43815"/>
                    <a:pt x="4864096" y="45085"/>
                  </a:cubicBezTo>
                  <a:cubicBezTo>
                    <a:pt x="4862191" y="46355"/>
                    <a:pt x="4861556" y="48260"/>
                    <a:pt x="4861556" y="50165"/>
                  </a:cubicBezTo>
                  <a:cubicBezTo>
                    <a:pt x="4861556" y="51435"/>
                    <a:pt x="4861556" y="52070"/>
                    <a:pt x="4861556" y="52705"/>
                  </a:cubicBezTo>
                  <a:cubicBezTo>
                    <a:pt x="4861556" y="53340"/>
                    <a:pt x="4862826" y="54610"/>
                    <a:pt x="4863461" y="55245"/>
                  </a:cubicBezTo>
                  <a:cubicBezTo>
                    <a:pt x="4864731" y="55880"/>
                    <a:pt x="4866001" y="57150"/>
                    <a:pt x="4867906" y="57785"/>
                  </a:cubicBezTo>
                  <a:cubicBezTo>
                    <a:pt x="4869811" y="59055"/>
                    <a:pt x="4872351" y="59690"/>
                    <a:pt x="4874891" y="60960"/>
                  </a:cubicBezTo>
                  <a:cubicBezTo>
                    <a:pt x="4879336" y="62865"/>
                    <a:pt x="4883146" y="64135"/>
                    <a:pt x="4886321" y="66040"/>
                  </a:cubicBezTo>
                  <a:cubicBezTo>
                    <a:pt x="4889496" y="67310"/>
                    <a:pt x="4892036" y="69215"/>
                    <a:pt x="4894576" y="71120"/>
                  </a:cubicBezTo>
                  <a:cubicBezTo>
                    <a:pt x="4896481" y="73025"/>
                    <a:pt x="4898386" y="75565"/>
                    <a:pt x="4899656" y="78105"/>
                  </a:cubicBezTo>
                  <a:cubicBezTo>
                    <a:pt x="4900926" y="80645"/>
                    <a:pt x="4901561" y="83820"/>
                    <a:pt x="4901561" y="87630"/>
                  </a:cubicBezTo>
                  <a:cubicBezTo>
                    <a:pt x="4901561" y="92075"/>
                    <a:pt x="4900926" y="95250"/>
                    <a:pt x="4899021" y="98425"/>
                  </a:cubicBezTo>
                  <a:cubicBezTo>
                    <a:pt x="4897116" y="101600"/>
                    <a:pt x="4895211" y="103505"/>
                    <a:pt x="4892671" y="105410"/>
                  </a:cubicBezTo>
                  <a:cubicBezTo>
                    <a:pt x="4890131" y="107315"/>
                    <a:pt x="4886956" y="108585"/>
                    <a:pt x="4883146" y="109220"/>
                  </a:cubicBezTo>
                  <a:cubicBezTo>
                    <a:pt x="4879336" y="109855"/>
                    <a:pt x="4876161" y="110490"/>
                    <a:pt x="4872351" y="110490"/>
                  </a:cubicBezTo>
                  <a:cubicBezTo>
                    <a:pt x="4867271" y="110490"/>
                    <a:pt x="4862191" y="109855"/>
                    <a:pt x="4857111" y="107950"/>
                  </a:cubicBezTo>
                  <a:cubicBezTo>
                    <a:pt x="4851396" y="106045"/>
                    <a:pt x="4846951" y="103505"/>
                    <a:pt x="4842506" y="100965"/>
                  </a:cubicBezTo>
                  <a:lnTo>
                    <a:pt x="4849491" y="89535"/>
                  </a:lnTo>
                  <a:cubicBezTo>
                    <a:pt x="4853301" y="92075"/>
                    <a:pt x="4857111" y="93980"/>
                    <a:pt x="4860921" y="95250"/>
                  </a:cubicBezTo>
                  <a:cubicBezTo>
                    <a:pt x="4864731" y="96520"/>
                    <a:pt x="4868541" y="97155"/>
                    <a:pt x="4872351" y="97155"/>
                  </a:cubicBezTo>
                  <a:cubicBezTo>
                    <a:pt x="4877431" y="97155"/>
                    <a:pt x="4880606" y="96520"/>
                    <a:pt x="4883146" y="94615"/>
                  </a:cubicBezTo>
                  <a:cubicBezTo>
                    <a:pt x="4885686" y="93345"/>
                    <a:pt x="4886321" y="90805"/>
                    <a:pt x="4886321" y="88265"/>
                  </a:cubicBezTo>
                  <a:cubicBezTo>
                    <a:pt x="4886321" y="86995"/>
                    <a:pt x="4886321" y="85725"/>
                    <a:pt x="4885051" y="84455"/>
                  </a:cubicBezTo>
                  <a:cubicBezTo>
                    <a:pt x="4884416" y="83185"/>
                    <a:pt x="4883146" y="82550"/>
                    <a:pt x="4881241" y="81280"/>
                  </a:cubicBezTo>
                  <a:cubicBezTo>
                    <a:pt x="4879971" y="80010"/>
                    <a:pt x="4878066" y="79375"/>
                    <a:pt x="4875526" y="78105"/>
                  </a:cubicBezTo>
                  <a:cubicBezTo>
                    <a:pt x="4872986" y="77470"/>
                    <a:pt x="4871081" y="76200"/>
                    <a:pt x="4867906" y="74930"/>
                  </a:cubicBezTo>
                  <a:cubicBezTo>
                    <a:pt x="4863461" y="73025"/>
                    <a:pt x="4860286" y="71755"/>
                    <a:pt x="4857111" y="69850"/>
                  </a:cubicBezTo>
                  <a:cubicBezTo>
                    <a:pt x="4853936" y="67945"/>
                    <a:pt x="4852031" y="66675"/>
                    <a:pt x="4850126" y="64770"/>
                  </a:cubicBezTo>
                  <a:cubicBezTo>
                    <a:pt x="4848221" y="62865"/>
                    <a:pt x="4846951" y="60960"/>
                    <a:pt x="4846316" y="58420"/>
                  </a:cubicBezTo>
                  <a:cubicBezTo>
                    <a:pt x="4845681" y="55880"/>
                    <a:pt x="4845046" y="53340"/>
                    <a:pt x="4845046" y="50165"/>
                  </a:cubicBezTo>
                  <a:cubicBezTo>
                    <a:pt x="4845046" y="46990"/>
                    <a:pt x="4845681" y="43815"/>
                    <a:pt x="4846951" y="40640"/>
                  </a:cubicBezTo>
                  <a:cubicBezTo>
                    <a:pt x="4848221" y="38100"/>
                    <a:pt x="4850126" y="35560"/>
                    <a:pt x="4852666" y="34290"/>
                  </a:cubicBezTo>
                  <a:cubicBezTo>
                    <a:pt x="4855206" y="32385"/>
                    <a:pt x="4857746" y="31115"/>
                    <a:pt x="4860921" y="30480"/>
                  </a:cubicBezTo>
                  <a:cubicBezTo>
                    <a:pt x="4864096" y="29845"/>
                    <a:pt x="4867906" y="29210"/>
                    <a:pt x="4871716" y="29210"/>
                  </a:cubicBezTo>
                  <a:close/>
                  <a:moveTo>
                    <a:pt x="4749796" y="29210"/>
                  </a:moveTo>
                  <a:cubicBezTo>
                    <a:pt x="4752971" y="29210"/>
                    <a:pt x="4755511" y="29210"/>
                    <a:pt x="4757416" y="29845"/>
                  </a:cubicBezTo>
                  <a:cubicBezTo>
                    <a:pt x="4759321" y="30480"/>
                    <a:pt x="4761226" y="31115"/>
                    <a:pt x="4763131" y="32385"/>
                  </a:cubicBezTo>
                  <a:lnTo>
                    <a:pt x="4759321" y="46990"/>
                  </a:lnTo>
                  <a:lnTo>
                    <a:pt x="4758051" y="46990"/>
                  </a:lnTo>
                  <a:cubicBezTo>
                    <a:pt x="4758051" y="46990"/>
                    <a:pt x="4754876" y="45085"/>
                    <a:pt x="4752971" y="45085"/>
                  </a:cubicBezTo>
                  <a:cubicBezTo>
                    <a:pt x="4751066" y="45085"/>
                    <a:pt x="4749161" y="44450"/>
                    <a:pt x="4746621" y="44450"/>
                  </a:cubicBezTo>
                  <a:cubicBezTo>
                    <a:pt x="4741541" y="44450"/>
                    <a:pt x="4737731" y="46355"/>
                    <a:pt x="4735191" y="49530"/>
                  </a:cubicBezTo>
                  <a:cubicBezTo>
                    <a:pt x="4732651" y="52705"/>
                    <a:pt x="4731381" y="57785"/>
                    <a:pt x="4731381" y="64770"/>
                  </a:cubicBezTo>
                  <a:lnTo>
                    <a:pt x="4731381" y="109220"/>
                  </a:lnTo>
                  <a:lnTo>
                    <a:pt x="4716141" y="109220"/>
                  </a:lnTo>
                  <a:lnTo>
                    <a:pt x="4716141" y="31115"/>
                  </a:lnTo>
                  <a:lnTo>
                    <a:pt x="4731381" y="31115"/>
                  </a:lnTo>
                  <a:lnTo>
                    <a:pt x="4731381" y="38735"/>
                  </a:lnTo>
                  <a:cubicBezTo>
                    <a:pt x="4731381" y="38735"/>
                    <a:pt x="4733286" y="36195"/>
                    <a:pt x="4734556" y="34925"/>
                  </a:cubicBezTo>
                  <a:cubicBezTo>
                    <a:pt x="4735826" y="33655"/>
                    <a:pt x="4737096" y="33020"/>
                    <a:pt x="4739001" y="31750"/>
                  </a:cubicBezTo>
                  <a:cubicBezTo>
                    <a:pt x="4740271" y="31115"/>
                    <a:pt x="4742176" y="30480"/>
                    <a:pt x="4744081" y="29845"/>
                  </a:cubicBezTo>
                  <a:cubicBezTo>
                    <a:pt x="4745986" y="29845"/>
                    <a:pt x="4747891" y="29210"/>
                    <a:pt x="4749796" y="29210"/>
                  </a:cubicBezTo>
                  <a:close/>
                  <a:moveTo>
                    <a:pt x="4349110" y="29210"/>
                  </a:moveTo>
                  <a:cubicBezTo>
                    <a:pt x="4352285" y="29210"/>
                    <a:pt x="4354825" y="29210"/>
                    <a:pt x="4356730" y="29845"/>
                  </a:cubicBezTo>
                  <a:cubicBezTo>
                    <a:pt x="4358635" y="29845"/>
                    <a:pt x="4360540" y="31115"/>
                    <a:pt x="4362445" y="32385"/>
                  </a:cubicBezTo>
                  <a:lnTo>
                    <a:pt x="4358635" y="46990"/>
                  </a:lnTo>
                  <a:lnTo>
                    <a:pt x="4357365" y="46990"/>
                  </a:lnTo>
                  <a:cubicBezTo>
                    <a:pt x="4357365" y="46990"/>
                    <a:pt x="4354190" y="45085"/>
                    <a:pt x="4352285" y="45085"/>
                  </a:cubicBezTo>
                  <a:cubicBezTo>
                    <a:pt x="4350380" y="45085"/>
                    <a:pt x="4348475" y="44450"/>
                    <a:pt x="4345935" y="44450"/>
                  </a:cubicBezTo>
                  <a:cubicBezTo>
                    <a:pt x="4340855" y="44450"/>
                    <a:pt x="4337045" y="46355"/>
                    <a:pt x="4334505" y="49530"/>
                  </a:cubicBezTo>
                  <a:cubicBezTo>
                    <a:pt x="4331965" y="52705"/>
                    <a:pt x="4330695" y="57785"/>
                    <a:pt x="4330695" y="64770"/>
                  </a:cubicBezTo>
                  <a:lnTo>
                    <a:pt x="4330695" y="109220"/>
                  </a:lnTo>
                  <a:lnTo>
                    <a:pt x="4315455" y="109220"/>
                  </a:lnTo>
                  <a:lnTo>
                    <a:pt x="4315455" y="31115"/>
                  </a:lnTo>
                  <a:lnTo>
                    <a:pt x="4330695" y="31115"/>
                  </a:lnTo>
                  <a:lnTo>
                    <a:pt x="4330695" y="38735"/>
                  </a:lnTo>
                  <a:cubicBezTo>
                    <a:pt x="4330695" y="38735"/>
                    <a:pt x="4332600" y="36195"/>
                    <a:pt x="4333870" y="34925"/>
                  </a:cubicBezTo>
                  <a:cubicBezTo>
                    <a:pt x="4335140" y="33655"/>
                    <a:pt x="4336410" y="33020"/>
                    <a:pt x="4338315" y="31750"/>
                  </a:cubicBezTo>
                  <a:cubicBezTo>
                    <a:pt x="4339585" y="31115"/>
                    <a:pt x="4341490" y="30480"/>
                    <a:pt x="4343395" y="29845"/>
                  </a:cubicBezTo>
                  <a:cubicBezTo>
                    <a:pt x="4345300" y="29845"/>
                    <a:pt x="4347205" y="29210"/>
                    <a:pt x="4349110" y="29210"/>
                  </a:cubicBezTo>
                  <a:close/>
                  <a:moveTo>
                    <a:pt x="4044310" y="29210"/>
                  </a:moveTo>
                  <a:cubicBezTo>
                    <a:pt x="4050025" y="29210"/>
                    <a:pt x="4054470" y="30480"/>
                    <a:pt x="4058915" y="32385"/>
                  </a:cubicBezTo>
                  <a:cubicBezTo>
                    <a:pt x="4062725" y="34290"/>
                    <a:pt x="4066535" y="37465"/>
                    <a:pt x="4069075" y="40640"/>
                  </a:cubicBezTo>
                  <a:cubicBezTo>
                    <a:pt x="4071615" y="44450"/>
                    <a:pt x="4073520" y="48260"/>
                    <a:pt x="4075425" y="53340"/>
                  </a:cubicBezTo>
                  <a:cubicBezTo>
                    <a:pt x="4076695" y="57785"/>
                    <a:pt x="4077330" y="62865"/>
                    <a:pt x="4077330" y="68580"/>
                  </a:cubicBezTo>
                  <a:lnTo>
                    <a:pt x="4076060" y="68580"/>
                  </a:lnTo>
                  <a:cubicBezTo>
                    <a:pt x="4076060" y="68580"/>
                    <a:pt x="4076060" y="71120"/>
                    <a:pt x="4076060" y="72390"/>
                  </a:cubicBezTo>
                  <a:cubicBezTo>
                    <a:pt x="4076060" y="73660"/>
                    <a:pt x="4076060" y="74295"/>
                    <a:pt x="4076060" y="75565"/>
                  </a:cubicBezTo>
                  <a:lnTo>
                    <a:pt x="4024625" y="75565"/>
                  </a:lnTo>
                  <a:cubicBezTo>
                    <a:pt x="4024625" y="79375"/>
                    <a:pt x="4025895" y="82550"/>
                    <a:pt x="4027165" y="85090"/>
                  </a:cubicBezTo>
                  <a:cubicBezTo>
                    <a:pt x="4028435" y="87630"/>
                    <a:pt x="4029705" y="90170"/>
                    <a:pt x="4031610" y="91440"/>
                  </a:cubicBezTo>
                  <a:cubicBezTo>
                    <a:pt x="4033515" y="93345"/>
                    <a:pt x="4035420" y="94615"/>
                    <a:pt x="4037325" y="95250"/>
                  </a:cubicBezTo>
                  <a:cubicBezTo>
                    <a:pt x="4039230" y="95885"/>
                    <a:pt x="4041770" y="96520"/>
                    <a:pt x="4044310" y="96520"/>
                  </a:cubicBezTo>
                  <a:cubicBezTo>
                    <a:pt x="4046215" y="96520"/>
                    <a:pt x="4047485" y="96520"/>
                    <a:pt x="4049390" y="96520"/>
                  </a:cubicBezTo>
                  <a:cubicBezTo>
                    <a:pt x="4050660" y="96520"/>
                    <a:pt x="4052565" y="95885"/>
                    <a:pt x="4053835" y="95250"/>
                  </a:cubicBezTo>
                  <a:cubicBezTo>
                    <a:pt x="4055105" y="95250"/>
                    <a:pt x="4056375" y="93980"/>
                    <a:pt x="4057645" y="93345"/>
                  </a:cubicBezTo>
                  <a:cubicBezTo>
                    <a:pt x="4058915" y="93345"/>
                    <a:pt x="4060185" y="92075"/>
                    <a:pt x="4062090" y="90805"/>
                  </a:cubicBezTo>
                  <a:lnTo>
                    <a:pt x="4070980" y="100330"/>
                  </a:lnTo>
                  <a:cubicBezTo>
                    <a:pt x="4070980" y="100330"/>
                    <a:pt x="4067170" y="103505"/>
                    <a:pt x="4065265" y="104775"/>
                  </a:cubicBezTo>
                  <a:cubicBezTo>
                    <a:pt x="4063360" y="106045"/>
                    <a:pt x="4061455" y="106680"/>
                    <a:pt x="4059550" y="107950"/>
                  </a:cubicBezTo>
                  <a:cubicBezTo>
                    <a:pt x="4057645" y="108585"/>
                    <a:pt x="4055105" y="109855"/>
                    <a:pt x="4052565" y="109855"/>
                  </a:cubicBezTo>
                  <a:cubicBezTo>
                    <a:pt x="4050025" y="109855"/>
                    <a:pt x="4046850" y="110490"/>
                    <a:pt x="4043675" y="110490"/>
                  </a:cubicBezTo>
                  <a:cubicBezTo>
                    <a:pt x="4040500" y="110490"/>
                    <a:pt x="4037325" y="110490"/>
                    <a:pt x="4034150" y="109220"/>
                  </a:cubicBezTo>
                  <a:cubicBezTo>
                    <a:pt x="4030975" y="108585"/>
                    <a:pt x="4028435" y="107315"/>
                    <a:pt x="4026530" y="105410"/>
                  </a:cubicBezTo>
                  <a:cubicBezTo>
                    <a:pt x="4023990" y="104140"/>
                    <a:pt x="4022085" y="102235"/>
                    <a:pt x="4020180" y="100330"/>
                  </a:cubicBezTo>
                  <a:cubicBezTo>
                    <a:pt x="4018275" y="98425"/>
                    <a:pt x="4016370" y="95885"/>
                    <a:pt x="4015100" y="92710"/>
                  </a:cubicBezTo>
                  <a:cubicBezTo>
                    <a:pt x="4013195" y="89535"/>
                    <a:pt x="4011925" y="86360"/>
                    <a:pt x="4011290" y="82550"/>
                  </a:cubicBezTo>
                  <a:cubicBezTo>
                    <a:pt x="4010655" y="78740"/>
                    <a:pt x="4010020" y="74295"/>
                    <a:pt x="4010020" y="69850"/>
                  </a:cubicBezTo>
                  <a:cubicBezTo>
                    <a:pt x="4010020" y="63500"/>
                    <a:pt x="4010655" y="57150"/>
                    <a:pt x="4012560" y="52070"/>
                  </a:cubicBezTo>
                  <a:cubicBezTo>
                    <a:pt x="4014465" y="46990"/>
                    <a:pt x="4016370" y="42545"/>
                    <a:pt x="4019545" y="39370"/>
                  </a:cubicBezTo>
                  <a:cubicBezTo>
                    <a:pt x="4022720" y="36195"/>
                    <a:pt x="4025895" y="33020"/>
                    <a:pt x="4030340" y="31750"/>
                  </a:cubicBezTo>
                  <a:cubicBezTo>
                    <a:pt x="4034785" y="29845"/>
                    <a:pt x="4039230" y="29210"/>
                    <a:pt x="4044310" y="29210"/>
                  </a:cubicBezTo>
                  <a:close/>
                  <a:moveTo>
                    <a:pt x="3811900" y="29210"/>
                  </a:moveTo>
                  <a:cubicBezTo>
                    <a:pt x="3815075" y="29210"/>
                    <a:pt x="3817615" y="29210"/>
                    <a:pt x="3819520" y="29845"/>
                  </a:cubicBezTo>
                  <a:cubicBezTo>
                    <a:pt x="3821425" y="29845"/>
                    <a:pt x="3823330" y="31115"/>
                    <a:pt x="3825235" y="32385"/>
                  </a:cubicBezTo>
                  <a:lnTo>
                    <a:pt x="3821425" y="46990"/>
                  </a:lnTo>
                  <a:lnTo>
                    <a:pt x="3820155" y="46990"/>
                  </a:lnTo>
                  <a:cubicBezTo>
                    <a:pt x="3820155" y="46990"/>
                    <a:pt x="3816980" y="45085"/>
                    <a:pt x="3815075" y="45085"/>
                  </a:cubicBezTo>
                  <a:cubicBezTo>
                    <a:pt x="3813170" y="45085"/>
                    <a:pt x="3811265" y="44450"/>
                    <a:pt x="3808725" y="44450"/>
                  </a:cubicBezTo>
                  <a:cubicBezTo>
                    <a:pt x="3803645" y="44450"/>
                    <a:pt x="3799835" y="46355"/>
                    <a:pt x="3797295" y="49530"/>
                  </a:cubicBezTo>
                  <a:cubicBezTo>
                    <a:pt x="3794755" y="52705"/>
                    <a:pt x="3793485" y="57785"/>
                    <a:pt x="3793485" y="64770"/>
                  </a:cubicBezTo>
                  <a:lnTo>
                    <a:pt x="3793485" y="109220"/>
                  </a:lnTo>
                  <a:lnTo>
                    <a:pt x="3778245" y="109220"/>
                  </a:lnTo>
                  <a:lnTo>
                    <a:pt x="3778245" y="31115"/>
                  </a:lnTo>
                  <a:lnTo>
                    <a:pt x="3793485" y="31115"/>
                  </a:lnTo>
                  <a:lnTo>
                    <a:pt x="3793485" y="38735"/>
                  </a:lnTo>
                  <a:cubicBezTo>
                    <a:pt x="3793485" y="38735"/>
                    <a:pt x="3795390" y="36195"/>
                    <a:pt x="3796660" y="34925"/>
                  </a:cubicBezTo>
                  <a:cubicBezTo>
                    <a:pt x="3797930" y="33655"/>
                    <a:pt x="3799200" y="33020"/>
                    <a:pt x="3801105" y="31750"/>
                  </a:cubicBezTo>
                  <a:cubicBezTo>
                    <a:pt x="3802375" y="31115"/>
                    <a:pt x="3804280" y="30480"/>
                    <a:pt x="3806185" y="29845"/>
                  </a:cubicBezTo>
                  <a:cubicBezTo>
                    <a:pt x="3808090" y="29845"/>
                    <a:pt x="3809995" y="29210"/>
                    <a:pt x="3811900" y="29210"/>
                  </a:cubicBezTo>
                  <a:close/>
                  <a:moveTo>
                    <a:pt x="3729986" y="29210"/>
                  </a:moveTo>
                  <a:cubicBezTo>
                    <a:pt x="3735701" y="29210"/>
                    <a:pt x="3740146" y="30480"/>
                    <a:pt x="3744591" y="32385"/>
                  </a:cubicBezTo>
                  <a:cubicBezTo>
                    <a:pt x="3748401" y="34290"/>
                    <a:pt x="3752211" y="37465"/>
                    <a:pt x="3754751" y="40640"/>
                  </a:cubicBezTo>
                  <a:cubicBezTo>
                    <a:pt x="3757291" y="44450"/>
                    <a:pt x="3759196" y="48260"/>
                    <a:pt x="3761101" y="53340"/>
                  </a:cubicBezTo>
                  <a:cubicBezTo>
                    <a:pt x="3762371" y="57785"/>
                    <a:pt x="3763006" y="62865"/>
                    <a:pt x="3763006" y="68580"/>
                  </a:cubicBezTo>
                  <a:lnTo>
                    <a:pt x="3761736" y="68580"/>
                  </a:lnTo>
                  <a:cubicBezTo>
                    <a:pt x="3761736" y="68580"/>
                    <a:pt x="3761736" y="71120"/>
                    <a:pt x="3761736" y="72390"/>
                  </a:cubicBezTo>
                  <a:cubicBezTo>
                    <a:pt x="3761736" y="73660"/>
                    <a:pt x="3761736" y="74295"/>
                    <a:pt x="3761736" y="75565"/>
                  </a:cubicBezTo>
                  <a:lnTo>
                    <a:pt x="3710301" y="75565"/>
                  </a:lnTo>
                  <a:cubicBezTo>
                    <a:pt x="3710301" y="79375"/>
                    <a:pt x="3711571" y="82550"/>
                    <a:pt x="3712841" y="85090"/>
                  </a:cubicBezTo>
                  <a:cubicBezTo>
                    <a:pt x="3714111" y="87630"/>
                    <a:pt x="3715381" y="90170"/>
                    <a:pt x="3717286" y="91440"/>
                  </a:cubicBezTo>
                  <a:cubicBezTo>
                    <a:pt x="3719191" y="93345"/>
                    <a:pt x="3721096" y="94615"/>
                    <a:pt x="3723001" y="95250"/>
                  </a:cubicBezTo>
                  <a:cubicBezTo>
                    <a:pt x="3724906" y="95885"/>
                    <a:pt x="3727446" y="96520"/>
                    <a:pt x="3729986" y="96520"/>
                  </a:cubicBezTo>
                  <a:cubicBezTo>
                    <a:pt x="3731891" y="96520"/>
                    <a:pt x="3733161" y="96520"/>
                    <a:pt x="3735066" y="96520"/>
                  </a:cubicBezTo>
                  <a:cubicBezTo>
                    <a:pt x="3736336" y="96520"/>
                    <a:pt x="3738241" y="95885"/>
                    <a:pt x="3739511" y="95250"/>
                  </a:cubicBezTo>
                  <a:cubicBezTo>
                    <a:pt x="3740781" y="95250"/>
                    <a:pt x="3742051" y="93980"/>
                    <a:pt x="3743321" y="93345"/>
                  </a:cubicBezTo>
                  <a:cubicBezTo>
                    <a:pt x="3744591" y="93345"/>
                    <a:pt x="3745861" y="92075"/>
                    <a:pt x="3747766" y="90805"/>
                  </a:cubicBezTo>
                  <a:lnTo>
                    <a:pt x="3756656" y="100330"/>
                  </a:lnTo>
                  <a:cubicBezTo>
                    <a:pt x="3756656" y="100330"/>
                    <a:pt x="3752846" y="103505"/>
                    <a:pt x="3750941" y="104775"/>
                  </a:cubicBezTo>
                  <a:cubicBezTo>
                    <a:pt x="3749036" y="106045"/>
                    <a:pt x="3747131" y="106680"/>
                    <a:pt x="3745226" y="107950"/>
                  </a:cubicBezTo>
                  <a:cubicBezTo>
                    <a:pt x="3743321" y="108585"/>
                    <a:pt x="3740781" y="109855"/>
                    <a:pt x="3738241" y="109855"/>
                  </a:cubicBezTo>
                  <a:cubicBezTo>
                    <a:pt x="3735701" y="109855"/>
                    <a:pt x="3732526" y="110490"/>
                    <a:pt x="3729351" y="110490"/>
                  </a:cubicBezTo>
                  <a:cubicBezTo>
                    <a:pt x="3726176" y="110490"/>
                    <a:pt x="3723001" y="110490"/>
                    <a:pt x="3719826" y="109220"/>
                  </a:cubicBezTo>
                  <a:cubicBezTo>
                    <a:pt x="3716651" y="108585"/>
                    <a:pt x="3714111" y="107315"/>
                    <a:pt x="3712206" y="105410"/>
                  </a:cubicBezTo>
                  <a:cubicBezTo>
                    <a:pt x="3709666" y="104140"/>
                    <a:pt x="3707761" y="102235"/>
                    <a:pt x="3705856" y="100330"/>
                  </a:cubicBezTo>
                  <a:cubicBezTo>
                    <a:pt x="3703951" y="98425"/>
                    <a:pt x="3702046" y="95885"/>
                    <a:pt x="3700776" y="92710"/>
                  </a:cubicBezTo>
                  <a:cubicBezTo>
                    <a:pt x="3698871" y="89535"/>
                    <a:pt x="3697601" y="86360"/>
                    <a:pt x="3696966" y="82550"/>
                  </a:cubicBezTo>
                  <a:cubicBezTo>
                    <a:pt x="3696331" y="78740"/>
                    <a:pt x="3695696" y="74295"/>
                    <a:pt x="3695696" y="69850"/>
                  </a:cubicBezTo>
                  <a:cubicBezTo>
                    <a:pt x="3695696" y="63500"/>
                    <a:pt x="3696331" y="57150"/>
                    <a:pt x="3698236" y="52070"/>
                  </a:cubicBezTo>
                  <a:cubicBezTo>
                    <a:pt x="3700141" y="46990"/>
                    <a:pt x="3702046" y="42545"/>
                    <a:pt x="3705221" y="39370"/>
                  </a:cubicBezTo>
                  <a:cubicBezTo>
                    <a:pt x="3708396" y="36195"/>
                    <a:pt x="3711571" y="33020"/>
                    <a:pt x="3716016" y="31750"/>
                  </a:cubicBezTo>
                  <a:cubicBezTo>
                    <a:pt x="3720461" y="29845"/>
                    <a:pt x="3724906" y="29210"/>
                    <a:pt x="3729986" y="29210"/>
                  </a:cubicBezTo>
                  <a:close/>
                  <a:moveTo>
                    <a:pt x="3543296" y="29210"/>
                  </a:moveTo>
                  <a:cubicBezTo>
                    <a:pt x="3549011" y="29210"/>
                    <a:pt x="3553456" y="30480"/>
                    <a:pt x="3557901" y="32385"/>
                  </a:cubicBezTo>
                  <a:cubicBezTo>
                    <a:pt x="3561711" y="34290"/>
                    <a:pt x="3565521" y="37465"/>
                    <a:pt x="3568061" y="40640"/>
                  </a:cubicBezTo>
                  <a:cubicBezTo>
                    <a:pt x="3570601" y="44450"/>
                    <a:pt x="3572506" y="48260"/>
                    <a:pt x="3574411" y="53340"/>
                  </a:cubicBezTo>
                  <a:cubicBezTo>
                    <a:pt x="3575681" y="57785"/>
                    <a:pt x="3576316" y="62865"/>
                    <a:pt x="3576316" y="68580"/>
                  </a:cubicBezTo>
                  <a:lnTo>
                    <a:pt x="3575046" y="68580"/>
                  </a:lnTo>
                  <a:cubicBezTo>
                    <a:pt x="3575046" y="68580"/>
                    <a:pt x="3575046" y="71120"/>
                    <a:pt x="3575046" y="72390"/>
                  </a:cubicBezTo>
                  <a:cubicBezTo>
                    <a:pt x="3575046" y="73660"/>
                    <a:pt x="3575046" y="74295"/>
                    <a:pt x="3575046" y="75565"/>
                  </a:cubicBezTo>
                  <a:lnTo>
                    <a:pt x="3523611" y="75565"/>
                  </a:lnTo>
                  <a:cubicBezTo>
                    <a:pt x="3523611" y="79375"/>
                    <a:pt x="3524881" y="82550"/>
                    <a:pt x="3526151" y="85090"/>
                  </a:cubicBezTo>
                  <a:cubicBezTo>
                    <a:pt x="3527421" y="87630"/>
                    <a:pt x="3528691" y="90170"/>
                    <a:pt x="3530596" y="91440"/>
                  </a:cubicBezTo>
                  <a:cubicBezTo>
                    <a:pt x="3532501" y="93345"/>
                    <a:pt x="3534406" y="94615"/>
                    <a:pt x="3536311" y="95250"/>
                  </a:cubicBezTo>
                  <a:cubicBezTo>
                    <a:pt x="3538216" y="95885"/>
                    <a:pt x="3540756" y="96520"/>
                    <a:pt x="3543296" y="96520"/>
                  </a:cubicBezTo>
                  <a:cubicBezTo>
                    <a:pt x="3545201" y="96520"/>
                    <a:pt x="3546471" y="96520"/>
                    <a:pt x="3548376" y="96520"/>
                  </a:cubicBezTo>
                  <a:cubicBezTo>
                    <a:pt x="3549646" y="96520"/>
                    <a:pt x="3551551" y="95885"/>
                    <a:pt x="3552821" y="95250"/>
                  </a:cubicBezTo>
                  <a:cubicBezTo>
                    <a:pt x="3554091" y="95250"/>
                    <a:pt x="3555361" y="93980"/>
                    <a:pt x="3556631" y="93345"/>
                  </a:cubicBezTo>
                  <a:cubicBezTo>
                    <a:pt x="3557901" y="93345"/>
                    <a:pt x="3559171" y="92075"/>
                    <a:pt x="3561076" y="90805"/>
                  </a:cubicBezTo>
                  <a:lnTo>
                    <a:pt x="3569966" y="100330"/>
                  </a:lnTo>
                  <a:cubicBezTo>
                    <a:pt x="3569966" y="100330"/>
                    <a:pt x="3566156" y="103505"/>
                    <a:pt x="3564251" y="104775"/>
                  </a:cubicBezTo>
                  <a:cubicBezTo>
                    <a:pt x="3562346" y="106045"/>
                    <a:pt x="3560441" y="106680"/>
                    <a:pt x="3558536" y="107950"/>
                  </a:cubicBezTo>
                  <a:cubicBezTo>
                    <a:pt x="3556631" y="108585"/>
                    <a:pt x="3554091" y="109855"/>
                    <a:pt x="3551551" y="109855"/>
                  </a:cubicBezTo>
                  <a:cubicBezTo>
                    <a:pt x="3549011" y="109855"/>
                    <a:pt x="3545836" y="110490"/>
                    <a:pt x="3542661" y="110490"/>
                  </a:cubicBezTo>
                  <a:cubicBezTo>
                    <a:pt x="3539486" y="110490"/>
                    <a:pt x="3536311" y="110490"/>
                    <a:pt x="3533136" y="109220"/>
                  </a:cubicBezTo>
                  <a:cubicBezTo>
                    <a:pt x="3529961" y="108585"/>
                    <a:pt x="3527421" y="107315"/>
                    <a:pt x="3525516" y="105410"/>
                  </a:cubicBezTo>
                  <a:cubicBezTo>
                    <a:pt x="3522976" y="104140"/>
                    <a:pt x="3521071" y="102235"/>
                    <a:pt x="3519166" y="100330"/>
                  </a:cubicBezTo>
                  <a:cubicBezTo>
                    <a:pt x="3517261" y="98425"/>
                    <a:pt x="3515356" y="95885"/>
                    <a:pt x="3514086" y="92710"/>
                  </a:cubicBezTo>
                  <a:cubicBezTo>
                    <a:pt x="3512181" y="89535"/>
                    <a:pt x="3510911" y="86360"/>
                    <a:pt x="3510276" y="82550"/>
                  </a:cubicBezTo>
                  <a:cubicBezTo>
                    <a:pt x="3509641" y="78740"/>
                    <a:pt x="3509006" y="74295"/>
                    <a:pt x="3509006" y="69850"/>
                  </a:cubicBezTo>
                  <a:cubicBezTo>
                    <a:pt x="3509006" y="63500"/>
                    <a:pt x="3509641" y="57150"/>
                    <a:pt x="3511546" y="52070"/>
                  </a:cubicBezTo>
                  <a:cubicBezTo>
                    <a:pt x="3513451" y="46990"/>
                    <a:pt x="3515356" y="42545"/>
                    <a:pt x="3518531" y="39370"/>
                  </a:cubicBezTo>
                  <a:cubicBezTo>
                    <a:pt x="3521706" y="36195"/>
                    <a:pt x="3524881" y="33020"/>
                    <a:pt x="3529326" y="31750"/>
                  </a:cubicBezTo>
                  <a:cubicBezTo>
                    <a:pt x="3533771" y="29845"/>
                    <a:pt x="3538216" y="29210"/>
                    <a:pt x="3543296" y="29210"/>
                  </a:cubicBezTo>
                  <a:close/>
                  <a:moveTo>
                    <a:pt x="3345176" y="29210"/>
                  </a:moveTo>
                  <a:cubicBezTo>
                    <a:pt x="3350891" y="29210"/>
                    <a:pt x="3355336" y="30480"/>
                    <a:pt x="3359781" y="32385"/>
                  </a:cubicBezTo>
                  <a:cubicBezTo>
                    <a:pt x="3363591" y="34290"/>
                    <a:pt x="3367401" y="37465"/>
                    <a:pt x="3369941" y="40640"/>
                  </a:cubicBezTo>
                  <a:cubicBezTo>
                    <a:pt x="3372481" y="44450"/>
                    <a:pt x="3374386" y="48260"/>
                    <a:pt x="3376291" y="53340"/>
                  </a:cubicBezTo>
                  <a:cubicBezTo>
                    <a:pt x="3377561" y="57785"/>
                    <a:pt x="3378196" y="62865"/>
                    <a:pt x="3378196" y="68580"/>
                  </a:cubicBezTo>
                  <a:lnTo>
                    <a:pt x="3376926" y="68580"/>
                  </a:lnTo>
                  <a:cubicBezTo>
                    <a:pt x="3376926" y="68580"/>
                    <a:pt x="3376926" y="71120"/>
                    <a:pt x="3376926" y="72390"/>
                  </a:cubicBezTo>
                  <a:cubicBezTo>
                    <a:pt x="3376926" y="73660"/>
                    <a:pt x="3376926" y="74295"/>
                    <a:pt x="3376926" y="75565"/>
                  </a:cubicBezTo>
                  <a:lnTo>
                    <a:pt x="3325491" y="75565"/>
                  </a:lnTo>
                  <a:cubicBezTo>
                    <a:pt x="3325491" y="79375"/>
                    <a:pt x="3326761" y="82550"/>
                    <a:pt x="3328031" y="85090"/>
                  </a:cubicBezTo>
                  <a:cubicBezTo>
                    <a:pt x="3329301" y="87630"/>
                    <a:pt x="3330571" y="90170"/>
                    <a:pt x="3332476" y="91440"/>
                  </a:cubicBezTo>
                  <a:cubicBezTo>
                    <a:pt x="3334381" y="93345"/>
                    <a:pt x="3336286" y="94615"/>
                    <a:pt x="3338191" y="95250"/>
                  </a:cubicBezTo>
                  <a:cubicBezTo>
                    <a:pt x="3340096" y="95885"/>
                    <a:pt x="3342636" y="96520"/>
                    <a:pt x="3345176" y="96520"/>
                  </a:cubicBezTo>
                  <a:cubicBezTo>
                    <a:pt x="3347081" y="96520"/>
                    <a:pt x="3348351" y="96520"/>
                    <a:pt x="3350256" y="96520"/>
                  </a:cubicBezTo>
                  <a:cubicBezTo>
                    <a:pt x="3351526" y="96520"/>
                    <a:pt x="3353431" y="95885"/>
                    <a:pt x="3354701" y="95250"/>
                  </a:cubicBezTo>
                  <a:cubicBezTo>
                    <a:pt x="3355971" y="95250"/>
                    <a:pt x="3357241" y="93980"/>
                    <a:pt x="3358511" y="93345"/>
                  </a:cubicBezTo>
                  <a:cubicBezTo>
                    <a:pt x="3359781" y="93345"/>
                    <a:pt x="3361051" y="92075"/>
                    <a:pt x="3362956" y="90805"/>
                  </a:cubicBezTo>
                  <a:lnTo>
                    <a:pt x="3371846" y="100330"/>
                  </a:lnTo>
                  <a:cubicBezTo>
                    <a:pt x="3371846" y="100330"/>
                    <a:pt x="3368036" y="103505"/>
                    <a:pt x="3366131" y="104775"/>
                  </a:cubicBezTo>
                  <a:cubicBezTo>
                    <a:pt x="3364226" y="106045"/>
                    <a:pt x="3362321" y="106680"/>
                    <a:pt x="3360416" y="107950"/>
                  </a:cubicBezTo>
                  <a:cubicBezTo>
                    <a:pt x="3358511" y="108585"/>
                    <a:pt x="3355971" y="109855"/>
                    <a:pt x="3353431" y="109855"/>
                  </a:cubicBezTo>
                  <a:cubicBezTo>
                    <a:pt x="3350891" y="109855"/>
                    <a:pt x="3347716" y="110490"/>
                    <a:pt x="3344541" y="110490"/>
                  </a:cubicBezTo>
                  <a:cubicBezTo>
                    <a:pt x="3341366" y="110490"/>
                    <a:pt x="3338191" y="110490"/>
                    <a:pt x="3335016" y="109220"/>
                  </a:cubicBezTo>
                  <a:cubicBezTo>
                    <a:pt x="3331841" y="108585"/>
                    <a:pt x="3329301" y="107315"/>
                    <a:pt x="3327396" y="105410"/>
                  </a:cubicBezTo>
                  <a:cubicBezTo>
                    <a:pt x="3324856" y="104140"/>
                    <a:pt x="3322951" y="102235"/>
                    <a:pt x="3321046" y="100330"/>
                  </a:cubicBezTo>
                  <a:cubicBezTo>
                    <a:pt x="3319141" y="98425"/>
                    <a:pt x="3317236" y="95885"/>
                    <a:pt x="3315966" y="92710"/>
                  </a:cubicBezTo>
                  <a:cubicBezTo>
                    <a:pt x="3314061" y="89535"/>
                    <a:pt x="3312791" y="86360"/>
                    <a:pt x="3312156" y="82550"/>
                  </a:cubicBezTo>
                  <a:cubicBezTo>
                    <a:pt x="3311521" y="78740"/>
                    <a:pt x="3310886" y="74295"/>
                    <a:pt x="3310886" y="69850"/>
                  </a:cubicBezTo>
                  <a:cubicBezTo>
                    <a:pt x="3310886" y="63500"/>
                    <a:pt x="3311521" y="57150"/>
                    <a:pt x="3313426" y="52070"/>
                  </a:cubicBezTo>
                  <a:cubicBezTo>
                    <a:pt x="3315331" y="46990"/>
                    <a:pt x="3317236" y="42545"/>
                    <a:pt x="3320411" y="39370"/>
                  </a:cubicBezTo>
                  <a:cubicBezTo>
                    <a:pt x="3323586" y="36195"/>
                    <a:pt x="3326761" y="33020"/>
                    <a:pt x="3331206" y="31750"/>
                  </a:cubicBezTo>
                  <a:cubicBezTo>
                    <a:pt x="3335651" y="29845"/>
                    <a:pt x="3340096" y="29210"/>
                    <a:pt x="3345176" y="29210"/>
                  </a:cubicBezTo>
                  <a:close/>
                  <a:moveTo>
                    <a:pt x="3060696" y="29210"/>
                  </a:moveTo>
                  <a:cubicBezTo>
                    <a:pt x="3063871" y="29210"/>
                    <a:pt x="3066411" y="29210"/>
                    <a:pt x="3068316" y="29845"/>
                  </a:cubicBezTo>
                  <a:cubicBezTo>
                    <a:pt x="3070221" y="29845"/>
                    <a:pt x="3072126" y="31115"/>
                    <a:pt x="3074031" y="32385"/>
                  </a:cubicBezTo>
                  <a:lnTo>
                    <a:pt x="3070221" y="46990"/>
                  </a:lnTo>
                  <a:lnTo>
                    <a:pt x="3068951" y="46990"/>
                  </a:lnTo>
                  <a:cubicBezTo>
                    <a:pt x="3068951" y="46990"/>
                    <a:pt x="3065776" y="45085"/>
                    <a:pt x="3063871" y="45085"/>
                  </a:cubicBezTo>
                  <a:cubicBezTo>
                    <a:pt x="3061966" y="45085"/>
                    <a:pt x="3060061" y="44450"/>
                    <a:pt x="3057521" y="44450"/>
                  </a:cubicBezTo>
                  <a:cubicBezTo>
                    <a:pt x="3052441" y="44450"/>
                    <a:pt x="3048631" y="46355"/>
                    <a:pt x="3046091" y="49530"/>
                  </a:cubicBezTo>
                  <a:cubicBezTo>
                    <a:pt x="3043551" y="52705"/>
                    <a:pt x="3042281" y="57785"/>
                    <a:pt x="3042281" y="64770"/>
                  </a:cubicBezTo>
                  <a:lnTo>
                    <a:pt x="3042281" y="109220"/>
                  </a:lnTo>
                  <a:lnTo>
                    <a:pt x="3027041" y="109220"/>
                  </a:lnTo>
                  <a:lnTo>
                    <a:pt x="3027041" y="31115"/>
                  </a:lnTo>
                  <a:lnTo>
                    <a:pt x="3042281" y="31115"/>
                  </a:lnTo>
                  <a:lnTo>
                    <a:pt x="3042281" y="38735"/>
                  </a:lnTo>
                  <a:cubicBezTo>
                    <a:pt x="3042281" y="38735"/>
                    <a:pt x="3044186" y="36195"/>
                    <a:pt x="3045456" y="34925"/>
                  </a:cubicBezTo>
                  <a:cubicBezTo>
                    <a:pt x="3046726" y="33655"/>
                    <a:pt x="3047996" y="33020"/>
                    <a:pt x="3049901" y="31750"/>
                  </a:cubicBezTo>
                  <a:cubicBezTo>
                    <a:pt x="3051171" y="31115"/>
                    <a:pt x="3053076" y="30480"/>
                    <a:pt x="3054981" y="29845"/>
                  </a:cubicBezTo>
                  <a:cubicBezTo>
                    <a:pt x="3056886" y="29845"/>
                    <a:pt x="3058791" y="29210"/>
                    <a:pt x="3060696" y="29210"/>
                  </a:cubicBezTo>
                  <a:close/>
                  <a:moveTo>
                    <a:pt x="2978781" y="29210"/>
                  </a:moveTo>
                  <a:cubicBezTo>
                    <a:pt x="2984496" y="29210"/>
                    <a:pt x="2988941" y="30480"/>
                    <a:pt x="2993386" y="32385"/>
                  </a:cubicBezTo>
                  <a:cubicBezTo>
                    <a:pt x="2997196" y="34290"/>
                    <a:pt x="3001006" y="37465"/>
                    <a:pt x="3003546" y="40640"/>
                  </a:cubicBezTo>
                  <a:cubicBezTo>
                    <a:pt x="3006086" y="44450"/>
                    <a:pt x="3007991" y="48260"/>
                    <a:pt x="3009896" y="53340"/>
                  </a:cubicBezTo>
                  <a:cubicBezTo>
                    <a:pt x="3011166" y="57785"/>
                    <a:pt x="3011801" y="62865"/>
                    <a:pt x="3011801" y="68580"/>
                  </a:cubicBezTo>
                  <a:lnTo>
                    <a:pt x="3010531" y="68580"/>
                  </a:lnTo>
                  <a:cubicBezTo>
                    <a:pt x="3010531" y="68580"/>
                    <a:pt x="3010531" y="71120"/>
                    <a:pt x="3010531" y="72390"/>
                  </a:cubicBezTo>
                  <a:cubicBezTo>
                    <a:pt x="3010531" y="73660"/>
                    <a:pt x="3010531" y="74295"/>
                    <a:pt x="3010531" y="75565"/>
                  </a:cubicBezTo>
                  <a:lnTo>
                    <a:pt x="2959096" y="75565"/>
                  </a:lnTo>
                  <a:cubicBezTo>
                    <a:pt x="2959096" y="79375"/>
                    <a:pt x="2960366" y="82550"/>
                    <a:pt x="2961636" y="85090"/>
                  </a:cubicBezTo>
                  <a:cubicBezTo>
                    <a:pt x="2962906" y="87630"/>
                    <a:pt x="2964176" y="90170"/>
                    <a:pt x="2966081" y="91440"/>
                  </a:cubicBezTo>
                  <a:cubicBezTo>
                    <a:pt x="2967986" y="93345"/>
                    <a:pt x="2969891" y="94615"/>
                    <a:pt x="2971796" y="95250"/>
                  </a:cubicBezTo>
                  <a:cubicBezTo>
                    <a:pt x="2974336" y="95885"/>
                    <a:pt x="2976241" y="96520"/>
                    <a:pt x="2978781" y="96520"/>
                  </a:cubicBezTo>
                  <a:cubicBezTo>
                    <a:pt x="2980686" y="96520"/>
                    <a:pt x="2981956" y="96520"/>
                    <a:pt x="2983861" y="96520"/>
                  </a:cubicBezTo>
                  <a:cubicBezTo>
                    <a:pt x="2985131" y="96520"/>
                    <a:pt x="2987036" y="95885"/>
                    <a:pt x="2988306" y="95250"/>
                  </a:cubicBezTo>
                  <a:cubicBezTo>
                    <a:pt x="2989576" y="95250"/>
                    <a:pt x="2990846" y="93980"/>
                    <a:pt x="2992116" y="93345"/>
                  </a:cubicBezTo>
                  <a:cubicBezTo>
                    <a:pt x="2993386" y="93345"/>
                    <a:pt x="2994656" y="92075"/>
                    <a:pt x="2996561" y="90805"/>
                  </a:cubicBezTo>
                  <a:lnTo>
                    <a:pt x="3005451" y="100330"/>
                  </a:lnTo>
                  <a:cubicBezTo>
                    <a:pt x="3005451" y="100330"/>
                    <a:pt x="3001641" y="103505"/>
                    <a:pt x="2999736" y="104775"/>
                  </a:cubicBezTo>
                  <a:cubicBezTo>
                    <a:pt x="2997831" y="106045"/>
                    <a:pt x="2995926" y="106680"/>
                    <a:pt x="2994021" y="107950"/>
                  </a:cubicBezTo>
                  <a:cubicBezTo>
                    <a:pt x="2992116" y="108585"/>
                    <a:pt x="2989576" y="109855"/>
                    <a:pt x="2987036" y="109855"/>
                  </a:cubicBezTo>
                  <a:cubicBezTo>
                    <a:pt x="2984496" y="109855"/>
                    <a:pt x="2981321" y="110490"/>
                    <a:pt x="2978146" y="110490"/>
                  </a:cubicBezTo>
                  <a:cubicBezTo>
                    <a:pt x="2974971" y="110490"/>
                    <a:pt x="2971796" y="110490"/>
                    <a:pt x="2968621" y="109220"/>
                  </a:cubicBezTo>
                  <a:cubicBezTo>
                    <a:pt x="2965446" y="108585"/>
                    <a:pt x="2962906" y="107315"/>
                    <a:pt x="2961001" y="105410"/>
                  </a:cubicBezTo>
                  <a:cubicBezTo>
                    <a:pt x="2958461" y="104140"/>
                    <a:pt x="2956556" y="102235"/>
                    <a:pt x="2954651" y="100330"/>
                  </a:cubicBezTo>
                  <a:cubicBezTo>
                    <a:pt x="2952746" y="98425"/>
                    <a:pt x="2950841" y="95885"/>
                    <a:pt x="2949571" y="92710"/>
                  </a:cubicBezTo>
                  <a:cubicBezTo>
                    <a:pt x="2947666" y="89535"/>
                    <a:pt x="2946396" y="86360"/>
                    <a:pt x="2945761" y="82550"/>
                  </a:cubicBezTo>
                  <a:cubicBezTo>
                    <a:pt x="2945126" y="78740"/>
                    <a:pt x="2944491" y="74295"/>
                    <a:pt x="2944491" y="69850"/>
                  </a:cubicBezTo>
                  <a:cubicBezTo>
                    <a:pt x="2944491" y="63500"/>
                    <a:pt x="2945126" y="57150"/>
                    <a:pt x="2947031" y="52070"/>
                  </a:cubicBezTo>
                  <a:cubicBezTo>
                    <a:pt x="2948936" y="46990"/>
                    <a:pt x="2950841" y="42545"/>
                    <a:pt x="2954016" y="39370"/>
                  </a:cubicBezTo>
                  <a:cubicBezTo>
                    <a:pt x="2957191" y="36195"/>
                    <a:pt x="2960366" y="33020"/>
                    <a:pt x="2964811" y="31750"/>
                  </a:cubicBezTo>
                  <a:cubicBezTo>
                    <a:pt x="2969256" y="29845"/>
                    <a:pt x="2973701" y="29210"/>
                    <a:pt x="2978781" y="29210"/>
                  </a:cubicBezTo>
                  <a:close/>
                  <a:moveTo>
                    <a:pt x="2798440" y="29210"/>
                  </a:moveTo>
                  <a:cubicBezTo>
                    <a:pt x="2803520" y="29210"/>
                    <a:pt x="2807965" y="29845"/>
                    <a:pt x="2813045" y="31750"/>
                  </a:cubicBezTo>
                  <a:cubicBezTo>
                    <a:pt x="2817490" y="33655"/>
                    <a:pt x="2821935" y="35560"/>
                    <a:pt x="2825110" y="38100"/>
                  </a:cubicBezTo>
                  <a:lnTo>
                    <a:pt x="2827015" y="38100"/>
                  </a:lnTo>
                  <a:lnTo>
                    <a:pt x="2820030" y="50165"/>
                  </a:lnTo>
                  <a:cubicBezTo>
                    <a:pt x="2816855" y="47625"/>
                    <a:pt x="2813680" y="46355"/>
                    <a:pt x="2810505" y="45085"/>
                  </a:cubicBezTo>
                  <a:cubicBezTo>
                    <a:pt x="2807330" y="43815"/>
                    <a:pt x="2803520" y="43180"/>
                    <a:pt x="2799710" y="43180"/>
                  </a:cubicBezTo>
                  <a:cubicBezTo>
                    <a:pt x="2795900" y="43180"/>
                    <a:pt x="2793360" y="43815"/>
                    <a:pt x="2791455" y="45085"/>
                  </a:cubicBezTo>
                  <a:cubicBezTo>
                    <a:pt x="2789550" y="46355"/>
                    <a:pt x="2788915" y="48260"/>
                    <a:pt x="2788915" y="50165"/>
                  </a:cubicBezTo>
                  <a:cubicBezTo>
                    <a:pt x="2788915" y="51435"/>
                    <a:pt x="2788915" y="52070"/>
                    <a:pt x="2788915" y="52705"/>
                  </a:cubicBezTo>
                  <a:cubicBezTo>
                    <a:pt x="2788915" y="53340"/>
                    <a:pt x="2790185" y="54610"/>
                    <a:pt x="2790820" y="55245"/>
                  </a:cubicBezTo>
                  <a:cubicBezTo>
                    <a:pt x="2792090" y="55880"/>
                    <a:pt x="2793360" y="57150"/>
                    <a:pt x="2795265" y="57785"/>
                  </a:cubicBezTo>
                  <a:cubicBezTo>
                    <a:pt x="2797170" y="59055"/>
                    <a:pt x="2799710" y="59690"/>
                    <a:pt x="2802250" y="60960"/>
                  </a:cubicBezTo>
                  <a:cubicBezTo>
                    <a:pt x="2806695" y="62865"/>
                    <a:pt x="2810505" y="64135"/>
                    <a:pt x="2813680" y="66040"/>
                  </a:cubicBezTo>
                  <a:cubicBezTo>
                    <a:pt x="2816855" y="67310"/>
                    <a:pt x="2819395" y="69215"/>
                    <a:pt x="2821935" y="71120"/>
                  </a:cubicBezTo>
                  <a:cubicBezTo>
                    <a:pt x="2823840" y="73025"/>
                    <a:pt x="2825745" y="75565"/>
                    <a:pt x="2827015" y="78105"/>
                  </a:cubicBezTo>
                  <a:cubicBezTo>
                    <a:pt x="2828285" y="80645"/>
                    <a:pt x="2828920" y="83820"/>
                    <a:pt x="2828920" y="87630"/>
                  </a:cubicBezTo>
                  <a:cubicBezTo>
                    <a:pt x="2828920" y="92075"/>
                    <a:pt x="2828285" y="95250"/>
                    <a:pt x="2826380" y="98425"/>
                  </a:cubicBezTo>
                  <a:cubicBezTo>
                    <a:pt x="2824475" y="101600"/>
                    <a:pt x="2822570" y="103505"/>
                    <a:pt x="2820030" y="105410"/>
                  </a:cubicBezTo>
                  <a:cubicBezTo>
                    <a:pt x="2817490" y="107315"/>
                    <a:pt x="2814315" y="108585"/>
                    <a:pt x="2810505" y="109220"/>
                  </a:cubicBezTo>
                  <a:cubicBezTo>
                    <a:pt x="2806695" y="109855"/>
                    <a:pt x="2803520" y="110490"/>
                    <a:pt x="2799710" y="110490"/>
                  </a:cubicBezTo>
                  <a:cubicBezTo>
                    <a:pt x="2794630" y="110490"/>
                    <a:pt x="2789550" y="109855"/>
                    <a:pt x="2783835" y="107950"/>
                  </a:cubicBezTo>
                  <a:cubicBezTo>
                    <a:pt x="2778120" y="106045"/>
                    <a:pt x="2773675" y="103505"/>
                    <a:pt x="2769230" y="100965"/>
                  </a:cubicBezTo>
                  <a:lnTo>
                    <a:pt x="2776215" y="89535"/>
                  </a:lnTo>
                  <a:cubicBezTo>
                    <a:pt x="2780025" y="92075"/>
                    <a:pt x="2783835" y="93980"/>
                    <a:pt x="2787645" y="95250"/>
                  </a:cubicBezTo>
                  <a:cubicBezTo>
                    <a:pt x="2791455" y="96520"/>
                    <a:pt x="2795265" y="97155"/>
                    <a:pt x="2799075" y="97155"/>
                  </a:cubicBezTo>
                  <a:cubicBezTo>
                    <a:pt x="2804155" y="97155"/>
                    <a:pt x="2807330" y="96520"/>
                    <a:pt x="2809870" y="94615"/>
                  </a:cubicBezTo>
                  <a:cubicBezTo>
                    <a:pt x="2812410" y="93345"/>
                    <a:pt x="2813045" y="90805"/>
                    <a:pt x="2813045" y="88265"/>
                  </a:cubicBezTo>
                  <a:cubicBezTo>
                    <a:pt x="2813045" y="86995"/>
                    <a:pt x="2813045" y="85725"/>
                    <a:pt x="2811775" y="84455"/>
                  </a:cubicBezTo>
                  <a:cubicBezTo>
                    <a:pt x="2811140" y="83185"/>
                    <a:pt x="2809870" y="82550"/>
                    <a:pt x="2807965" y="81280"/>
                  </a:cubicBezTo>
                  <a:cubicBezTo>
                    <a:pt x="2806695" y="80010"/>
                    <a:pt x="2804790" y="79375"/>
                    <a:pt x="2802250" y="78105"/>
                  </a:cubicBezTo>
                  <a:cubicBezTo>
                    <a:pt x="2800345" y="77470"/>
                    <a:pt x="2797805" y="76200"/>
                    <a:pt x="2794630" y="74930"/>
                  </a:cubicBezTo>
                  <a:cubicBezTo>
                    <a:pt x="2790185" y="73025"/>
                    <a:pt x="2787010" y="71755"/>
                    <a:pt x="2783835" y="69850"/>
                  </a:cubicBezTo>
                  <a:cubicBezTo>
                    <a:pt x="2780660" y="67945"/>
                    <a:pt x="2778755" y="66675"/>
                    <a:pt x="2776850" y="64770"/>
                  </a:cubicBezTo>
                  <a:cubicBezTo>
                    <a:pt x="2774945" y="62865"/>
                    <a:pt x="2773675" y="60960"/>
                    <a:pt x="2773040" y="58420"/>
                  </a:cubicBezTo>
                  <a:cubicBezTo>
                    <a:pt x="2772405" y="55880"/>
                    <a:pt x="2771770" y="53340"/>
                    <a:pt x="2771770" y="50165"/>
                  </a:cubicBezTo>
                  <a:cubicBezTo>
                    <a:pt x="2771770" y="46990"/>
                    <a:pt x="2772405" y="43815"/>
                    <a:pt x="2773675" y="40640"/>
                  </a:cubicBezTo>
                  <a:cubicBezTo>
                    <a:pt x="2774945" y="38100"/>
                    <a:pt x="2776850" y="35560"/>
                    <a:pt x="2779390" y="34290"/>
                  </a:cubicBezTo>
                  <a:cubicBezTo>
                    <a:pt x="2781930" y="32385"/>
                    <a:pt x="2784470" y="31115"/>
                    <a:pt x="2787645" y="30480"/>
                  </a:cubicBezTo>
                  <a:cubicBezTo>
                    <a:pt x="2790820" y="29845"/>
                    <a:pt x="2794630" y="29210"/>
                    <a:pt x="2798440" y="29210"/>
                  </a:cubicBezTo>
                  <a:close/>
                  <a:moveTo>
                    <a:pt x="2723510" y="29210"/>
                  </a:moveTo>
                  <a:cubicBezTo>
                    <a:pt x="2725415" y="29210"/>
                    <a:pt x="2727320" y="29210"/>
                    <a:pt x="2729225" y="29210"/>
                  </a:cubicBezTo>
                  <a:cubicBezTo>
                    <a:pt x="2733670" y="29210"/>
                    <a:pt x="2738115" y="29845"/>
                    <a:pt x="2741290" y="31750"/>
                  </a:cubicBezTo>
                  <a:cubicBezTo>
                    <a:pt x="2744465" y="33020"/>
                    <a:pt x="2747640" y="35560"/>
                    <a:pt x="2750180" y="38100"/>
                  </a:cubicBezTo>
                  <a:cubicBezTo>
                    <a:pt x="2752720" y="41275"/>
                    <a:pt x="2753990" y="44450"/>
                    <a:pt x="2755260" y="48895"/>
                  </a:cubicBezTo>
                  <a:cubicBezTo>
                    <a:pt x="2756530" y="53340"/>
                    <a:pt x="2757165" y="58420"/>
                    <a:pt x="2757165" y="64135"/>
                  </a:cubicBezTo>
                  <a:lnTo>
                    <a:pt x="2757165" y="108585"/>
                  </a:lnTo>
                  <a:lnTo>
                    <a:pt x="2741925" y="108585"/>
                  </a:lnTo>
                  <a:lnTo>
                    <a:pt x="2741290" y="108585"/>
                  </a:lnTo>
                  <a:lnTo>
                    <a:pt x="2741290" y="64770"/>
                  </a:lnTo>
                  <a:cubicBezTo>
                    <a:pt x="2741290" y="57785"/>
                    <a:pt x="2740020" y="52070"/>
                    <a:pt x="2737480" y="48895"/>
                  </a:cubicBezTo>
                  <a:cubicBezTo>
                    <a:pt x="2734940" y="45085"/>
                    <a:pt x="2731130" y="43180"/>
                    <a:pt x="2725415" y="43180"/>
                  </a:cubicBezTo>
                  <a:cubicBezTo>
                    <a:pt x="2722875" y="43180"/>
                    <a:pt x="2720970" y="43180"/>
                    <a:pt x="2718430" y="44450"/>
                  </a:cubicBezTo>
                  <a:cubicBezTo>
                    <a:pt x="2716525" y="45085"/>
                    <a:pt x="2714620" y="46990"/>
                    <a:pt x="2713350" y="48260"/>
                  </a:cubicBezTo>
                  <a:cubicBezTo>
                    <a:pt x="2712080" y="50165"/>
                    <a:pt x="2710810" y="52070"/>
                    <a:pt x="2710175" y="54610"/>
                  </a:cubicBezTo>
                  <a:cubicBezTo>
                    <a:pt x="2710175" y="57150"/>
                    <a:pt x="2709540" y="59690"/>
                    <a:pt x="2709540" y="62865"/>
                  </a:cubicBezTo>
                  <a:lnTo>
                    <a:pt x="2709540" y="108585"/>
                  </a:lnTo>
                  <a:lnTo>
                    <a:pt x="2694300" y="108585"/>
                  </a:lnTo>
                  <a:lnTo>
                    <a:pt x="2694300" y="30480"/>
                  </a:lnTo>
                  <a:lnTo>
                    <a:pt x="2709540" y="30480"/>
                  </a:lnTo>
                  <a:lnTo>
                    <a:pt x="2709540" y="38100"/>
                  </a:lnTo>
                  <a:cubicBezTo>
                    <a:pt x="2709540" y="38100"/>
                    <a:pt x="2711445" y="35560"/>
                    <a:pt x="2713350" y="34290"/>
                  </a:cubicBezTo>
                  <a:cubicBezTo>
                    <a:pt x="2714620" y="33020"/>
                    <a:pt x="2716525" y="32385"/>
                    <a:pt x="2717795" y="31115"/>
                  </a:cubicBezTo>
                  <a:cubicBezTo>
                    <a:pt x="2719700" y="30480"/>
                    <a:pt x="2721605" y="29845"/>
                    <a:pt x="2723510" y="29210"/>
                  </a:cubicBezTo>
                  <a:close/>
                  <a:moveTo>
                    <a:pt x="2530470" y="29210"/>
                  </a:moveTo>
                  <a:cubicBezTo>
                    <a:pt x="2536185" y="29210"/>
                    <a:pt x="2540630" y="30480"/>
                    <a:pt x="2545075" y="32385"/>
                  </a:cubicBezTo>
                  <a:cubicBezTo>
                    <a:pt x="2548885" y="34290"/>
                    <a:pt x="2552695" y="37465"/>
                    <a:pt x="2555235" y="40640"/>
                  </a:cubicBezTo>
                  <a:cubicBezTo>
                    <a:pt x="2557775" y="44450"/>
                    <a:pt x="2559680" y="48260"/>
                    <a:pt x="2561585" y="53340"/>
                  </a:cubicBezTo>
                  <a:cubicBezTo>
                    <a:pt x="2562855" y="57785"/>
                    <a:pt x="2563490" y="62865"/>
                    <a:pt x="2563490" y="68580"/>
                  </a:cubicBezTo>
                  <a:lnTo>
                    <a:pt x="2562220" y="68580"/>
                  </a:lnTo>
                  <a:cubicBezTo>
                    <a:pt x="2562220" y="68580"/>
                    <a:pt x="2562220" y="71120"/>
                    <a:pt x="2562220" y="72390"/>
                  </a:cubicBezTo>
                  <a:cubicBezTo>
                    <a:pt x="2562220" y="73660"/>
                    <a:pt x="2562220" y="74295"/>
                    <a:pt x="2562220" y="75565"/>
                  </a:cubicBezTo>
                  <a:lnTo>
                    <a:pt x="2510785" y="75565"/>
                  </a:lnTo>
                  <a:cubicBezTo>
                    <a:pt x="2510785" y="79375"/>
                    <a:pt x="2512055" y="82550"/>
                    <a:pt x="2513325" y="85090"/>
                  </a:cubicBezTo>
                  <a:cubicBezTo>
                    <a:pt x="2514595" y="87630"/>
                    <a:pt x="2515865" y="90170"/>
                    <a:pt x="2517770" y="91440"/>
                  </a:cubicBezTo>
                  <a:cubicBezTo>
                    <a:pt x="2519675" y="93345"/>
                    <a:pt x="2521580" y="94615"/>
                    <a:pt x="2523485" y="95250"/>
                  </a:cubicBezTo>
                  <a:cubicBezTo>
                    <a:pt x="2525390" y="95885"/>
                    <a:pt x="2527930" y="96520"/>
                    <a:pt x="2530470" y="96520"/>
                  </a:cubicBezTo>
                  <a:cubicBezTo>
                    <a:pt x="2532375" y="96520"/>
                    <a:pt x="2533645" y="96520"/>
                    <a:pt x="2535550" y="96520"/>
                  </a:cubicBezTo>
                  <a:cubicBezTo>
                    <a:pt x="2536820" y="96520"/>
                    <a:pt x="2538725" y="95885"/>
                    <a:pt x="2539995" y="95250"/>
                  </a:cubicBezTo>
                  <a:cubicBezTo>
                    <a:pt x="2541265" y="95250"/>
                    <a:pt x="2542535" y="93980"/>
                    <a:pt x="2543805" y="93345"/>
                  </a:cubicBezTo>
                  <a:cubicBezTo>
                    <a:pt x="2545075" y="93345"/>
                    <a:pt x="2546345" y="92075"/>
                    <a:pt x="2548250" y="90805"/>
                  </a:cubicBezTo>
                  <a:lnTo>
                    <a:pt x="2557140" y="100330"/>
                  </a:lnTo>
                  <a:cubicBezTo>
                    <a:pt x="2557140" y="100330"/>
                    <a:pt x="2553330" y="103505"/>
                    <a:pt x="2551425" y="104775"/>
                  </a:cubicBezTo>
                  <a:cubicBezTo>
                    <a:pt x="2549520" y="106045"/>
                    <a:pt x="2547615" y="106680"/>
                    <a:pt x="2545710" y="107950"/>
                  </a:cubicBezTo>
                  <a:cubicBezTo>
                    <a:pt x="2543805" y="108585"/>
                    <a:pt x="2541265" y="109855"/>
                    <a:pt x="2538725" y="109855"/>
                  </a:cubicBezTo>
                  <a:cubicBezTo>
                    <a:pt x="2536185" y="109855"/>
                    <a:pt x="2533010" y="110490"/>
                    <a:pt x="2529835" y="110490"/>
                  </a:cubicBezTo>
                  <a:cubicBezTo>
                    <a:pt x="2526660" y="110490"/>
                    <a:pt x="2523485" y="110490"/>
                    <a:pt x="2520310" y="109220"/>
                  </a:cubicBezTo>
                  <a:cubicBezTo>
                    <a:pt x="2517135" y="108585"/>
                    <a:pt x="2514595" y="107315"/>
                    <a:pt x="2512690" y="105410"/>
                  </a:cubicBezTo>
                  <a:cubicBezTo>
                    <a:pt x="2510785" y="103505"/>
                    <a:pt x="2508245" y="102235"/>
                    <a:pt x="2506340" y="100330"/>
                  </a:cubicBezTo>
                  <a:cubicBezTo>
                    <a:pt x="2504435" y="98425"/>
                    <a:pt x="2502530" y="95885"/>
                    <a:pt x="2501260" y="92710"/>
                  </a:cubicBezTo>
                  <a:cubicBezTo>
                    <a:pt x="2499355" y="89535"/>
                    <a:pt x="2498085" y="86360"/>
                    <a:pt x="2497450" y="82550"/>
                  </a:cubicBezTo>
                  <a:cubicBezTo>
                    <a:pt x="2496815" y="78740"/>
                    <a:pt x="2496180" y="74295"/>
                    <a:pt x="2496180" y="69850"/>
                  </a:cubicBezTo>
                  <a:cubicBezTo>
                    <a:pt x="2496180" y="63500"/>
                    <a:pt x="2496815" y="57150"/>
                    <a:pt x="2498720" y="52070"/>
                  </a:cubicBezTo>
                  <a:cubicBezTo>
                    <a:pt x="2500625" y="46990"/>
                    <a:pt x="2502530" y="42545"/>
                    <a:pt x="2505705" y="39370"/>
                  </a:cubicBezTo>
                  <a:cubicBezTo>
                    <a:pt x="2508880" y="36195"/>
                    <a:pt x="2512055" y="33020"/>
                    <a:pt x="2516500" y="31750"/>
                  </a:cubicBezTo>
                  <a:cubicBezTo>
                    <a:pt x="2520945" y="29845"/>
                    <a:pt x="2525390" y="29210"/>
                    <a:pt x="2530470" y="29210"/>
                  </a:cubicBezTo>
                  <a:close/>
                  <a:moveTo>
                    <a:pt x="2298061" y="29210"/>
                  </a:moveTo>
                  <a:cubicBezTo>
                    <a:pt x="2301236" y="29210"/>
                    <a:pt x="2303776" y="29210"/>
                    <a:pt x="2305681" y="29845"/>
                  </a:cubicBezTo>
                  <a:cubicBezTo>
                    <a:pt x="2307586" y="29845"/>
                    <a:pt x="2309491" y="31115"/>
                    <a:pt x="2311396" y="32385"/>
                  </a:cubicBezTo>
                  <a:lnTo>
                    <a:pt x="2307586" y="46990"/>
                  </a:lnTo>
                  <a:lnTo>
                    <a:pt x="2306316" y="46990"/>
                  </a:lnTo>
                  <a:cubicBezTo>
                    <a:pt x="2306316" y="46990"/>
                    <a:pt x="2303141" y="45085"/>
                    <a:pt x="2301236" y="45085"/>
                  </a:cubicBezTo>
                  <a:cubicBezTo>
                    <a:pt x="2299331" y="45085"/>
                    <a:pt x="2297426" y="44450"/>
                    <a:pt x="2294886" y="44450"/>
                  </a:cubicBezTo>
                  <a:cubicBezTo>
                    <a:pt x="2289806" y="44450"/>
                    <a:pt x="2285996" y="46355"/>
                    <a:pt x="2283456" y="49530"/>
                  </a:cubicBezTo>
                  <a:cubicBezTo>
                    <a:pt x="2280916" y="52705"/>
                    <a:pt x="2279646" y="57785"/>
                    <a:pt x="2279646" y="64770"/>
                  </a:cubicBezTo>
                  <a:lnTo>
                    <a:pt x="2279646" y="109220"/>
                  </a:lnTo>
                  <a:lnTo>
                    <a:pt x="2264406" y="109220"/>
                  </a:lnTo>
                  <a:lnTo>
                    <a:pt x="2264406" y="31115"/>
                  </a:lnTo>
                  <a:lnTo>
                    <a:pt x="2279646" y="31115"/>
                  </a:lnTo>
                  <a:lnTo>
                    <a:pt x="2279646" y="38735"/>
                  </a:lnTo>
                  <a:cubicBezTo>
                    <a:pt x="2279646" y="38735"/>
                    <a:pt x="2281551" y="36195"/>
                    <a:pt x="2282821" y="34925"/>
                  </a:cubicBezTo>
                  <a:cubicBezTo>
                    <a:pt x="2284091" y="33655"/>
                    <a:pt x="2285361" y="33020"/>
                    <a:pt x="2287266" y="31750"/>
                  </a:cubicBezTo>
                  <a:cubicBezTo>
                    <a:pt x="2288536" y="31115"/>
                    <a:pt x="2290441" y="30480"/>
                    <a:pt x="2292346" y="29845"/>
                  </a:cubicBezTo>
                  <a:cubicBezTo>
                    <a:pt x="2294251" y="29845"/>
                    <a:pt x="2296156" y="29210"/>
                    <a:pt x="2298061" y="29210"/>
                  </a:cubicBezTo>
                  <a:close/>
                  <a:moveTo>
                    <a:pt x="2216145" y="29210"/>
                  </a:moveTo>
                  <a:cubicBezTo>
                    <a:pt x="2221860" y="29210"/>
                    <a:pt x="2226305" y="30480"/>
                    <a:pt x="2230750" y="32385"/>
                  </a:cubicBezTo>
                  <a:cubicBezTo>
                    <a:pt x="2234560" y="34290"/>
                    <a:pt x="2238370" y="37465"/>
                    <a:pt x="2240910" y="40640"/>
                  </a:cubicBezTo>
                  <a:cubicBezTo>
                    <a:pt x="2243450" y="44450"/>
                    <a:pt x="2245355" y="48260"/>
                    <a:pt x="2247260" y="53340"/>
                  </a:cubicBezTo>
                  <a:cubicBezTo>
                    <a:pt x="2248530" y="57785"/>
                    <a:pt x="2249165" y="62865"/>
                    <a:pt x="2249165" y="68580"/>
                  </a:cubicBezTo>
                  <a:lnTo>
                    <a:pt x="2247895" y="68580"/>
                  </a:lnTo>
                  <a:cubicBezTo>
                    <a:pt x="2247895" y="68580"/>
                    <a:pt x="2247895" y="71120"/>
                    <a:pt x="2247895" y="72390"/>
                  </a:cubicBezTo>
                  <a:cubicBezTo>
                    <a:pt x="2247895" y="73660"/>
                    <a:pt x="2247895" y="74295"/>
                    <a:pt x="2247895" y="75565"/>
                  </a:cubicBezTo>
                  <a:lnTo>
                    <a:pt x="2196460" y="75565"/>
                  </a:lnTo>
                  <a:cubicBezTo>
                    <a:pt x="2196460" y="79375"/>
                    <a:pt x="2197730" y="82550"/>
                    <a:pt x="2199000" y="85090"/>
                  </a:cubicBezTo>
                  <a:cubicBezTo>
                    <a:pt x="2200270" y="87630"/>
                    <a:pt x="2201540" y="90170"/>
                    <a:pt x="2203445" y="91440"/>
                  </a:cubicBezTo>
                  <a:cubicBezTo>
                    <a:pt x="2205350" y="93345"/>
                    <a:pt x="2207255" y="94615"/>
                    <a:pt x="2209160" y="95250"/>
                  </a:cubicBezTo>
                  <a:cubicBezTo>
                    <a:pt x="2211065" y="95885"/>
                    <a:pt x="2213605" y="96520"/>
                    <a:pt x="2216145" y="96520"/>
                  </a:cubicBezTo>
                  <a:cubicBezTo>
                    <a:pt x="2218050" y="96520"/>
                    <a:pt x="2219320" y="96520"/>
                    <a:pt x="2221225" y="96520"/>
                  </a:cubicBezTo>
                  <a:cubicBezTo>
                    <a:pt x="2222495" y="96520"/>
                    <a:pt x="2224400" y="95885"/>
                    <a:pt x="2225670" y="95250"/>
                  </a:cubicBezTo>
                  <a:cubicBezTo>
                    <a:pt x="2226940" y="95250"/>
                    <a:pt x="2228210" y="93980"/>
                    <a:pt x="2229480" y="93345"/>
                  </a:cubicBezTo>
                  <a:cubicBezTo>
                    <a:pt x="2230750" y="93345"/>
                    <a:pt x="2232020" y="92075"/>
                    <a:pt x="2233925" y="90805"/>
                  </a:cubicBezTo>
                  <a:lnTo>
                    <a:pt x="2242815" y="100330"/>
                  </a:lnTo>
                  <a:cubicBezTo>
                    <a:pt x="2242815" y="100330"/>
                    <a:pt x="2239005" y="103505"/>
                    <a:pt x="2237100" y="104775"/>
                  </a:cubicBezTo>
                  <a:cubicBezTo>
                    <a:pt x="2235195" y="106045"/>
                    <a:pt x="2233290" y="106680"/>
                    <a:pt x="2231385" y="107950"/>
                  </a:cubicBezTo>
                  <a:cubicBezTo>
                    <a:pt x="2229480" y="108585"/>
                    <a:pt x="2226940" y="109855"/>
                    <a:pt x="2224400" y="109855"/>
                  </a:cubicBezTo>
                  <a:cubicBezTo>
                    <a:pt x="2221860" y="109855"/>
                    <a:pt x="2218685" y="110490"/>
                    <a:pt x="2215510" y="110490"/>
                  </a:cubicBezTo>
                  <a:cubicBezTo>
                    <a:pt x="2212335" y="110490"/>
                    <a:pt x="2209160" y="110490"/>
                    <a:pt x="2205985" y="109220"/>
                  </a:cubicBezTo>
                  <a:cubicBezTo>
                    <a:pt x="2202810" y="108585"/>
                    <a:pt x="2200270" y="107315"/>
                    <a:pt x="2198365" y="105410"/>
                  </a:cubicBezTo>
                  <a:cubicBezTo>
                    <a:pt x="2195825" y="104140"/>
                    <a:pt x="2193920" y="102235"/>
                    <a:pt x="2192015" y="100330"/>
                  </a:cubicBezTo>
                  <a:cubicBezTo>
                    <a:pt x="2190110" y="98425"/>
                    <a:pt x="2188205" y="95885"/>
                    <a:pt x="2186935" y="92710"/>
                  </a:cubicBezTo>
                  <a:cubicBezTo>
                    <a:pt x="2185030" y="89535"/>
                    <a:pt x="2183760" y="86360"/>
                    <a:pt x="2183125" y="82550"/>
                  </a:cubicBezTo>
                  <a:cubicBezTo>
                    <a:pt x="2182490" y="78740"/>
                    <a:pt x="2181855" y="74295"/>
                    <a:pt x="2181855" y="69850"/>
                  </a:cubicBezTo>
                  <a:cubicBezTo>
                    <a:pt x="2181855" y="63500"/>
                    <a:pt x="2182490" y="57150"/>
                    <a:pt x="2184395" y="52070"/>
                  </a:cubicBezTo>
                  <a:cubicBezTo>
                    <a:pt x="2186300" y="46990"/>
                    <a:pt x="2188205" y="42545"/>
                    <a:pt x="2191380" y="39370"/>
                  </a:cubicBezTo>
                  <a:cubicBezTo>
                    <a:pt x="2194555" y="36195"/>
                    <a:pt x="2197730" y="33020"/>
                    <a:pt x="2202175" y="31750"/>
                  </a:cubicBezTo>
                  <a:cubicBezTo>
                    <a:pt x="2206620" y="29845"/>
                    <a:pt x="2211065" y="29210"/>
                    <a:pt x="2216145" y="29210"/>
                  </a:cubicBezTo>
                  <a:close/>
                  <a:moveTo>
                    <a:pt x="2029456" y="29210"/>
                  </a:moveTo>
                  <a:cubicBezTo>
                    <a:pt x="2035171" y="29210"/>
                    <a:pt x="2039616" y="30480"/>
                    <a:pt x="2044061" y="32385"/>
                  </a:cubicBezTo>
                  <a:cubicBezTo>
                    <a:pt x="2047871" y="34290"/>
                    <a:pt x="2051681" y="37465"/>
                    <a:pt x="2054221" y="40640"/>
                  </a:cubicBezTo>
                  <a:cubicBezTo>
                    <a:pt x="2056761" y="44450"/>
                    <a:pt x="2058666" y="48260"/>
                    <a:pt x="2060571" y="53340"/>
                  </a:cubicBezTo>
                  <a:cubicBezTo>
                    <a:pt x="2061841" y="57785"/>
                    <a:pt x="2062476" y="62865"/>
                    <a:pt x="2062476" y="68580"/>
                  </a:cubicBezTo>
                  <a:lnTo>
                    <a:pt x="2061206" y="68580"/>
                  </a:lnTo>
                  <a:cubicBezTo>
                    <a:pt x="2061206" y="68580"/>
                    <a:pt x="2061206" y="71120"/>
                    <a:pt x="2061206" y="72390"/>
                  </a:cubicBezTo>
                  <a:cubicBezTo>
                    <a:pt x="2061206" y="73660"/>
                    <a:pt x="2061206" y="74295"/>
                    <a:pt x="2061206" y="75565"/>
                  </a:cubicBezTo>
                  <a:lnTo>
                    <a:pt x="2009771" y="75565"/>
                  </a:lnTo>
                  <a:cubicBezTo>
                    <a:pt x="2009771" y="79375"/>
                    <a:pt x="2011041" y="82550"/>
                    <a:pt x="2012311" y="85090"/>
                  </a:cubicBezTo>
                  <a:cubicBezTo>
                    <a:pt x="2013581" y="87630"/>
                    <a:pt x="2014851" y="90170"/>
                    <a:pt x="2016756" y="91440"/>
                  </a:cubicBezTo>
                  <a:cubicBezTo>
                    <a:pt x="2018661" y="93345"/>
                    <a:pt x="2020566" y="94615"/>
                    <a:pt x="2022471" y="95250"/>
                  </a:cubicBezTo>
                  <a:cubicBezTo>
                    <a:pt x="2024376" y="95885"/>
                    <a:pt x="2026916" y="96520"/>
                    <a:pt x="2029456" y="96520"/>
                  </a:cubicBezTo>
                  <a:cubicBezTo>
                    <a:pt x="2031361" y="96520"/>
                    <a:pt x="2032631" y="96520"/>
                    <a:pt x="2034536" y="96520"/>
                  </a:cubicBezTo>
                  <a:cubicBezTo>
                    <a:pt x="2035806" y="96520"/>
                    <a:pt x="2037711" y="95885"/>
                    <a:pt x="2038981" y="95250"/>
                  </a:cubicBezTo>
                  <a:cubicBezTo>
                    <a:pt x="2040251" y="95250"/>
                    <a:pt x="2041521" y="93980"/>
                    <a:pt x="2042791" y="93345"/>
                  </a:cubicBezTo>
                  <a:cubicBezTo>
                    <a:pt x="2044061" y="93345"/>
                    <a:pt x="2045331" y="92075"/>
                    <a:pt x="2047236" y="90805"/>
                  </a:cubicBezTo>
                  <a:lnTo>
                    <a:pt x="2056126" y="100330"/>
                  </a:lnTo>
                  <a:cubicBezTo>
                    <a:pt x="2056126" y="100330"/>
                    <a:pt x="2052316" y="103505"/>
                    <a:pt x="2050411" y="104775"/>
                  </a:cubicBezTo>
                  <a:cubicBezTo>
                    <a:pt x="2048506" y="106045"/>
                    <a:pt x="2046601" y="106680"/>
                    <a:pt x="2044696" y="107950"/>
                  </a:cubicBezTo>
                  <a:cubicBezTo>
                    <a:pt x="2042791" y="108585"/>
                    <a:pt x="2040251" y="109855"/>
                    <a:pt x="2037711" y="109855"/>
                  </a:cubicBezTo>
                  <a:cubicBezTo>
                    <a:pt x="2035171" y="109855"/>
                    <a:pt x="2031996" y="110490"/>
                    <a:pt x="2028821" y="110490"/>
                  </a:cubicBezTo>
                  <a:cubicBezTo>
                    <a:pt x="2025646" y="110490"/>
                    <a:pt x="2022471" y="110490"/>
                    <a:pt x="2019296" y="109220"/>
                  </a:cubicBezTo>
                  <a:cubicBezTo>
                    <a:pt x="2016121" y="108585"/>
                    <a:pt x="2013581" y="107315"/>
                    <a:pt x="2011676" y="105410"/>
                  </a:cubicBezTo>
                  <a:cubicBezTo>
                    <a:pt x="2009136" y="104140"/>
                    <a:pt x="2007231" y="102235"/>
                    <a:pt x="2005326" y="100330"/>
                  </a:cubicBezTo>
                  <a:cubicBezTo>
                    <a:pt x="2003421" y="98425"/>
                    <a:pt x="2001516" y="95885"/>
                    <a:pt x="2000246" y="92710"/>
                  </a:cubicBezTo>
                  <a:cubicBezTo>
                    <a:pt x="1998341" y="89535"/>
                    <a:pt x="1997071" y="86360"/>
                    <a:pt x="1996436" y="82550"/>
                  </a:cubicBezTo>
                  <a:cubicBezTo>
                    <a:pt x="1995801" y="78740"/>
                    <a:pt x="1995166" y="74295"/>
                    <a:pt x="1995166" y="69850"/>
                  </a:cubicBezTo>
                  <a:cubicBezTo>
                    <a:pt x="1995166" y="63500"/>
                    <a:pt x="1995801" y="57150"/>
                    <a:pt x="1997706" y="52070"/>
                  </a:cubicBezTo>
                  <a:cubicBezTo>
                    <a:pt x="1999611" y="46990"/>
                    <a:pt x="2001516" y="42545"/>
                    <a:pt x="2004691" y="39370"/>
                  </a:cubicBezTo>
                  <a:cubicBezTo>
                    <a:pt x="2007866" y="36195"/>
                    <a:pt x="2011041" y="33020"/>
                    <a:pt x="2015486" y="31750"/>
                  </a:cubicBezTo>
                  <a:cubicBezTo>
                    <a:pt x="2019931" y="29845"/>
                    <a:pt x="2024376" y="29210"/>
                    <a:pt x="2029456" y="29210"/>
                  </a:cubicBezTo>
                  <a:close/>
                  <a:moveTo>
                    <a:pt x="1831336" y="29210"/>
                  </a:moveTo>
                  <a:cubicBezTo>
                    <a:pt x="1837051" y="29210"/>
                    <a:pt x="1841496" y="30480"/>
                    <a:pt x="1845941" y="32385"/>
                  </a:cubicBezTo>
                  <a:cubicBezTo>
                    <a:pt x="1849751" y="34290"/>
                    <a:pt x="1853561" y="37465"/>
                    <a:pt x="1856101" y="40640"/>
                  </a:cubicBezTo>
                  <a:cubicBezTo>
                    <a:pt x="1858641" y="44450"/>
                    <a:pt x="1860546" y="48260"/>
                    <a:pt x="1862451" y="53340"/>
                  </a:cubicBezTo>
                  <a:cubicBezTo>
                    <a:pt x="1863721" y="57785"/>
                    <a:pt x="1864356" y="62865"/>
                    <a:pt x="1864356" y="68580"/>
                  </a:cubicBezTo>
                  <a:lnTo>
                    <a:pt x="1863086" y="68580"/>
                  </a:lnTo>
                  <a:cubicBezTo>
                    <a:pt x="1863086" y="68580"/>
                    <a:pt x="1863086" y="71120"/>
                    <a:pt x="1863086" y="72390"/>
                  </a:cubicBezTo>
                  <a:cubicBezTo>
                    <a:pt x="1863086" y="73660"/>
                    <a:pt x="1863086" y="74295"/>
                    <a:pt x="1863086" y="75565"/>
                  </a:cubicBezTo>
                  <a:lnTo>
                    <a:pt x="1811651" y="75565"/>
                  </a:lnTo>
                  <a:cubicBezTo>
                    <a:pt x="1811651" y="79375"/>
                    <a:pt x="1812921" y="82550"/>
                    <a:pt x="1814191" y="85090"/>
                  </a:cubicBezTo>
                  <a:cubicBezTo>
                    <a:pt x="1815461" y="87630"/>
                    <a:pt x="1816731" y="90170"/>
                    <a:pt x="1818636" y="91440"/>
                  </a:cubicBezTo>
                  <a:cubicBezTo>
                    <a:pt x="1820541" y="93345"/>
                    <a:pt x="1822446" y="94615"/>
                    <a:pt x="1824351" y="95250"/>
                  </a:cubicBezTo>
                  <a:cubicBezTo>
                    <a:pt x="1826256" y="95885"/>
                    <a:pt x="1828796" y="96520"/>
                    <a:pt x="1831336" y="96520"/>
                  </a:cubicBezTo>
                  <a:cubicBezTo>
                    <a:pt x="1833241" y="96520"/>
                    <a:pt x="1834511" y="96520"/>
                    <a:pt x="1836416" y="96520"/>
                  </a:cubicBezTo>
                  <a:cubicBezTo>
                    <a:pt x="1837686" y="96520"/>
                    <a:pt x="1839591" y="95885"/>
                    <a:pt x="1840861" y="95250"/>
                  </a:cubicBezTo>
                  <a:cubicBezTo>
                    <a:pt x="1842131" y="95250"/>
                    <a:pt x="1843401" y="93980"/>
                    <a:pt x="1844671" y="93345"/>
                  </a:cubicBezTo>
                  <a:cubicBezTo>
                    <a:pt x="1845941" y="93345"/>
                    <a:pt x="1847211" y="92075"/>
                    <a:pt x="1849116" y="90805"/>
                  </a:cubicBezTo>
                  <a:lnTo>
                    <a:pt x="1858006" y="100330"/>
                  </a:lnTo>
                  <a:cubicBezTo>
                    <a:pt x="1858006" y="100330"/>
                    <a:pt x="1854196" y="103505"/>
                    <a:pt x="1852291" y="104775"/>
                  </a:cubicBezTo>
                  <a:cubicBezTo>
                    <a:pt x="1850386" y="106045"/>
                    <a:pt x="1848481" y="106680"/>
                    <a:pt x="1846576" y="107950"/>
                  </a:cubicBezTo>
                  <a:cubicBezTo>
                    <a:pt x="1844671" y="108585"/>
                    <a:pt x="1842131" y="109855"/>
                    <a:pt x="1839591" y="109855"/>
                  </a:cubicBezTo>
                  <a:cubicBezTo>
                    <a:pt x="1837051" y="109855"/>
                    <a:pt x="1833876" y="110490"/>
                    <a:pt x="1830701" y="110490"/>
                  </a:cubicBezTo>
                  <a:cubicBezTo>
                    <a:pt x="1827526" y="110490"/>
                    <a:pt x="1824351" y="110490"/>
                    <a:pt x="1821176" y="109220"/>
                  </a:cubicBezTo>
                  <a:cubicBezTo>
                    <a:pt x="1818001" y="108585"/>
                    <a:pt x="1815461" y="107315"/>
                    <a:pt x="1813556" y="105410"/>
                  </a:cubicBezTo>
                  <a:cubicBezTo>
                    <a:pt x="1811016" y="104140"/>
                    <a:pt x="1809111" y="102235"/>
                    <a:pt x="1807206" y="100330"/>
                  </a:cubicBezTo>
                  <a:cubicBezTo>
                    <a:pt x="1805301" y="98425"/>
                    <a:pt x="1803396" y="95885"/>
                    <a:pt x="1802126" y="92710"/>
                  </a:cubicBezTo>
                  <a:cubicBezTo>
                    <a:pt x="1800221" y="89535"/>
                    <a:pt x="1798951" y="86360"/>
                    <a:pt x="1798316" y="82550"/>
                  </a:cubicBezTo>
                  <a:cubicBezTo>
                    <a:pt x="1797681" y="78740"/>
                    <a:pt x="1797046" y="74295"/>
                    <a:pt x="1797046" y="69850"/>
                  </a:cubicBezTo>
                  <a:cubicBezTo>
                    <a:pt x="1797046" y="63500"/>
                    <a:pt x="1797681" y="57150"/>
                    <a:pt x="1799586" y="52070"/>
                  </a:cubicBezTo>
                  <a:cubicBezTo>
                    <a:pt x="1801491" y="46990"/>
                    <a:pt x="1803396" y="42545"/>
                    <a:pt x="1806571" y="39370"/>
                  </a:cubicBezTo>
                  <a:cubicBezTo>
                    <a:pt x="1809746" y="36195"/>
                    <a:pt x="1812921" y="33020"/>
                    <a:pt x="1817366" y="31750"/>
                  </a:cubicBezTo>
                  <a:cubicBezTo>
                    <a:pt x="1821811" y="29845"/>
                    <a:pt x="1826256" y="29210"/>
                    <a:pt x="1831336" y="29210"/>
                  </a:cubicBezTo>
                  <a:close/>
                  <a:moveTo>
                    <a:pt x="1501140" y="29210"/>
                  </a:moveTo>
                  <a:cubicBezTo>
                    <a:pt x="1503046" y="29210"/>
                    <a:pt x="1504951" y="29210"/>
                    <a:pt x="1506856" y="29210"/>
                  </a:cubicBezTo>
                  <a:cubicBezTo>
                    <a:pt x="1511301" y="29210"/>
                    <a:pt x="1515746" y="29845"/>
                    <a:pt x="1518920" y="31750"/>
                  </a:cubicBezTo>
                  <a:cubicBezTo>
                    <a:pt x="1522096" y="33020"/>
                    <a:pt x="1525271" y="35560"/>
                    <a:pt x="1527811" y="38100"/>
                  </a:cubicBezTo>
                  <a:cubicBezTo>
                    <a:pt x="1530351" y="41275"/>
                    <a:pt x="1531621" y="44450"/>
                    <a:pt x="1532891" y="48895"/>
                  </a:cubicBezTo>
                  <a:cubicBezTo>
                    <a:pt x="1534161" y="53340"/>
                    <a:pt x="1534796" y="58420"/>
                    <a:pt x="1534796" y="64135"/>
                  </a:cubicBezTo>
                  <a:lnTo>
                    <a:pt x="1534796" y="108585"/>
                  </a:lnTo>
                  <a:lnTo>
                    <a:pt x="1519556" y="108585"/>
                  </a:lnTo>
                  <a:lnTo>
                    <a:pt x="1518920" y="108585"/>
                  </a:lnTo>
                  <a:lnTo>
                    <a:pt x="1518920" y="64770"/>
                  </a:lnTo>
                  <a:cubicBezTo>
                    <a:pt x="1518920" y="57785"/>
                    <a:pt x="1517651" y="52070"/>
                    <a:pt x="1515111" y="48895"/>
                  </a:cubicBezTo>
                  <a:cubicBezTo>
                    <a:pt x="1512571" y="45085"/>
                    <a:pt x="1508761" y="43180"/>
                    <a:pt x="1503046" y="43180"/>
                  </a:cubicBezTo>
                  <a:cubicBezTo>
                    <a:pt x="1500506" y="43180"/>
                    <a:pt x="1498601" y="43180"/>
                    <a:pt x="1496061" y="44450"/>
                  </a:cubicBezTo>
                  <a:cubicBezTo>
                    <a:pt x="1494156" y="45085"/>
                    <a:pt x="1492250" y="46990"/>
                    <a:pt x="1490981" y="48260"/>
                  </a:cubicBezTo>
                  <a:cubicBezTo>
                    <a:pt x="1489711" y="50165"/>
                    <a:pt x="1488441" y="52070"/>
                    <a:pt x="1487806" y="54610"/>
                  </a:cubicBezTo>
                  <a:cubicBezTo>
                    <a:pt x="1487806" y="57150"/>
                    <a:pt x="1487170" y="59690"/>
                    <a:pt x="1487170" y="62865"/>
                  </a:cubicBezTo>
                  <a:lnTo>
                    <a:pt x="1487170" y="108585"/>
                  </a:lnTo>
                  <a:lnTo>
                    <a:pt x="1471931" y="108585"/>
                  </a:lnTo>
                  <a:lnTo>
                    <a:pt x="1471931" y="30480"/>
                  </a:lnTo>
                  <a:lnTo>
                    <a:pt x="1487170" y="30480"/>
                  </a:lnTo>
                  <a:lnTo>
                    <a:pt x="1487170" y="38100"/>
                  </a:lnTo>
                  <a:cubicBezTo>
                    <a:pt x="1487170" y="38100"/>
                    <a:pt x="1489076" y="35560"/>
                    <a:pt x="1490981" y="34290"/>
                  </a:cubicBezTo>
                  <a:cubicBezTo>
                    <a:pt x="1492250" y="33020"/>
                    <a:pt x="1494156" y="32385"/>
                    <a:pt x="1495426" y="31115"/>
                  </a:cubicBezTo>
                  <a:cubicBezTo>
                    <a:pt x="1497331" y="30480"/>
                    <a:pt x="1499236" y="29845"/>
                    <a:pt x="1501140" y="29210"/>
                  </a:cubicBezTo>
                  <a:close/>
                  <a:moveTo>
                    <a:pt x="1250316" y="29210"/>
                  </a:moveTo>
                  <a:cubicBezTo>
                    <a:pt x="1255396" y="29210"/>
                    <a:pt x="1259841" y="29845"/>
                    <a:pt x="1264286" y="31750"/>
                  </a:cubicBezTo>
                  <a:cubicBezTo>
                    <a:pt x="1268731" y="33655"/>
                    <a:pt x="1273176" y="35560"/>
                    <a:pt x="1276350" y="38100"/>
                  </a:cubicBezTo>
                  <a:lnTo>
                    <a:pt x="1278256" y="38100"/>
                  </a:lnTo>
                  <a:lnTo>
                    <a:pt x="1271271" y="50165"/>
                  </a:lnTo>
                  <a:cubicBezTo>
                    <a:pt x="1268095" y="47625"/>
                    <a:pt x="1264921" y="46355"/>
                    <a:pt x="1261746" y="45085"/>
                  </a:cubicBezTo>
                  <a:cubicBezTo>
                    <a:pt x="1258570" y="43815"/>
                    <a:pt x="1254761" y="43180"/>
                    <a:pt x="1250951" y="43180"/>
                  </a:cubicBezTo>
                  <a:cubicBezTo>
                    <a:pt x="1247141" y="43180"/>
                    <a:pt x="1244601" y="43815"/>
                    <a:pt x="1242696" y="45085"/>
                  </a:cubicBezTo>
                  <a:cubicBezTo>
                    <a:pt x="1240791" y="46355"/>
                    <a:pt x="1240156" y="48260"/>
                    <a:pt x="1240156" y="50165"/>
                  </a:cubicBezTo>
                  <a:cubicBezTo>
                    <a:pt x="1240156" y="51435"/>
                    <a:pt x="1240156" y="52070"/>
                    <a:pt x="1240156" y="52705"/>
                  </a:cubicBezTo>
                  <a:cubicBezTo>
                    <a:pt x="1240156" y="53340"/>
                    <a:pt x="1241426" y="54610"/>
                    <a:pt x="1242061" y="55245"/>
                  </a:cubicBezTo>
                  <a:cubicBezTo>
                    <a:pt x="1243331" y="55880"/>
                    <a:pt x="1244601" y="57150"/>
                    <a:pt x="1246506" y="57785"/>
                  </a:cubicBezTo>
                  <a:cubicBezTo>
                    <a:pt x="1248411" y="59055"/>
                    <a:pt x="1250951" y="59690"/>
                    <a:pt x="1253491" y="60960"/>
                  </a:cubicBezTo>
                  <a:cubicBezTo>
                    <a:pt x="1257936" y="62865"/>
                    <a:pt x="1261746" y="64135"/>
                    <a:pt x="1264921" y="66040"/>
                  </a:cubicBezTo>
                  <a:cubicBezTo>
                    <a:pt x="1268095" y="67310"/>
                    <a:pt x="1270635" y="69215"/>
                    <a:pt x="1273176" y="71120"/>
                  </a:cubicBezTo>
                  <a:cubicBezTo>
                    <a:pt x="1275080" y="73025"/>
                    <a:pt x="1276985" y="75565"/>
                    <a:pt x="1278256" y="78105"/>
                  </a:cubicBezTo>
                  <a:cubicBezTo>
                    <a:pt x="1279525" y="80645"/>
                    <a:pt x="1280161" y="83820"/>
                    <a:pt x="1280161" y="87630"/>
                  </a:cubicBezTo>
                  <a:cubicBezTo>
                    <a:pt x="1280161" y="92075"/>
                    <a:pt x="1279525" y="95250"/>
                    <a:pt x="1277621" y="98425"/>
                  </a:cubicBezTo>
                  <a:cubicBezTo>
                    <a:pt x="1275716" y="101600"/>
                    <a:pt x="1273811" y="103505"/>
                    <a:pt x="1271271" y="105410"/>
                  </a:cubicBezTo>
                  <a:cubicBezTo>
                    <a:pt x="1268731" y="107315"/>
                    <a:pt x="1265556" y="108585"/>
                    <a:pt x="1261746" y="109220"/>
                  </a:cubicBezTo>
                  <a:cubicBezTo>
                    <a:pt x="1257936" y="109855"/>
                    <a:pt x="1254761" y="110490"/>
                    <a:pt x="1250951" y="110490"/>
                  </a:cubicBezTo>
                  <a:cubicBezTo>
                    <a:pt x="1245871" y="110490"/>
                    <a:pt x="1240791" y="109855"/>
                    <a:pt x="1235711" y="107950"/>
                  </a:cubicBezTo>
                  <a:cubicBezTo>
                    <a:pt x="1229996" y="106045"/>
                    <a:pt x="1225551" y="103505"/>
                    <a:pt x="1221106" y="100965"/>
                  </a:cubicBezTo>
                  <a:lnTo>
                    <a:pt x="1228091" y="89535"/>
                  </a:lnTo>
                  <a:cubicBezTo>
                    <a:pt x="1231901" y="92075"/>
                    <a:pt x="1235711" y="93980"/>
                    <a:pt x="1239521" y="95250"/>
                  </a:cubicBezTo>
                  <a:cubicBezTo>
                    <a:pt x="1243331" y="96520"/>
                    <a:pt x="1247141" y="97155"/>
                    <a:pt x="1250951" y="97155"/>
                  </a:cubicBezTo>
                  <a:cubicBezTo>
                    <a:pt x="1256031" y="97155"/>
                    <a:pt x="1259205" y="96520"/>
                    <a:pt x="1261746" y="94615"/>
                  </a:cubicBezTo>
                  <a:cubicBezTo>
                    <a:pt x="1264286" y="93345"/>
                    <a:pt x="1264921" y="90805"/>
                    <a:pt x="1264921" y="88265"/>
                  </a:cubicBezTo>
                  <a:cubicBezTo>
                    <a:pt x="1264921" y="86995"/>
                    <a:pt x="1264921" y="85725"/>
                    <a:pt x="1263650" y="84455"/>
                  </a:cubicBezTo>
                  <a:cubicBezTo>
                    <a:pt x="1263015" y="83185"/>
                    <a:pt x="1261746" y="82550"/>
                    <a:pt x="1259841" y="81280"/>
                  </a:cubicBezTo>
                  <a:cubicBezTo>
                    <a:pt x="1258570" y="80010"/>
                    <a:pt x="1256666" y="79375"/>
                    <a:pt x="1254125" y="78105"/>
                  </a:cubicBezTo>
                  <a:cubicBezTo>
                    <a:pt x="1252221" y="77470"/>
                    <a:pt x="1249681" y="76200"/>
                    <a:pt x="1246506" y="74930"/>
                  </a:cubicBezTo>
                  <a:cubicBezTo>
                    <a:pt x="1242061" y="73025"/>
                    <a:pt x="1238886" y="71755"/>
                    <a:pt x="1235711" y="69850"/>
                  </a:cubicBezTo>
                  <a:cubicBezTo>
                    <a:pt x="1232536" y="67945"/>
                    <a:pt x="1230631" y="66675"/>
                    <a:pt x="1228726" y="64770"/>
                  </a:cubicBezTo>
                  <a:cubicBezTo>
                    <a:pt x="1226821" y="62865"/>
                    <a:pt x="1225551" y="60960"/>
                    <a:pt x="1224916" y="58420"/>
                  </a:cubicBezTo>
                  <a:cubicBezTo>
                    <a:pt x="1224281" y="55880"/>
                    <a:pt x="1223646" y="53340"/>
                    <a:pt x="1223646" y="50165"/>
                  </a:cubicBezTo>
                  <a:cubicBezTo>
                    <a:pt x="1223646" y="46990"/>
                    <a:pt x="1224281" y="43815"/>
                    <a:pt x="1225551" y="40640"/>
                  </a:cubicBezTo>
                  <a:cubicBezTo>
                    <a:pt x="1226821" y="38100"/>
                    <a:pt x="1228726" y="35560"/>
                    <a:pt x="1231266" y="34290"/>
                  </a:cubicBezTo>
                  <a:cubicBezTo>
                    <a:pt x="1233806" y="32385"/>
                    <a:pt x="1236346" y="31115"/>
                    <a:pt x="1239521" y="30480"/>
                  </a:cubicBezTo>
                  <a:cubicBezTo>
                    <a:pt x="1242696" y="29845"/>
                    <a:pt x="1246506" y="29210"/>
                    <a:pt x="1250316" y="29210"/>
                  </a:cubicBezTo>
                  <a:close/>
                  <a:moveTo>
                    <a:pt x="1180466" y="29210"/>
                  </a:moveTo>
                  <a:cubicBezTo>
                    <a:pt x="1186181" y="29210"/>
                    <a:pt x="1190626" y="30480"/>
                    <a:pt x="1195071" y="32385"/>
                  </a:cubicBezTo>
                  <a:cubicBezTo>
                    <a:pt x="1198881" y="34290"/>
                    <a:pt x="1202691" y="37465"/>
                    <a:pt x="1205231" y="40640"/>
                  </a:cubicBezTo>
                  <a:cubicBezTo>
                    <a:pt x="1207771" y="44450"/>
                    <a:pt x="1209676" y="48260"/>
                    <a:pt x="1211581" y="53340"/>
                  </a:cubicBezTo>
                  <a:cubicBezTo>
                    <a:pt x="1212851" y="57785"/>
                    <a:pt x="1213486" y="62865"/>
                    <a:pt x="1213486" y="68580"/>
                  </a:cubicBezTo>
                  <a:lnTo>
                    <a:pt x="1212216" y="68580"/>
                  </a:lnTo>
                  <a:cubicBezTo>
                    <a:pt x="1212216" y="68580"/>
                    <a:pt x="1212216" y="71120"/>
                    <a:pt x="1212216" y="72390"/>
                  </a:cubicBezTo>
                  <a:cubicBezTo>
                    <a:pt x="1212216" y="73660"/>
                    <a:pt x="1212216" y="74295"/>
                    <a:pt x="1212216" y="75565"/>
                  </a:cubicBezTo>
                  <a:lnTo>
                    <a:pt x="1160781" y="75565"/>
                  </a:lnTo>
                  <a:cubicBezTo>
                    <a:pt x="1160781" y="79375"/>
                    <a:pt x="1162051" y="82550"/>
                    <a:pt x="1163321" y="85090"/>
                  </a:cubicBezTo>
                  <a:cubicBezTo>
                    <a:pt x="1164591" y="87630"/>
                    <a:pt x="1165861" y="90170"/>
                    <a:pt x="1167766" y="91440"/>
                  </a:cubicBezTo>
                  <a:cubicBezTo>
                    <a:pt x="1169671" y="93345"/>
                    <a:pt x="1171576" y="94615"/>
                    <a:pt x="1173481" y="95250"/>
                  </a:cubicBezTo>
                  <a:cubicBezTo>
                    <a:pt x="1175386" y="95885"/>
                    <a:pt x="1177926" y="96520"/>
                    <a:pt x="1180466" y="96520"/>
                  </a:cubicBezTo>
                  <a:cubicBezTo>
                    <a:pt x="1182371" y="96520"/>
                    <a:pt x="1183641" y="96520"/>
                    <a:pt x="1185546" y="96520"/>
                  </a:cubicBezTo>
                  <a:cubicBezTo>
                    <a:pt x="1186816" y="96520"/>
                    <a:pt x="1188721" y="95885"/>
                    <a:pt x="1189991" y="95250"/>
                  </a:cubicBezTo>
                  <a:cubicBezTo>
                    <a:pt x="1191261" y="95250"/>
                    <a:pt x="1192531" y="93980"/>
                    <a:pt x="1193801" y="93345"/>
                  </a:cubicBezTo>
                  <a:cubicBezTo>
                    <a:pt x="1195071" y="93345"/>
                    <a:pt x="1196341" y="92075"/>
                    <a:pt x="1198246" y="90805"/>
                  </a:cubicBezTo>
                  <a:lnTo>
                    <a:pt x="1207136" y="100330"/>
                  </a:lnTo>
                  <a:cubicBezTo>
                    <a:pt x="1207136" y="100330"/>
                    <a:pt x="1203326" y="103505"/>
                    <a:pt x="1201421" y="104775"/>
                  </a:cubicBezTo>
                  <a:cubicBezTo>
                    <a:pt x="1199516" y="106045"/>
                    <a:pt x="1197611" y="106680"/>
                    <a:pt x="1195706" y="107950"/>
                  </a:cubicBezTo>
                  <a:cubicBezTo>
                    <a:pt x="1193801" y="108585"/>
                    <a:pt x="1191261" y="109855"/>
                    <a:pt x="1188721" y="109855"/>
                  </a:cubicBezTo>
                  <a:cubicBezTo>
                    <a:pt x="1186181" y="109855"/>
                    <a:pt x="1183006" y="110490"/>
                    <a:pt x="1179831" y="110490"/>
                  </a:cubicBezTo>
                  <a:cubicBezTo>
                    <a:pt x="1176656" y="110490"/>
                    <a:pt x="1173481" y="110490"/>
                    <a:pt x="1170306" y="109220"/>
                  </a:cubicBezTo>
                  <a:cubicBezTo>
                    <a:pt x="1167131" y="108585"/>
                    <a:pt x="1164591" y="107315"/>
                    <a:pt x="1162686" y="105410"/>
                  </a:cubicBezTo>
                  <a:cubicBezTo>
                    <a:pt x="1160781" y="103505"/>
                    <a:pt x="1158241" y="102235"/>
                    <a:pt x="1156336" y="100330"/>
                  </a:cubicBezTo>
                  <a:cubicBezTo>
                    <a:pt x="1154431" y="98425"/>
                    <a:pt x="1152526" y="95885"/>
                    <a:pt x="1151256" y="92710"/>
                  </a:cubicBezTo>
                  <a:cubicBezTo>
                    <a:pt x="1149351" y="89535"/>
                    <a:pt x="1148081" y="86360"/>
                    <a:pt x="1147446" y="82550"/>
                  </a:cubicBezTo>
                  <a:cubicBezTo>
                    <a:pt x="1146811" y="78740"/>
                    <a:pt x="1146176" y="74295"/>
                    <a:pt x="1146176" y="69850"/>
                  </a:cubicBezTo>
                  <a:cubicBezTo>
                    <a:pt x="1146176" y="63500"/>
                    <a:pt x="1146811" y="57150"/>
                    <a:pt x="1148716" y="52070"/>
                  </a:cubicBezTo>
                  <a:cubicBezTo>
                    <a:pt x="1150621" y="46990"/>
                    <a:pt x="1152526" y="42545"/>
                    <a:pt x="1155701" y="39370"/>
                  </a:cubicBezTo>
                  <a:cubicBezTo>
                    <a:pt x="1158876" y="36195"/>
                    <a:pt x="1162051" y="33020"/>
                    <a:pt x="1166496" y="31750"/>
                  </a:cubicBezTo>
                  <a:cubicBezTo>
                    <a:pt x="1170941" y="29845"/>
                    <a:pt x="1175386" y="29210"/>
                    <a:pt x="1180466" y="29210"/>
                  </a:cubicBezTo>
                  <a:close/>
                  <a:moveTo>
                    <a:pt x="901065" y="29210"/>
                  </a:moveTo>
                  <a:cubicBezTo>
                    <a:pt x="906780" y="29210"/>
                    <a:pt x="911225" y="30480"/>
                    <a:pt x="915670" y="32385"/>
                  </a:cubicBezTo>
                  <a:cubicBezTo>
                    <a:pt x="919480" y="34290"/>
                    <a:pt x="923290" y="37465"/>
                    <a:pt x="925830" y="40640"/>
                  </a:cubicBezTo>
                  <a:cubicBezTo>
                    <a:pt x="928370" y="44450"/>
                    <a:pt x="930275" y="48260"/>
                    <a:pt x="932180" y="53340"/>
                  </a:cubicBezTo>
                  <a:cubicBezTo>
                    <a:pt x="933450" y="57785"/>
                    <a:pt x="934085" y="62865"/>
                    <a:pt x="934085" y="68580"/>
                  </a:cubicBezTo>
                  <a:lnTo>
                    <a:pt x="932815" y="68580"/>
                  </a:lnTo>
                  <a:cubicBezTo>
                    <a:pt x="932815" y="68580"/>
                    <a:pt x="932815" y="71120"/>
                    <a:pt x="932815" y="72390"/>
                  </a:cubicBezTo>
                  <a:cubicBezTo>
                    <a:pt x="932815" y="73660"/>
                    <a:pt x="932815" y="74295"/>
                    <a:pt x="932815" y="75565"/>
                  </a:cubicBezTo>
                  <a:lnTo>
                    <a:pt x="881380" y="75565"/>
                  </a:lnTo>
                  <a:cubicBezTo>
                    <a:pt x="881380" y="79375"/>
                    <a:pt x="882650" y="82550"/>
                    <a:pt x="883920" y="85090"/>
                  </a:cubicBezTo>
                  <a:cubicBezTo>
                    <a:pt x="885190" y="87630"/>
                    <a:pt x="886460" y="90170"/>
                    <a:pt x="888365" y="91440"/>
                  </a:cubicBezTo>
                  <a:cubicBezTo>
                    <a:pt x="890270" y="93345"/>
                    <a:pt x="892175" y="94615"/>
                    <a:pt x="894080" y="95250"/>
                  </a:cubicBezTo>
                  <a:cubicBezTo>
                    <a:pt x="895985" y="95885"/>
                    <a:pt x="898525" y="96520"/>
                    <a:pt x="901065" y="96520"/>
                  </a:cubicBezTo>
                  <a:cubicBezTo>
                    <a:pt x="902970" y="96520"/>
                    <a:pt x="904240" y="96520"/>
                    <a:pt x="906145" y="96520"/>
                  </a:cubicBezTo>
                  <a:cubicBezTo>
                    <a:pt x="907415" y="96520"/>
                    <a:pt x="909320" y="95885"/>
                    <a:pt x="910590" y="95250"/>
                  </a:cubicBezTo>
                  <a:cubicBezTo>
                    <a:pt x="911860" y="95250"/>
                    <a:pt x="913130" y="93980"/>
                    <a:pt x="914400" y="93345"/>
                  </a:cubicBezTo>
                  <a:cubicBezTo>
                    <a:pt x="915670" y="93345"/>
                    <a:pt x="916940" y="92075"/>
                    <a:pt x="918845" y="90805"/>
                  </a:cubicBezTo>
                  <a:lnTo>
                    <a:pt x="927735" y="100330"/>
                  </a:lnTo>
                  <a:cubicBezTo>
                    <a:pt x="927735" y="100330"/>
                    <a:pt x="923925" y="103505"/>
                    <a:pt x="922020" y="104775"/>
                  </a:cubicBezTo>
                  <a:cubicBezTo>
                    <a:pt x="920115" y="106045"/>
                    <a:pt x="918210" y="106680"/>
                    <a:pt x="916305" y="107950"/>
                  </a:cubicBezTo>
                  <a:cubicBezTo>
                    <a:pt x="914400" y="108585"/>
                    <a:pt x="911860" y="109855"/>
                    <a:pt x="909320" y="109855"/>
                  </a:cubicBezTo>
                  <a:cubicBezTo>
                    <a:pt x="906780" y="109855"/>
                    <a:pt x="903605" y="110490"/>
                    <a:pt x="900430" y="110490"/>
                  </a:cubicBezTo>
                  <a:cubicBezTo>
                    <a:pt x="897255" y="110490"/>
                    <a:pt x="894080" y="110490"/>
                    <a:pt x="890905" y="109220"/>
                  </a:cubicBezTo>
                  <a:cubicBezTo>
                    <a:pt x="887730" y="108585"/>
                    <a:pt x="885190" y="107315"/>
                    <a:pt x="883285" y="105410"/>
                  </a:cubicBezTo>
                  <a:cubicBezTo>
                    <a:pt x="881380" y="103505"/>
                    <a:pt x="878840" y="102235"/>
                    <a:pt x="876935" y="100330"/>
                  </a:cubicBezTo>
                  <a:cubicBezTo>
                    <a:pt x="875030" y="98425"/>
                    <a:pt x="873125" y="95885"/>
                    <a:pt x="871855" y="92710"/>
                  </a:cubicBezTo>
                  <a:cubicBezTo>
                    <a:pt x="869950" y="89535"/>
                    <a:pt x="868680" y="86360"/>
                    <a:pt x="868045" y="82550"/>
                  </a:cubicBezTo>
                  <a:cubicBezTo>
                    <a:pt x="867410" y="78740"/>
                    <a:pt x="866775" y="74295"/>
                    <a:pt x="866775" y="69850"/>
                  </a:cubicBezTo>
                  <a:cubicBezTo>
                    <a:pt x="866775" y="63500"/>
                    <a:pt x="867410" y="57150"/>
                    <a:pt x="869315" y="52070"/>
                  </a:cubicBezTo>
                  <a:cubicBezTo>
                    <a:pt x="871220" y="46990"/>
                    <a:pt x="873125" y="42545"/>
                    <a:pt x="876300" y="39370"/>
                  </a:cubicBezTo>
                  <a:cubicBezTo>
                    <a:pt x="879475" y="36195"/>
                    <a:pt x="882650" y="33020"/>
                    <a:pt x="887095" y="31750"/>
                  </a:cubicBezTo>
                  <a:cubicBezTo>
                    <a:pt x="891540" y="29845"/>
                    <a:pt x="895985" y="29210"/>
                    <a:pt x="901065" y="29210"/>
                  </a:cubicBezTo>
                  <a:close/>
                  <a:moveTo>
                    <a:pt x="668656" y="29210"/>
                  </a:moveTo>
                  <a:cubicBezTo>
                    <a:pt x="671830" y="29210"/>
                    <a:pt x="674370" y="29210"/>
                    <a:pt x="676275" y="29845"/>
                  </a:cubicBezTo>
                  <a:cubicBezTo>
                    <a:pt x="678181" y="29845"/>
                    <a:pt x="680086" y="31115"/>
                    <a:pt x="681991" y="32385"/>
                  </a:cubicBezTo>
                  <a:lnTo>
                    <a:pt x="678181" y="46990"/>
                  </a:lnTo>
                  <a:lnTo>
                    <a:pt x="676910" y="46990"/>
                  </a:lnTo>
                  <a:cubicBezTo>
                    <a:pt x="676910" y="46990"/>
                    <a:pt x="673736" y="45085"/>
                    <a:pt x="671830" y="45085"/>
                  </a:cubicBezTo>
                  <a:cubicBezTo>
                    <a:pt x="669925" y="45085"/>
                    <a:pt x="668020" y="44450"/>
                    <a:pt x="665480" y="44450"/>
                  </a:cubicBezTo>
                  <a:cubicBezTo>
                    <a:pt x="660400" y="44450"/>
                    <a:pt x="656590" y="46355"/>
                    <a:pt x="654050" y="49530"/>
                  </a:cubicBezTo>
                  <a:cubicBezTo>
                    <a:pt x="651510" y="52705"/>
                    <a:pt x="650240" y="57785"/>
                    <a:pt x="650240" y="64770"/>
                  </a:cubicBezTo>
                  <a:lnTo>
                    <a:pt x="650240" y="109220"/>
                  </a:lnTo>
                  <a:lnTo>
                    <a:pt x="635000" y="109220"/>
                  </a:lnTo>
                  <a:lnTo>
                    <a:pt x="635000" y="31115"/>
                  </a:lnTo>
                  <a:lnTo>
                    <a:pt x="650240" y="31115"/>
                  </a:lnTo>
                  <a:lnTo>
                    <a:pt x="650240" y="38735"/>
                  </a:lnTo>
                  <a:cubicBezTo>
                    <a:pt x="650240" y="38735"/>
                    <a:pt x="652145" y="36195"/>
                    <a:pt x="653416" y="34925"/>
                  </a:cubicBezTo>
                  <a:cubicBezTo>
                    <a:pt x="654685" y="33655"/>
                    <a:pt x="655955" y="33020"/>
                    <a:pt x="657861" y="31750"/>
                  </a:cubicBezTo>
                  <a:cubicBezTo>
                    <a:pt x="659130" y="31115"/>
                    <a:pt x="661035" y="30480"/>
                    <a:pt x="662940" y="29845"/>
                  </a:cubicBezTo>
                  <a:cubicBezTo>
                    <a:pt x="664845" y="29845"/>
                    <a:pt x="666751" y="29210"/>
                    <a:pt x="668656" y="29210"/>
                  </a:cubicBezTo>
                  <a:close/>
                  <a:moveTo>
                    <a:pt x="586739" y="29210"/>
                  </a:moveTo>
                  <a:cubicBezTo>
                    <a:pt x="592454" y="29210"/>
                    <a:pt x="596899" y="30480"/>
                    <a:pt x="601344" y="32385"/>
                  </a:cubicBezTo>
                  <a:cubicBezTo>
                    <a:pt x="605154" y="34290"/>
                    <a:pt x="608964" y="37465"/>
                    <a:pt x="611504" y="40640"/>
                  </a:cubicBezTo>
                  <a:cubicBezTo>
                    <a:pt x="614044" y="44450"/>
                    <a:pt x="615949" y="48260"/>
                    <a:pt x="617854" y="53340"/>
                  </a:cubicBezTo>
                  <a:cubicBezTo>
                    <a:pt x="619124" y="57785"/>
                    <a:pt x="619759" y="62865"/>
                    <a:pt x="619759" y="68580"/>
                  </a:cubicBezTo>
                  <a:lnTo>
                    <a:pt x="618489" y="68580"/>
                  </a:lnTo>
                  <a:cubicBezTo>
                    <a:pt x="618489" y="68580"/>
                    <a:pt x="618489" y="71120"/>
                    <a:pt x="618489" y="72390"/>
                  </a:cubicBezTo>
                  <a:cubicBezTo>
                    <a:pt x="618489" y="73660"/>
                    <a:pt x="618489" y="74295"/>
                    <a:pt x="618489" y="75565"/>
                  </a:cubicBezTo>
                  <a:lnTo>
                    <a:pt x="567054" y="75565"/>
                  </a:lnTo>
                  <a:cubicBezTo>
                    <a:pt x="567054" y="79375"/>
                    <a:pt x="568324" y="82550"/>
                    <a:pt x="569594" y="85090"/>
                  </a:cubicBezTo>
                  <a:cubicBezTo>
                    <a:pt x="570864" y="87630"/>
                    <a:pt x="572134" y="90170"/>
                    <a:pt x="574039" y="91440"/>
                  </a:cubicBezTo>
                  <a:cubicBezTo>
                    <a:pt x="575944" y="93345"/>
                    <a:pt x="577849" y="94615"/>
                    <a:pt x="579754" y="95250"/>
                  </a:cubicBezTo>
                  <a:cubicBezTo>
                    <a:pt x="581659" y="95885"/>
                    <a:pt x="584199" y="96520"/>
                    <a:pt x="586739" y="96520"/>
                  </a:cubicBezTo>
                  <a:cubicBezTo>
                    <a:pt x="588644" y="96520"/>
                    <a:pt x="589914" y="96520"/>
                    <a:pt x="591819" y="96520"/>
                  </a:cubicBezTo>
                  <a:cubicBezTo>
                    <a:pt x="593089" y="96520"/>
                    <a:pt x="594994" y="95885"/>
                    <a:pt x="596264" y="95250"/>
                  </a:cubicBezTo>
                  <a:cubicBezTo>
                    <a:pt x="597534" y="95250"/>
                    <a:pt x="598804" y="93980"/>
                    <a:pt x="600074" y="93345"/>
                  </a:cubicBezTo>
                  <a:cubicBezTo>
                    <a:pt x="601344" y="93345"/>
                    <a:pt x="602614" y="92075"/>
                    <a:pt x="604519" y="90805"/>
                  </a:cubicBezTo>
                  <a:lnTo>
                    <a:pt x="613409" y="100330"/>
                  </a:lnTo>
                  <a:cubicBezTo>
                    <a:pt x="613409" y="100330"/>
                    <a:pt x="609599" y="103505"/>
                    <a:pt x="607694" y="104775"/>
                  </a:cubicBezTo>
                  <a:cubicBezTo>
                    <a:pt x="605789" y="106045"/>
                    <a:pt x="603884" y="106680"/>
                    <a:pt x="601979" y="107950"/>
                  </a:cubicBezTo>
                  <a:cubicBezTo>
                    <a:pt x="600074" y="108585"/>
                    <a:pt x="597534" y="109855"/>
                    <a:pt x="594994" y="109855"/>
                  </a:cubicBezTo>
                  <a:cubicBezTo>
                    <a:pt x="592454" y="109855"/>
                    <a:pt x="589279" y="110490"/>
                    <a:pt x="586104" y="110490"/>
                  </a:cubicBezTo>
                  <a:cubicBezTo>
                    <a:pt x="582929" y="110490"/>
                    <a:pt x="579754" y="110490"/>
                    <a:pt x="576579" y="109220"/>
                  </a:cubicBezTo>
                  <a:cubicBezTo>
                    <a:pt x="573404" y="108585"/>
                    <a:pt x="570864" y="107315"/>
                    <a:pt x="568959" y="105410"/>
                  </a:cubicBezTo>
                  <a:cubicBezTo>
                    <a:pt x="566419" y="104140"/>
                    <a:pt x="564514" y="102235"/>
                    <a:pt x="562609" y="100330"/>
                  </a:cubicBezTo>
                  <a:cubicBezTo>
                    <a:pt x="560704" y="98425"/>
                    <a:pt x="558799" y="95885"/>
                    <a:pt x="557529" y="92710"/>
                  </a:cubicBezTo>
                  <a:cubicBezTo>
                    <a:pt x="555624" y="89535"/>
                    <a:pt x="554354" y="86360"/>
                    <a:pt x="553719" y="82550"/>
                  </a:cubicBezTo>
                  <a:cubicBezTo>
                    <a:pt x="553084" y="78740"/>
                    <a:pt x="552449" y="74295"/>
                    <a:pt x="552449" y="69850"/>
                  </a:cubicBezTo>
                  <a:cubicBezTo>
                    <a:pt x="552449" y="63500"/>
                    <a:pt x="553084" y="57150"/>
                    <a:pt x="554989" y="52070"/>
                  </a:cubicBezTo>
                  <a:cubicBezTo>
                    <a:pt x="556894" y="46990"/>
                    <a:pt x="558799" y="42545"/>
                    <a:pt x="561974" y="39370"/>
                  </a:cubicBezTo>
                  <a:cubicBezTo>
                    <a:pt x="565149" y="36195"/>
                    <a:pt x="568324" y="33020"/>
                    <a:pt x="572769" y="31750"/>
                  </a:cubicBezTo>
                  <a:cubicBezTo>
                    <a:pt x="577214" y="29845"/>
                    <a:pt x="581659" y="29210"/>
                    <a:pt x="586739" y="29210"/>
                  </a:cubicBezTo>
                  <a:close/>
                  <a:moveTo>
                    <a:pt x="400050" y="29210"/>
                  </a:moveTo>
                  <a:cubicBezTo>
                    <a:pt x="405765" y="29210"/>
                    <a:pt x="410210" y="30480"/>
                    <a:pt x="414655" y="32385"/>
                  </a:cubicBezTo>
                  <a:cubicBezTo>
                    <a:pt x="418465" y="34290"/>
                    <a:pt x="422275" y="37465"/>
                    <a:pt x="424815" y="40640"/>
                  </a:cubicBezTo>
                  <a:cubicBezTo>
                    <a:pt x="427355" y="44450"/>
                    <a:pt x="429260" y="48260"/>
                    <a:pt x="431165" y="53340"/>
                  </a:cubicBezTo>
                  <a:cubicBezTo>
                    <a:pt x="432435" y="57785"/>
                    <a:pt x="433070" y="62865"/>
                    <a:pt x="433070" y="68580"/>
                  </a:cubicBezTo>
                  <a:lnTo>
                    <a:pt x="431800" y="68580"/>
                  </a:lnTo>
                  <a:cubicBezTo>
                    <a:pt x="431800" y="68580"/>
                    <a:pt x="431800" y="71120"/>
                    <a:pt x="431800" y="72390"/>
                  </a:cubicBezTo>
                  <a:cubicBezTo>
                    <a:pt x="431800" y="73660"/>
                    <a:pt x="431800" y="74295"/>
                    <a:pt x="431800" y="75565"/>
                  </a:cubicBezTo>
                  <a:lnTo>
                    <a:pt x="380365" y="75565"/>
                  </a:lnTo>
                  <a:cubicBezTo>
                    <a:pt x="380365" y="79375"/>
                    <a:pt x="381635" y="82550"/>
                    <a:pt x="382905" y="85090"/>
                  </a:cubicBezTo>
                  <a:cubicBezTo>
                    <a:pt x="384175" y="87630"/>
                    <a:pt x="385445" y="90170"/>
                    <a:pt x="387350" y="91440"/>
                  </a:cubicBezTo>
                  <a:cubicBezTo>
                    <a:pt x="389255" y="93345"/>
                    <a:pt x="391160" y="94615"/>
                    <a:pt x="393065" y="95250"/>
                  </a:cubicBezTo>
                  <a:cubicBezTo>
                    <a:pt x="394970" y="95885"/>
                    <a:pt x="397510" y="96520"/>
                    <a:pt x="400050" y="96520"/>
                  </a:cubicBezTo>
                  <a:cubicBezTo>
                    <a:pt x="401955" y="96520"/>
                    <a:pt x="403225" y="96520"/>
                    <a:pt x="405130" y="96520"/>
                  </a:cubicBezTo>
                  <a:cubicBezTo>
                    <a:pt x="406400" y="96520"/>
                    <a:pt x="408305" y="95885"/>
                    <a:pt x="409575" y="95250"/>
                  </a:cubicBezTo>
                  <a:cubicBezTo>
                    <a:pt x="410845" y="95250"/>
                    <a:pt x="412115" y="93980"/>
                    <a:pt x="413385" y="93345"/>
                  </a:cubicBezTo>
                  <a:cubicBezTo>
                    <a:pt x="414655" y="93345"/>
                    <a:pt x="415925" y="92075"/>
                    <a:pt x="417830" y="90805"/>
                  </a:cubicBezTo>
                  <a:lnTo>
                    <a:pt x="426720" y="100330"/>
                  </a:lnTo>
                  <a:cubicBezTo>
                    <a:pt x="426720" y="100330"/>
                    <a:pt x="422910" y="103505"/>
                    <a:pt x="421005" y="104775"/>
                  </a:cubicBezTo>
                  <a:cubicBezTo>
                    <a:pt x="419100" y="106045"/>
                    <a:pt x="417195" y="106680"/>
                    <a:pt x="415290" y="107950"/>
                  </a:cubicBezTo>
                  <a:cubicBezTo>
                    <a:pt x="413385" y="108585"/>
                    <a:pt x="410845" y="109855"/>
                    <a:pt x="408305" y="109855"/>
                  </a:cubicBezTo>
                  <a:cubicBezTo>
                    <a:pt x="405765" y="109855"/>
                    <a:pt x="402590" y="110490"/>
                    <a:pt x="399415" y="110490"/>
                  </a:cubicBezTo>
                  <a:cubicBezTo>
                    <a:pt x="396240" y="110490"/>
                    <a:pt x="393065" y="110490"/>
                    <a:pt x="389890" y="109220"/>
                  </a:cubicBezTo>
                  <a:cubicBezTo>
                    <a:pt x="386715" y="108585"/>
                    <a:pt x="384175" y="107315"/>
                    <a:pt x="382270" y="105410"/>
                  </a:cubicBezTo>
                  <a:cubicBezTo>
                    <a:pt x="380365" y="103505"/>
                    <a:pt x="377825" y="102235"/>
                    <a:pt x="375920" y="100330"/>
                  </a:cubicBezTo>
                  <a:cubicBezTo>
                    <a:pt x="374015" y="98425"/>
                    <a:pt x="372110" y="95885"/>
                    <a:pt x="370840" y="92710"/>
                  </a:cubicBezTo>
                  <a:cubicBezTo>
                    <a:pt x="368935" y="89535"/>
                    <a:pt x="367665" y="86360"/>
                    <a:pt x="367030" y="82550"/>
                  </a:cubicBezTo>
                  <a:cubicBezTo>
                    <a:pt x="366395" y="78740"/>
                    <a:pt x="365760" y="74295"/>
                    <a:pt x="365760" y="69850"/>
                  </a:cubicBezTo>
                  <a:cubicBezTo>
                    <a:pt x="365760" y="63500"/>
                    <a:pt x="366395" y="57150"/>
                    <a:pt x="368300" y="52070"/>
                  </a:cubicBezTo>
                  <a:cubicBezTo>
                    <a:pt x="370205" y="46990"/>
                    <a:pt x="372110" y="42545"/>
                    <a:pt x="375285" y="39370"/>
                  </a:cubicBezTo>
                  <a:cubicBezTo>
                    <a:pt x="378460" y="36195"/>
                    <a:pt x="381635" y="33020"/>
                    <a:pt x="386080" y="31750"/>
                  </a:cubicBezTo>
                  <a:cubicBezTo>
                    <a:pt x="390525" y="29845"/>
                    <a:pt x="394970" y="29210"/>
                    <a:pt x="400050" y="29210"/>
                  </a:cubicBezTo>
                  <a:close/>
                  <a:moveTo>
                    <a:pt x="201930" y="29210"/>
                  </a:moveTo>
                  <a:cubicBezTo>
                    <a:pt x="207645" y="29210"/>
                    <a:pt x="212090" y="30480"/>
                    <a:pt x="216535" y="32385"/>
                  </a:cubicBezTo>
                  <a:cubicBezTo>
                    <a:pt x="220345" y="34290"/>
                    <a:pt x="224155" y="37465"/>
                    <a:pt x="226695" y="40640"/>
                  </a:cubicBezTo>
                  <a:cubicBezTo>
                    <a:pt x="229235" y="44450"/>
                    <a:pt x="231140" y="48260"/>
                    <a:pt x="233045" y="53340"/>
                  </a:cubicBezTo>
                  <a:cubicBezTo>
                    <a:pt x="234315" y="57785"/>
                    <a:pt x="234950" y="62865"/>
                    <a:pt x="234950" y="68580"/>
                  </a:cubicBezTo>
                  <a:lnTo>
                    <a:pt x="233680" y="68580"/>
                  </a:lnTo>
                  <a:cubicBezTo>
                    <a:pt x="233680" y="68580"/>
                    <a:pt x="233680" y="71120"/>
                    <a:pt x="233680" y="72390"/>
                  </a:cubicBezTo>
                  <a:cubicBezTo>
                    <a:pt x="233680" y="73660"/>
                    <a:pt x="233680" y="74295"/>
                    <a:pt x="233680" y="75565"/>
                  </a:cubicBezTo>
                  <a:lnTo>
                    <a:pt x="182245" y="75565"/>
                  </a:lnTo>
                  <a:cubicBezTo>
                    <a:pt x="182245" y="79375"/>
                    <a:pt x="183515" y="82550"/>
                    <a:pt x="184785" y="85090"/>
                  </a:cubicBezTo>
                  <a:cubicBezTo>
                    <a:pt x="186055" y="87630"/>
                    <a:pt x="187325" y="90170"/>
                    <a:pt x="189230" y="91440"/>
                  </a:cubicBezTo>
                  <a:cubicBezTo>
                    <a:pt x="191135" y="93345"/>
                    <a:pt x="193040" y="94615"/>
                    <a:pt x="194945" y="95250"/>
                  </a:cubicBezTo>
                  <a:cubicBezTo>
                    <a:pt x="196850" y="95885"/>
                    <a:pt x="199390" y="96520"/>
                    <a:pt x="201930" y="96520"/>
                  </a:cubicBezTo>
                  <a:cubicBezTo>
                    <a:pt x="203835" y="96520"/>
                    <a:pt x="205105" y="96520"/>
                    <a:pt x="207010" y="96520"/>
                  </a:cubicBezTo>
                  <a:cubicBezTo>
                    <a:pt x="208280" y="96520"/>
                    <a:pt x="210185" y="95885"/>
                    <a:pt x="211455" y="95250"/>
                  </a:cubicBezTo>
                  <a:cubicBezTo>
                    <a:pt x="212725" y="95250"/>
                    <a:pt x="213995" y="93980"/>
                    <a:pt x="215265" y="93345"/>
                  </a:cubicBezTo>
                  <a:cubicBezTo>
                    <a:pt x="216535" y="93345"/>
                    <a:pt x="217805" y="92075"/>
                    <a:pt x="219710" y="90805"/>
                  </a:cubicBezTo>
                  <a:lnTo>
                    <a:pt x="228600" y="100330"/>
                  </a:lnTo>
                  <a:cubicBezTo>
                    <a:pt x="228600" y="100330"/>
                    <a:pt x="224790" y="103505"/>
                    <a:pt x="222885" y="104775"/>
                  </a:cubicBezTo>
                  <a:cubicBezTo>
                    <a:pt x="220980" y="106045"/>
                    <a:pt x="219075" y="106680"/>
                    <a:pt x="217170" y="107950"/>
                  </a:cubicBezTo>
                  <a:cubicBezTo>
                    <a:pt x="215265" y="108585"/>
                    <a:pt x="212725" y="109855"/>
                    <a:pt x="210185" y="109855"/>
                  </a:cubicBezTo>
                  <a:cubicBezTo>
                    <a:pt x="207645" y="109855"/>
                    <a:pt x="204470" y="110490"/>
                    <a:pt x="201295" y="110490"/>
                  </a:cubicBezTo>
                  <a:cubicBezTo>
                    <a:pt x="198120" y="110490"/>
                    <a:pt x="194945" y="110490"/>
                    <a:pt x="191770" y="109220"/>
                  </a:cubicBezTo>
                  <a:cubicBezTo>
                    <a:pt x="188595" y="108585"/>
                    <a:pt x="186055" y="107315"/>
                    <a:pt x="184150" y="105410"/>
                  </a:cubicBezTo>
                  <a:cubicBezTo>
                    <a:pt x="181610" y="104140"/>
                    <a:pt x="179705" y="102235"/>
                    <a:pt x="177800" y="100330"/>
                  </a:cubicBezTo>
                  <a:cubicBezTo>
                    <a:pt x="175895" y="98425"/>
                    <a:pt x="173990" y="95885"/>
                    <a:pt x="172720" y="92710"/>
                  </a:cubicBezTo>
                  <a:cubicBezTo>
                    <a:pt x="170815" y="89535"/>
                    <a:pt x="169545" y="86360"/>
                    <a:pt x="168910" y="82550"/>
                  </a:cubicBezTo>
                  <a:cubicBezTo>
                    <a:pt x="168275" y="78740"/>
                    <a:pt x="167640" y="74295"/>
                    <a:pt x="167640" y="69850"/>
                  </a:cubicBezTo>
                  <a:cubicBezTo>
                    <a:pt x="167640" y="63500"/>
                    <a:pt x="168275" y="57150"/>
                    <a:pt x="170180" y="52070"/>
                  </a:cubicBezTo>
                  <a:cubicBezTo>
                    <a:pt x="172085" y="46990"/>
                    <a:pt x="173990" y="42545"/>
                    <a:pt x="177165" y="39370"/>
                  </a:cubicBezTo>
                  <a:cubicBezTo>
                    <a:pt x="180340" y="36195"/>
                    <a:pt x="183515" y="33020"/>
                    <a:pt x="187960" y="31750"/>
                  </a:cubicBezTo>
                  <a:cubicBezTo>
                    <a:pt x="192405" y="29845"/>
                    <a:pt x="196850" y="29210"/>
                    <a:pt x="201930" y="29210"/>
                  </a:cubicBezTo>
                  <a:close/>
                  <a:moveTo>
                    <a:pt x="4664706" y="28574"/>
                  </a:moveTo>
                  <a:cubicBezTo>
                    <a:pt x="4669786" y="28574"/>
                    <a:pt x="4674231" y="29209"/>
                    <a:pt x="4678676" y="31749"/>
                  </a:cubicBezTo>
                  <a:cubicBezTo>
                    <a:pt x="4683121" y="33654"/>
                    <a:pt x="4686296" y="36194"/>
                    <a:pt x="4689471" y="40004"/>
                  </a:cubicBezTo>
                  <a:cubicBezTo>
                    <a:pt x="4692646" y="43814"/>
                    <a:pt x="4695186" y="47624"/>
                    <a:pt x="4696456" y="52704"/>
                  </a:cubicBezTo>
                  <a:cubicBezTo>
                    <a:pt x="4698361" y="57784"/>
                    <a:pt x="4698996" y="63499"/>
                    <a:pt x="4698996" y="69214"/>
                  </a:cubicBezTo>
                  <a:lnTo>
                    <a:pt x="4699631" y="69214"/>
                  </a:lnTo>
                  <a:cubicBezTo>
                    <a:pt x="4699631" y="75564"/>
                    <a:pt x="4698996" y="81279"/>
                    <a:pt x="4697091" y="86359"/>
                  </a:cubicBezTo>
                  <a:cubicBezTo>
                    <a:pt x="4695186" y="91439"/>
                    <a:pt x="4692646" y="95884"/>
                    <a:pt x="4689471" y="99059"/>
                  </a:cubicBezTo>
                  <a:cubicBezTo>
                    <a:pt x="4686296" y="102869"/>
                    <a:pt x="4682486" y="105409"/>
                    <a:pt x="4678041" y="107314"/>
                  </a:cubicBezTo>
                  <a:cubicBezTo>
                    <a:pt x="4673596" y="109219"/>
                    <a:pt x="4669151" y="109854"/>
                    <a:pt x="4664071" y="109854"/>
                  </a:cubicBezTo>
                  <a:cubicBezTo>
                    <a:pt x="4658991" y="109854"/>
                    <a:pt x="4654546" y="108584"/>
                    <a:pt x="4650101" y="106679"/>
                  </a:cubicBezTo>
                  <a:cubicBezTo>
                    <a:pt x="4645656" y="104774"/>
                    <a:pt x="4642481" y="102234"/>
                    <a:pt x="4639306" y="98424"/>
                  </a:cubicBezTo>
                  <a:cubicBezTo>
                    <a:pt x="4636131" y="94614"/>
                    <a:pt x="4633591" y="90804"/>
                    <a:pt x="4632321" y="85724"/>
                  </a:cubicBezTo>
                  <a:cubicBezTo>
                    <a:pt x="4630416" y="80644"/>
                    <a:pt x="4629781" y="74929"/>
                    <a:pt x="4629781" y="69214"/>
                  </a:cubicBezTo>
                  <a:cubicBezTo>
                    <a:pt x="4629781" y="63499"/>
                    <a:pt x="4630416" y="57149"/>
                    <a:pt x="4632321" y="52069"/>
                  </a:cubicBezTo>
                  <a:cubicBezTo>
                    <a:pt x="4634226" y="46989"/>
                    <a:pt x="4636766" y="42544"/>
                    <a:pt x="4639941" y="39369"/>
                  </a:cubicBezTo>
                  <a:cubicBezTo>
                    <a:pt x="4643116" y="35559"/>
                    <a:pt x="4646926" y="33019"/>
                    <a:pt x="4650736" y="31114"/>
                  </a:cubicBezTo>
                  <a:cubicBezTo>
                    <a:pt x="4655181" y="29209"/>
                    <a:pt x="4659626" y="28574"/>
                    <a:pt x="4664706" y="28574"/>
                  </a:cubicBezTo>
                  <a:close/>
                  <a:moveTo>
                    <a:pt x="4264655" y="28574"/>
                  </a:moveTo>
                  <a:cubicBezTo>
                    <a:pt x="4269735" y="28574"/>
                    <a:pt x="4274180" y="29209"/>
                    <a:pt x="4278625" y="31749"/>
                  </a:cubicBezTo>
                  <a:cubicBezTo>
                    <a:pt x="4283070" y="33654"/>
                    <a:pt x="4286245" y="36194"/>
                    <a:pt x="4289420" y="40004"/>
                  </a:cubicBezTo>
                  <a:cubicBezTo>
                    <a:pt x="4292595" y="43814"/>
                    <a:pt x="4295135" y="47624"/>
                    <a:pt x="4296405" y="52704"/>
                  </a:cubicBezTo>
                  <a:cubicBezTo>
                    <a:pt x="4298310" y="57784"/>
                    <a:pt x="4298945" y="63499"/>
                    <a:pt x="4298945" y="69214"/>
                  </a:cubicBezTo>
                  <a:lnTo>
                    <a:pt x="4299580" y="69214"/>
                  </a:lnTo>
                  <a:cubicBezTo>
                    <a:pt x="4299580" y="75564"/>
                    <a:pt x="4298945" y="81279"/>
                    <a:pt x="4297040" y="86359"/>
                  </a:cubicBezTo>
                  <a:cubicBezTo>
                    <a:pt x="4295135" y="91439"/>
                    <a:pt x="4292595" y="95884"/>
                    <a:pt x="4289420" y="99059"/>
                  </a:cubicBezTo>
                  <a:cubicBezTo>
                    <a:pt x="4286245" y="102869"/>
                    <a:pt x="4282435" y="105409"/>
                    <a:pt x="4277990" y="107314"/>
                  </a:cubicBezTo>
                  <a:cubicBezTo>
                    <a:pt x="4273545" y="109219"/>
                    <a:pt x="4269100" y="109854"/>
                    <a:pt x="4264020" y="109854"/>
                  </a:cubicBezTo>
                  <a:cubicBezTo>
                    <a:pt x="4258940" y="109854"/>
                    <a:pt x="4254495" y="108584"/>
                    <a:pt x="4250050" y="106679"/>
                  </a:cubicBezTo>
                  <a:cubicBezTo>
                    <a:pt x="4245605" y="104774"/>
                    <a:pt x="4242430" y="102234"/>
                    <a:pt x="4239255" y="98424"/>
                  </a:cubicBezTo>
                  <a:cubicBezTo>
                    <a:pt x="4236080" y="94614"/>
                    <a:pt x="4233540" y="90804"/>
                    <a:pt x="4232270" y="85724"/>
                  </a:cubicBezTo>
                  <a:cubicBezTo>
                    <a:pt x="4230365" y="80644"/>
                    <a:pt x="4229730" y="74929"/>
                    <a:pt x="4229730" y="69214"/>
                  </a:cubicBezTo>
                  <a:cubicBezTo>
                    <a:pt x="4229730" y="63499"/>
                    <a:pt x="4230365" y="57149"/>
                    <a:pt x="4232270" y="52069"/>
                  </a:cubicBezTo>
                  <a:cubicBezTo>
                    <a:pt x="4234175" y="46989"/>
                    <a:pt x="4236715" y="42544"/>
                    <a:pt x="4239890" y="39369"/>
                  </a:cubicBezTo>
                  <a:cubicBezTo>
                    <a:pt x="4243065" y="35559"/>
                    <a:pt x="4246875" y="33019"/>
                    <a:pt x="4250685" y="31114"/>
                  </a:cubicBezTo>
                  <a:cubicBezTo>
                    <a:pt x="4255130" y="29209"/>
                    <a:pt x="4259575" y="28574"/>
                    <a:pt x="4264655" y="28574"/>
                  </a:cubicBezTo>
                  <a:close/>
                  <a:moveTo>
                    <a:pt x="1420495" y="28574"/>
                  </a:moveTo>
                  <a:cubicBezTo>
                    <a:pt x="1425575" y="28574"/>
                    <a:pt x="1430020" y="29209"/>
                    <a:pt x="1434465" y="31749"/>
                  </a:cubicBezTo>
                  <a:cubicBezTo>
                    <a:pt x="1438910" y="33654"/>
                    <a:pt x="1442085" y="36194"/>
                    <a:pt x="1445260" y="40004"/>
                  </a:cubicBezTo>
                  <a:cubicBezTo>
                    <a:pt x="1448435" y="43814"/>
                    <a:pt x="1450975" y="47624"/>
                    <a:pt x="1452245" y="52704"/>
                  </a:cubicBezTo>
                  <a:cubicBezTo>
                    <a:pt x="1454150" y="57784"/>
                    <a:pt x="1454785" y="63499"/>
                    <a:pt x="1454785" y="69214"/>
                  </a:cubicBezTo>
                  <a:lnTo>
                    <a:pt x="1455420" y="69214"/>
                  </a:lnTo>
                  <a:cubicBezTo>
                    <a:pt x="1455420" y="75564"/>
                    <a:pt x="1454785" y="81279"/>
                    <a:pt x="1452880" y="86359"/>
                  </a:cubicBezTo>
                  <a:cubicBezTo>
                    <a:pt x="1450975" y="91439"/>
                    <a:pt x="1448435" y="95884"/>
                    <a:pt x="1445260" y="99059"/>
                  </a:cubicBezTo>
                  <a:cubicBezTo>
                    <a:pt x="1442085" y="102869"/>
                    <a:pt x="1438275" y="105409"/>
                    <a:pt x="1433830" y="107314"/>
                  </a:cubicBezTo>
                  <a:cubicBezTo>
                    <a:pt x="1429385" y="109219"/>
                    <a:pt x="1424940" y="109854"/>
                    <a:pt x="1419860" y="109854"/>
                  </a:cubicBezTo>
                  <a:cubicBezTo>
                    <a:pt x="1414780" y="109854"/>
                    <a:pt x="1410335" y="108584"/>
                    <a:pt x="1405890" y="106679"/>
                  </a:cubicBezTo>
                  <a:cubicBezTo>
                    <a:pt x="1401444" y="104774"/>
                    <a:pt x="1398270" y="102234"/>
                    <a:pt x="1395095" y="98424"/>
                  </a:cubicBezTo>
                  <a:cubicBezTo>
                    <a:pt x="1391920" y="94614"/>
                    <a:pt x="1389380" y="90804"/>
                    <a:pt x="1388110" y="85724"/>
                  </a:cubicBezTo>
                  <a:cubicBezTo>
                    <a:pt x="1386205" y="80644"/>
                    <a:pt x="1385570" y="74929"/>
                    <a:pt x="1385570" y="69214"/>
                  </a:cubicBezTo>
                  <a:cubicBezTo>
                    <a:pt x="1385570" y="63499"/>
                    <a:pt x="1386205" y="57149"/>
                    <a:pt x="1388110" y="52069"/>
                  </a:cubicBezTo>
                  <a:cubicBezTo>
                    <a:pt x="1390015" y="46989"/>
                    <a:pt x="1392555" y="42544"/>
                    <a:pt x="1395730" y="39369"/>
                  </a:cubicBezTo>
                  <a:cubicBezTo>
                    <a:pt x="1398905" y="35559"/>
                    <a:pt x="1402715" y="33019"/>
                    <a:pt x="1406525" y="31114"/>
                  </a:cubicBezTo>
                  <a:cubicBezTo>
                    <a:pt x="1410970" y="29209"/>
                    <a:pt x="1415415" y="28574"/>
                    <a:pt x="1420495" y="28574"/>
                  </a:cubicBezTo>
                  <a:close/>
                  <a:moveTo>
                    <a:pt x="3143245" y="5079"/>
                  </a:moveTo>
                  <a:lnTo>
                    <a:pt x="3219445" y="5079"/>
                  </a:lnTo>
                  <a:lnTo>
                    <a:pt x="3219445" y="20319"/>
                  </a:lnTo>
                  <a:lnTo>
                    <a:pt x="3188965" y="20319"/>
                  </a:lnTo>
                  <a:lnTo>
                    <a:pt x="3188965" y="108584"/>
                  </a:lnTo>
                  <a:lnTo>
                    <a:pt x="3173090" y="108584"/>
                  </a:lnTo>
                  <a:lnTo>
                    <a:pt x="3173090" y="20319"/>
                  </a:lnTo>
                  <a:lnTo>
                    <a:pt x="3143245" y="20319"/>
                  </a:lnTo>
                  <a:close/>
                  <a:moveTo>
                    <a:pt x="1628774" y="5079"/>
                  </a:moveTo>
                  <a:lnTo>
                    <a:pt x="1704970" y="5079"/>
                  </a:lnTo>
                  <a:lnTo>
                    <a:pt x="1704970" y="20319"/>
                  </a:lnTo>
                  <a:lnTo>
                    <a:pt x="1675129" y="20319"/>
                  </a:lnTo>
                  <a:lnTo>
                    <a:pt x="1675129" y="108584"/>
                  </a:lnTo>
                  <a:lnTo>
                    <a:pt x="1659255" y="108584"/>
                  </a:lnTo>
                  <a:lnTo>
                    <a:pt x="1659255" y="20319"/>
                  </a:lnTo>
                  <a:lnTo>
                    <a:pt x="1628774" y="20319"/>
                  </a:lnTo>
                  <a:close/>
                  <a:moveTo>
                    <a:pt x="0" y="5079"/>
                  </a:moveTo>
                  <a:lnTo>
                    <a:pt x="76200" y="5079"/>
                  </a:lnTo>
                  <a:lnTo>
                    <a:pt x="76200" y="20319"/>
                  </a:lnTo>
                  <a:lnTo>
                    <a:pt x="45720" y="20319"/>
                  </a:lnTo>
                  <a:lnTo>
                    <a:pt x="45720" y="108584"/>
                  </a:lnTo>
                  <a:lnTo>
                    <a:pt x="29845" y="108584"/>
                  </a:lnTo>
                  <a:lnTo>
                    <a:pt x="29845" y="20319"/>
                  </a:lnTo>
                  <a:lnTo>
                    <a:pt x="0" y="20319"/>
                  </a:lnTo>
                  <a:close/>
                  <a:moveTo>
                    <a:pt x="1362075" y="1269"/>
                  </a:moveTo>
                  <a:cubicBezTo>
                    <a:pt x="1363345" y="1269"/>
                    <a:pt x="1364615" y="1269"/>
                    <a:pt x="1365885" y="1904"/>
                  </a:cubicBezTo>
                  <a:cubicBezTo>
                    <a:pt x="1367155" y="1904"/>
                    <a:pt x="1367790" y="3174"/>
                    <a:pt x="1369060" y="3809"/>
                  </a:cubicBezTo>
                  <a:cubicBezTo>
                    <a:pt x="1369695" y="4444"/>
                    <a:pt x="1370965" y="5714"/>
                    <a:pt x="1370965" y="6984"/>
                  </a:cubicBezTo>
                  <a:cubicBezTo>
                    <a:pt x="1370965" y="8254"/>
                    <a:pt x="1371600" y="9524"/>
                    <a:pt x="1371600" y="10794"/>
                  </a:cubicBezTo>
                  <a:cubicBezTo>
                    <a:pt x="1371600" y="10794"/>
                    <a:pt x="1371600" y="13334"/>
                    <a:pt x="1370965" y="14604"/>
                  </a:cubicBezTo>
                  <a:cubicBezTo>
                    <a:pt x="1370965" y="15874"/>
                    <a:pt x="1369695" y="17144"/>
                    <a:pt x="1369060" y="17779"/>
                  </a:cubicBezTo>
                  <a:cubicBezTo>
                    <a:pt x="1368425" y="18414"/>
                    <a:pt x="1367155" y="19684"/>
                    <a:pt x="1365885" y="19684"/>
                  </a:cubicBezTo>
                  <a:cubicBezTo>
                    <a:pt x="1364615" y="19684"/>
                    <a:pt x="1363345" y="20319"/>
                    <a:pt x="1362075" y="20319"/>
                  </a:cubicBezTo>
                  <a:cubicBezTo>
                    <a:pt x="1360805" y="20319"/>
                    <a:pt x="1359535" y="20319"/>
                    <a:pt x="1358265" y="19684"/>
                  </a:cubicBezTo>
                  <a:cubicBezTo>
                    <a:pt x="1356995" y="19684"/>
                    <a:pt x="1355725" y="18414"/>
                    <a:pt x="1355090" y="17779"/>
                  </a:cubicBezTo>
                  <a:cubicBezTo>
                    <a:pt x="1354455" y="17144"/>
                    <a:pt x="1353185" y="15874"/>
                    <a:pt x="1353185" y="14604"/>
                  </a:cubicBezTo>
                  <a:cubicBezTo>
                    <a:pt x="1353185" y="13334"/>
                    <a:pt x="1352550" y="12064"/>
                    <a:pt x="1352550" y="10794"/>
                  </a:cubicBezTo>
                  <a:cubicBezTo>
                    <a:pt x="1352550" y="9524"/>
                    <a:pt x="1352550" y="8254"/>
                    <a:pt x="1353185" y="6984"/>
                  </a:cubicBezTo>
                  <a:cubicBezTo>
                    <a:pt x="1353185" y="5714"/>
                    <a:pt x="1354455" y="4444"/>
                    <a:pt x="1355090" y="3809"/>
                  </a:cubicBezTo>
                  <a:cubicBezTo>
                    <a:pt x="1355725" y="3174"/>
                    <a:pt x="1356995" y="1904"/>
                    <a:pt x="1358265" y="1904"/>
                  </a:cubicBezTo>
                  <a:cubicBezTo>
                    <a:pt x="1359535" y="1904"/>
                    <a:pt x="1360805" y="1269"/>
                    <a:pt x="1362075" y="1269"/>
                  </a:cubicBezTo>
                  <a:close/>
                  <a:moveTo>
                    <a:pt x="4789801" y="634"/>
                  </a:moveTo>
                  <a:lnTo>
                    <a:pt x="4789801" y="65404"/>
                  </a:lnTo>
                  <a:lnTo>
                    <a:pt x="4814566" y="31114"/>
                  </a:lnTo>
                  <a:lnTo>
                    <a:pt x="4831711" y="31114"/>
                  </a:lnTo>
                  <a:lnTo>
                    <a:pt x="4812026" y="57149"/>
                  </a:lnTo>
                  <a:lnTo>
                    <a:pt x="4835521" y="108584"/>
                  </a:lnTo>
                  <a:lnTo>
                    <a:pt x="4819011" y="108584"/>
                  </a:lnTo>
                  <a:lnTo>
                    <a:pt x="4801866" y="69849"/>
                  </a:lnTo>
                  <a:lnTo>
                    <a:pt x="4789801" y="85724"/>
                  </a:lnTo>
                  <a:lnTo>
                    <a:pt x="4789801" y="108584"/>
                  </a:lnTo>
                  <a:lnTo>
                    <a:pt x="4774561" y="108584"/>
                  </a:lnTo>
                  <a:lnTo>
                    <a:pt x="4774561" y="8889"/>
                  </a:lnTo>
                  <a:close/>
                  <a:moveTo>
                    <a:pt x="4472301" y="634"/>
                  </a:moveTo>
                  <a:lnTo>
                    <a:pt x="4472301" y="109219"/>
                  </a:lnTo>
                  <a:lnTo>
                    <a:pt x="4457061" y="109219"/>
                  </a:lnTo>
                  <a:lnTo>
                    <a:pt x="4457696" y="108584"/>
                  </a:lnTo>
                  <a:lnTo>
                    <a:pt x="4457696" y="100964"/>
                  </a:lnTo>
                  <a:cubicBezTo>
                    <a:pt x="4457696" y="100964"/>
                    <a:pt x="4454521" y="103504"/>
                    <a:pt x="4453251" y="104774"/>
                  </a:cubicBezTo>
                  <a:cubicBezTo>
                    <a:pt x="4451981" y="106044"/>
                    <a:pt x="4450076" y="106679"/>
                    <a:pt x="4448171" y="107949"/>
                  </a:cubicBezTo>
                  <a:cubicBezTo>
                    <a:pt x="4446266" y="108584"/>
                    <a:pt x="4444361" y="109219"/>
                    <a:pt x="4443091" y="109854"/>
                  </a:cubicBezTo>
                  <a:cubicBezTo>
                    <a:pt x="4441186" y="109854"/>
                    <a:pt x="4439281" y="109854"/>
                    <a:pt x="4437376" y="109854"/>
                  </a:cubicBezTo>
                  <a:cubicBezTo>
                    <a:pt x="4432931" y="109854"/>
                    <a:pt x="4429121" y="109219"/>
                    <a:pt x="4425946" y="107314"/>
                  </a:cubicBezTo>
                  <a:cubicBezTo>
                    <a:pt x="4422136" y="106044"/>
                    <a:pt x="4418961" y="103504"/>
                    <a:pt x="4416421" y="99694"/>
                  </a:cubicBezTo>
                  <a:cubicBezTo>
                    <a:pt x="4413881" y="96519"/>
                    <a:pt x="4411341" y="92074"/>
                    <a:pt x="4410071" y="86994"/>
                  </a:cubicBezTo>
                  <a:cubicBezTo>
                    <a:pt x="4408801" y="81914"/>
                    <a:pt x="4407531" y="75564"/>
                    <a:pt x="4407531" y="67944"/>
                  </a:cubicBezTo>
                  <a:cubicBezTo>
                    <a:pt x="4407531" y="61594"/>
                    <a:pt x="4408166" y="55244"/>
                    <a:pt x="4410071" y="50799"/>
                  </a:cubicBezTo>
                  <a:cubicBezTo>
                    <a:pt x="4411976" y="45719"/>
                    <a:pt x="4413881" y="41909"/>
                    <a:pt x="4417056" y="38734"/>
                  </a:cubicBezTo>
                  <a:cubicBezTo>
                    <a:pt x="4419596" y="35559"/>
                    <a:pt x="4423406" y="33019"/>
                    <a:pt x="4426581" y="31749"/>
                  </a:cubicBezTo>
                  <a:cubicBezTo>
                    <a:pt x="4430391" y="29844"/>
                    <a:pt x="4434201" y="29209"/>
                    <a:pt x="4438011" y="29209"/>
                  </a:cubicBezTo>
                  <a:cubicBezTo>
                    <a:pt x="4439916" y="29209"/>
                    <a:pt x="4441821" y="29209"/>
                    <a:pt x="4443726" y="29844"/>
                  </a:cubicBezTo>
                  <a:cubicBezTo>
                    <a:pt x="4445631" y="29844"/>
                    <a:pt x="4447536" y="31114"/>
                    <a:pt x="4448806" y="31749"/>
                  </a:cubicBezTo>
                  <a:cubicBezTo>
                    <a:pt x="4450711" y="32384"/>
                    <a:pt x="4451981" y="33654"/>
                    <a:pt x="4453251" y="34924"/>
                  </a:cubicBezTo>
                  <a:cubicBezTo>
                    <a:pt x="4454521" y="36194"/>
                    <a:pt x="4455791" y="36829"/>
                    <a:pt x="4457061" y="38099"/>
                  </a:cubicBezTo>
                  <a:lnTo>
                    <a:pt x="4457061" y="8254"/>
                  </a:lnTo>
                  <a:close/>
                  <a:moveTo>
                    <a:pt x="4390385" y="634"/>
                  </a:moveTo>
                  <a:lnTo>
                    <a:pt x="4390385" y="108584"/>
                  </a:lnTo>
                  <a:lnTo>
                    <a:pt x="4375145" y="108584"/>
                  </a:lnTo>
                  <a:lnTo>
                    <a:pt x="4375145" y="8889"/>
                  </a:lnTo>
                  <a:close/>
                  <a:moveTo>
                    <a:pt x="3946521" y="634"/>
                  </a:moveTo>
                  <a:lnTo>
                    <a:pt x="3946521" y="38099"/>
                  </a:lnTo>
                  <a:cubicBezTo>
                    <a:pt x="3946521" y="38099"/>
                    <a:pt x="3948426" y="35559"/>
                    <a:pt x="3950331" y="34289"/>
                  </a:cubicBezTo>
                  <a:cubicBezTo>
                    <a:pt x="3951601" y="33019"/>
                    <a:pt x="3953506" y="32384"/>
                    <a:pt x="3954776" y="31114"/>
                  </a:cubicBezTo>
                  <a:cubicBezTo>
                    <a:pt x="3956681" y="30479"/>
                    <a:pt x="3958586" y="29844"/>
                    <a:pt x="3960491" y="29209"/>
                  </a:cubicBezTo>
                  <a:cubicBezTo>
                    <a:pt x="3962396" y="29209"/>
                    <a:pt x="3964301" y="29209"/>
                    <a:pt x="3966206" y="29209"/>
                  </a:cubicBezTo>
                  <a:cubicBezTo>
                    <a:pt x="3970651" y="29209"/>
                    <a:pt x="3975096" y="29844"/>
                    <a:pt x="3978271" y="31749"/>
                  </a:cubicBezTo>
                  <a:cubicBezTo>
                    <a:pt x="3981446" y="33019"/>
                    <a:pt x="3984621" y="35559"/>
                    <a:pt x="3987161" y="38099"/>
                  </a:cubicBezTo>
                  <a:cubicBezTo>
                    <a:pt x="3989701" y="41274"/>
                    <a:pt x="3990971" y="44449"/>
                    <a:pt x="3992241" y="49529"/>
                  </a:cubicBezTo>
                  <a:cubicBezTo>
                    <a:pt x="3993511" y="53974"/>
                    <a:pt x="3994146" y="59054"/>
                    <a:pt x="3994146" y="64134"/>
                  </a:cubicBezTo>
                  <a:lnTo>
                    <a:pt x="3994146" y="108584"/>
                  </a:lnTo>
                  <a:lnTo>
                    <a:pt x="3978906" y="108584"/>
                  </a:lnTo>
                  <a:lnTo>
                    <a:pt x="3978271" y="108584"/>
                  </a:lnTo>
                  <a:lnTo>
                    <a:pt x="3978271" y="64769"/>
                  </a:lnTo>
                  <a:cubicBezTo>
                    <a:pt x="3978271" y="57784"/>
                    <a:pt x="3977001" y="52069"/>
                    <a:pt x="3974461" y="48894"/>
                  </a:cubicBezTo>
                  <a:cubicBezTo>
                    <a:pt x="3971921" y="45084"/>
                    <a:pt x="3968111" y="43814"/>
                    <a:pt x="3962396" y="43814"/>
                  </a:cubicBezTo>
                  <a:cubicBezTo>
                    <a:pt x="3959856" y="43814"/>
                    <a:pt x="3957951" y="43814"/>
                    <a:pt x="3956046" y="45084"/>
                  </a:cubicBezTo>
                  <a:cubicBezTo>
                    <a:pt x="3954141" y="45719"/>
                    <a:pt x="3952236" y="46989"/>
                    <a:pt x="3950966" y="48894"/>
                  </a:cubicBezTo>
                  <a:cubicBezTo>
                    <a:pt x="3949696" y="50799"/>
                    <a:pt x="3948426" y="52704"/>
                    <a:pt x="3947791" y="55244"/>
                  </a:cubicBezTo>
                  <a:cubicBezTo>
                    <a:pt x="3947156" y="57784"/>
                    <a:pt x="3946521" y="60324"/>
                    <a:pt x="3946521" y="63499"/>
                  </a:cubicBezTo>
                  <a:lnTo>
                    <a:pt x="3946521" y="109219"/>
                  </a:lnTo>
                  <a:lnTo>
                    <a:pt x="3931281" y="109219"/>
                  </a:lnTo>
                  <a:lnTo>
                    <a:pt x="3931281" y="8889"/>
                  </a:lnTo>
                  <a:close/>
                  <a:moveTo>
                    <a:pt x="3248021" y="634"/>
                  </a:moveTo>
                  <a:lnTo>
                    <a:pt x="3248021" y="38099"/>
                  </a:lnTo>
                  <a:cubicBezTo>
                    <a:pt x="3248021" y="38099"/>
                    <a:pt x="3249926" y="35559"/>
                    <a:pt x="3251831" y="34289"/>
                  </a:cubicBezTo>
                  <a:cubicBezTo>
                    <a:pt x="3253101" y="33019"/>
                    <a:pt x="3255006" y="32384"/>
                    <a:pt x="3256276" y="31114"/>
                  </a:cubicBezTo>
                  <a:cubicBezTo>
                    <a:pt x="3258181" y="30479"/>
                    <a:pt x="3260086" y="29844"/>
                    <a:pt x="3261991" y="29209"/>
                  </a:cubicBezTo>
                  <a:cubicBezTo>
                    <a:pt x="3263896" y="29209"/>
                    <a:pt x="3265801" y="29209"/>
                    <a:pt x="3267706" y="29209"/>
                  </a:cubicBezTo>
                  <a:cubicBezTo>
                    <a:pt x="3272151" y="29209"/>
                    <a:pt x="3276596" y="29844"/>
                    <a:pt x="3279771" y="31749"/>
                  </a:cubicBezTo>
                  <a:cubicBezTo>
                    <a:pt x="3282946" y="33019"/>
                    <a:pt x="3286121" y="35559"/>
                    <a:pt x="3288661" y="38099"/>
                  </a:cubicBezTo>
                  <a:cubicBezTo>
                    <a:pt x="3291201" y="41274"/>
                    <a:pt x="3292471" y="44449"/>
                    <a:pt x="3293741" y="49529"/>
                  </a:cubicBezTo>
                  <a:cubicBezTo>
                    <a:pt x="3295011" y="53974"/>
                    <a:pt x="3295646" y="59054"/>
                    <a:pt x="3295646" y="64134"/>
                  </a:cubicBezTo>
                  <a:lnTo>
                    <a:pt x="3295646" y="108584"/>
                  </a:lnTo>
                  <a:lnTo>
                    <a:pt x="3280406" y="108584"/>
                  </a:lnTo>
                  <a:lnTo>
                    <a:pt x="3279771" y="108584"/>
                  </a:lnTo>
                  <a:lnTo>
                    <a:pt x="3279771" y="64769"/>
                  </a:lnTo>
                  <a:cubicBezTo>
                    <a:pt x="3279771" y="57784"/>
                    <a:pt x="3278501" y="52069"/>
                    <a:pt x="3275961" y="48894"/>
                  </a:cubicBezTo>
                  <a:cubicBezTo>
                    <a:pt x="3273421" y="45084"/>
                    <a:pt x="3269611" y="43814"/>
                    <a:pt x="3263896" y="43814"/>
                  </a:cubicBezTo>
                  <a:cubicBezTo>
                    <a:pt x="3261356" y="43814"/>
                    <a:pt x="3259451" y="43814"/>
                    <a:pt x="3257546" y="45084"/>
                  </a:cubicBezTo>
                  <a:cubicBezTo>
                    <a:pt x="3255641" y="45719"/>
                    <a:pt x="3253736" y="46989"/>
                    <a:pt x="3252466" y="48894"/>
                  </a:cubicBezTo>
                  <a:cubicBezTo>
                    <a:pt x="3251196" y="50799"/>
                    <a:pt x="3249926" y="52704"/>
                    <a:pt x="3249291" y="55244"/>
                  </a:cubicBezTo>
                  <a:cubicBezTo>
                    <a:pt x="3248656" y="57784"/>
                    <a:pt x="3248021" y="60324"/>
                    <a:pt x="3248021" y="63499"/>
                  </a:cubicBezTo>
                  <a:lnTo>
                    <a:pt x="3248021" y="109219"/>
                  </a:lnTo>
                  <a:lnTo>
                    <a:pt x="3232781" y="109219"/>
                  </a:lnTo>
                  <a:lnTo>
                    <a:pt x="3232781" y="8889"/>
                  </a:lnTo>
                  <a:close/>
                  <a:moveTo>
                    <a:pt x="2432681" y="634"/>
                  </a:moveTo>
                  <a:lnTo>
                    <a:pt x="2432681" y="38099"/>
                  </a:lnTo>
                  <a:cubicBezTo>
                    <a:pt x="2432681" y="38099"/>
                    <a:pt x="2434586" y="35559"/>
                    <a:pt x="2436491" y="34289"/>
                  </a:cubicBezTo>
                  <a:cubicBezTo>
                    <a:pt x="2437761" y="33019"/>
                    <a:pt x="2439666" y="32384"/>
                    <a:pt x="2440936" y="31114"/>
                  </a:cubicBezTo>
                  <a:cubicBezTo>
                    <a:pt x="2442841" y="30479"/>
                    <a:pt x="2444746" y="29844"/>
                    <a:pt x="2446651" y="29209"/>
                  </a:cubicBezTo>
                  <a:cubicBezTo>
                    <a:pt x="2448556" y="29209"/>
                    <a:pt x="2450461" y="29209"/>
                    <a:pt x="2452366" y="29209"/>
                  </a:cubicBezTo>
                  <a:cubicBezTo>
                    <a:pt x="2456811" y="29209"/>
                    <a:pt x="2461256" y="29844"/>
                    <a:pt x="2464431" y="31749"/>
                  </a:cubicBezTo>
                  <a:cubicBezTo>
                    <a:pt x="2467606" y="33019"/>
                    <a:pt x="2470781" y="35559"/>
                    <a:pt x="2473321" y="38099"/>
                  </a:cubicBezTo>
                  <a:cubicBezTo>
                    <a:pt x="2475861" y="41274"/>
                    <a:pt x="2477131" y="44449"/>
                    <a:pt x="2478401" y="49529"/>
                  </a:cubicBezTo>
                  <a:cubicBezTo>
                    <a:pt x="2479671" y="53974"/>
                    <a:pt x="2480306" y="59054"/>
                    <a:pt x="2480306" y="64134"/>
                  </a:cubicBezTo>
                  <a:lnTo>
                    <a:pt x="2480306" y="108584"/>
                  </a:lnTo>
                  <a:lnTo>
                    <a:pt x="2465066" y="108584"/>
                  </a:lnTo>
                  <a:lnTo>
                    <a:pt x="2464431" y="108584"/>
                  </a:lnTo>
                  <a:lnTo>
                    <a:pt x="2464431" y="64769"/>
                  </a:lnTo>
                  <a:cubicBezTo>
                    <a:pt x="2464431" y="57784"/>
                    <a:pt x="2463161" y="52069"/>
                    <a:pt x="2460621" y="48894"/>
                  </a:cubicBezTo>
                  <a:cubicBezTo>
                    <a:pt x="2458081" y="45084"/>
                    <a:pt x="2454271" y="43814"/>
                    <a:pt x="2448556" y="43814"/>
                  </a:cubicBezTo>
                  <a:cubicBezTo>
                    <a:pt x="2446016" y="43814"/>
                    <a:pt x="2444111" y="43814"/>
                    <a:pt x="2442206" y="45084"/>
                  </a:cubicBezTo>
                  <a:cubicBezTo>
                    <a:pt x="2440301" y="45719"/>
                    <a:pt x="2438396" y="46989"/>
                    <a:pt x="2437126" y="48894"/>
                  </a:cubicBezTo>
                  <a:cubicBezTo>
                    <a:pt x="2435856" y="50799"/>
                    <a:pt x="2434586" y="52704"/>
                    <a:pt x="2433951" y="55244"/>
                  </a:cubicBezTo>
                  <a:cubicBezTo>
                    <a:pt x="2433316" y="57784"/>
                    <a:pt x="2432681" y="60324"/>
                    <a:pt x="2432681" y="63499"/>
                  </a:cubicBezTo>
                  <a:lnTo>
                    <a:pt x="2432681" y="109219"/>
                  </a:lnTo>
                  <a:lnTo>
                    <a:pt x="2417441" y="109219"/>
                  </a:lnTo>
                  <a:lnTo>
                    <a:pt x="2417441" y="8889"/>
                  </a:lnTo>
                  <a:close/>
                  <a:moveTo>
                    <a:pt x="1734181" y="634"/>
                  </a:moveTo>
                  <a:lnTo>
                    <a:pt x="1734181" y="38099"/>
                  </a:lnTo>
                  <a:cubicBezTo>
                    <a:pt x="1734181" y="38099"/>
                    <a:pt x="1736086" y="35559"/>
                    <a:pt x="1737991" y="34289"/>
                  </a:cubicBezTo>
                  <a:cubicBezTo>
                    <a:pt x="1739261" y="33019"/>
                    <a:pt x="1741166" y="32384"/>
                    <a:pt x="1742436" y="31114"/>
                  </a:cubicBezTo>
                  <a:cubicBezTo>
                    <a:pt x="1744341" y="30479"/>
                    <a:pt x="1746246" y="29844"/>
                    <a:pt x="1748151" y="29209"/>
                  </a:cubicBezTo>
                  <a:cubicBezTo>
                    <a:pt x="1750056" y="29209"/>
                    <a:pt x="1751961" y="29209"/>
                    <a:pt x="1753866" y="29209"/>
                  </a:cubicBezTo>
                  <a:cubicBezTo>
                    <a:pt x="1758311" y="29209"/>
                    <a:pt x="1762756" y="29844"/>
                    <a:pt x="1765931" y="31749"/>
                  </a:cubicBezTo>
                  <a:cubicBezTo>
                    <a:pt x="1769106" y="33019"/>
                    <a:pt x="1772281" y="35559"/>
                    <a:pt x="1774821" y="38099"/>
                  </a:cubicBezTo>
                  <a:cubicBezTo>
                    <a:pt x="1777361" y="41274"/>
                    <a:pt x="1778631" y="44449"/>
                    <a:pt x="1779901" y="49529"/>
                  </a:cubicBezTo>
                  <a:cubicBezTo>
                    <a:pt x="1781171" y="53974"/>
                    <a:pt x="1781806" y="59054"/>
                    <a:pt x="1781806" y="64134"/>
                  </a:cubicBezTo>
                  <a:lnTo>
                    <a:pt x="1781806" y="108584"/>
                  </a:lnTo>
                  <a:lnTo>
                    <a:pt x="1766566" y="108584"/>
                  </a:lnTo>
                  <a:lnTo>
                    <a:pt x="1765931" y="108584"/>
                  </a:lnTo>
                  <a:lnTo>
                    <a:pt x="1765931" y="64769"/>
                  </a:lnTo>
                  <a:cubicBezTo>
                    <a:pt x="1765931" y="57784"/>
                    <a:pt x="1764661" y="52069"/>
                    <a:pt x="1762121" y="48894"/>
                  </a:cubicBezTo>
                  <a:cubicBezTo>
                    <a:pt x="1759581" y="45084"/>
                    <a:pt x="1755771" y="43814"/>
                    <a:pt x="1750056" y="43814"/>
                  </a:cubicBezTo>
                  <a:cubicBezTo>
                    <a:pt x="1747516" y="43814"/>
                    <a:pt x="1745611" y="43814"/>
                    <a:pt x="1743706" y="45084"/>
                  </a:cubicBezTo>
                  <a:cubicBezTo>
                    <a:pt x="1741801" y="45719"/>
                    <a:pt x="1739896" y="46989"/>
                    <a:pt x="1738626" y="48894"/>
                  </a:cubicBezTo>
                  <a:cubicBezTo>
                    <a:pt x="1737356" y="50799"/>
                    <a:pt x="1736086" y="52704"/>
                    <a:pt x="1735451" y="55244"/>
                  </a:cubicBezTo>
                  <a:cubicBezTo>
                    <a:pt x="1734816" y="57784"/>
                    <a:pt x="1734181" y="60324"/>
                    <a:pt x="1734181" y="63499"/>
                  </a:cubicBezTo>
                  <a:lnTo>
                    <a:pt x="1734181" y="109219"/>
                  </a:lnTo>
                  <a:lnTo>
                    <a:pt x="1718941" y="109219"/>
                  </a:lnTo>
                  <a:lnTo>
                    <a:pt x="1718941" y="8889"/>
                  </a:lnTo>
                  <a:close/>
                  <a:moveTo>
                    <a:pt x="803275" y="634"/>
                  </a:moveTo>
                  <a:lnTo>
                    <a:pt x="803275" y="38099"/>
                  </a:lnTo>
                  <a:cubicBezTo>
                    <a:pt x="803275" y="38099"/>
                    <a:pt x="805180" y="35559"/>
                    <a:pt x="807085" y="34289"/>
                  </a:cubicBezTo>
                  <a:cubicBezTo>
                    <a:pt x="808355" y="33019"/>
                    <a:pt x="810260" y="32384"/>
                    <a:pt x="811530" y="31114"/>
                  </a:cubicBezTo>
                  <a:cubicBezTo>
                    <a:pt x="813435" y="30479"/>
                    <a:pt x="815340" y="29844"/>
                    <a:pt x="817245" y="29209"/>
                  </a:cubicBezTo>
                  <a:cubicBezTo>
                    <a:pt x="819150" y="29209"/>
                    <a:pt x="821055" y="29209"/>
                    <a:pt x="822960" y="29209"/>
                  </a:cubicBezTo>
                  <a:cubicBezTo>
                    <a:pt x="827405" y="29209"/>
                    <a:pt x="831850" y="29844"/>
                    <a:pt x="835025" y="31749"/>
                  </a:cubicBezTo>
                  <a:cubicBezTo>
                    <a:pt x="838200" y="33019"/>
                    <a:pt x="841375" y="35559"/>
                    <a:pt x="843915" y="38099"/>
                  </a:cubicBezTo>
                  <a:cubicBezTo>
                    <a:pt x="846455" y="41274"/>
                    <a:pt x="847725" y="44449"/>
                    <a:pt x="848995" y="49529"/>
                  </a:cubicBezTo>
                  <a:cubicBezTo>
                    <a:pt x="850265" y="53974"/>
                    <a:pt x="850900" y="59054"/>
                    <a:pt x="850900" y="64134"/>
                  </a:cubicBezTo>
                  <a:lnTo>
                    <a:pt x="850900" y="108584"/>
                  </a:lnTo>
                  <a:lnTo>
                    <a:pt x="835660" y="108584"/>
                  </a:lnTo>
                  <a:lnTo>
                    <a:pt x="835025" y="108584"/>
                  </a:lnTo>
                  <a:lnTo>
                    <a:pt x="835025" y="64769"/>
                  </a:lnTo>
                  <a:cubicBezTo>
                    <a:pt x="835025" y="57784"/>
                    <a:pt x="833755" y="52069"/>
                    <a:pt x="831215" y="48894"/>
                  </a:cubicBezTo>
                  <a:cubicBezTo>
                    <a:pt x="828675" y="45084"/>
                    <a:pt x="824865" y="43814"/>
                    <a:pt x="819150" y="43814"/>
                  </a:cubicBezTo>
                  <a:cubicBezTo>
                    <a:pt x="816610" y="43814"/>
                    <a:pt x="814705" y="43814"/>
                    <a:pt x="812800" y="45084"/>
                  </a:cubicBezTo>
                  <a:cubicBezTo>
                    <a:pt x="810895" y="45719"/>
                    <a:pt x="808990" y="46989"/>
                    <a:pt x="807720" y="48894"/>
                  </a:cubicBezTo>
                  <a:cubicBezTo>
                    <a:pt x="806450" y="50799"/>
                    <a:pt x="805180" y="52704"/>
                    <a:pt x="804545" y="55244"/>
                  </a:cubicBezTo>
                  <a:cubicBezTo>
                    <a:pt x="803910" y="57784"/>
                    <a:pt x="803275" y="60324"/>
                    <a:pt x="803275" y="63499"/>
                  </a:cubicBezTo>
                  <a:lnTo>
                    <a:pt x="803275" y="109219"/>
                  </a:lnTo>
                  <a:lnTo>
                    <a:pt x="788035" y="109219"/>
                  </a:lnTo>
                  <a:lnTo>
                    <a:pt x="788035" y="8889"/>
                  </a:lnTo>
                  <a:close/>
                  <a:moveTo>
                    <a:pt x="104774" y="634"/>
                  </a:moveTo>
                  <a:lnTo>
                    <a:pt x="104774" y="38099"/>
                  </a:lnTo>
                  <a:cubicBezTo>
                    <a:pt x="104774" y="38099"/>
                    <a:pt x="106679" y="35559"/>
                    <a:pt x="108584" y="34289"/>
                  </a:cubicBezTo>
                  <a:cubicBezTo>
                    <a:pt x="109854" y="33019"/>
                    <a:pt x="111759" y="32384"/>
                    <a:pt x="113029" y="31114"/>
                  </a:cubicBezTo>
                  <a:cubicBezTo>
                    <a:pt x="114934" y="30479"/>
                    <a:pt x="116839" y="29844"/>
                    <a:pt x="118744" y="29209"/>
                  </a:cubicBezTo>
                  <a:cubicBezTo>
                    <a:pt x="120649" y="29209"/>
                    <a:pt x="122554" y="29209"/>
                    <a:pt x="124459" y="29209"/>
                  </a:cubicBezTo>
                  <a:cubicBezTo>
                    <a:pt x="128904" y="29209"/>
                    <a:pt x="133349" y="29844"/>
                    <a:pt x="136524" y="31749"/>
                  </a:cubicBezTo>
                  <a:cubicBezTo>
                    <a:pt x="139699" y="33019"/>
                    <a:pt x="142874" y="35559"/>
                    <a:pt x="145414" y="38099"/>
                  </a:cubicBezTo>
                  <a:cubicBezTo>
                    <a:pt x="147954" y="41274"/>
                    <a:pt x="149224" y="44449"/>
                    <a:pt x="150494" y="49529"/>
                  </a:cubicBezTo>
                  <a:cubicBezTo>
                    <a:pt x="151764" y="53974"/>
                    <a:pt x="152399" y="59054"/>
                    <a:pt x="152399" y="64134"/>
                  </a:cubicBezTo>
                  <a:lnTo>
                    <a:pt x="152399" y="108584"/>
                  </a:lnTo>
                  <a:lnTo>
                    <a:pt x="137159" y="108584"/>
                  </a:lnTo>
                  <a:lnTo>
                    <a:pt x="136524" y="108584"/>
                  </a:lnTo>
                  <a:lnTo>
                    <a:pt x="136524" y="64769"/>
                  </a:lnTo>
                  <a:cubicBezTo>
                    <a:pt x="136524" y="57784"/>
                    <a:pt x="135254" y="52069"/>
                    <a:pt x="132714" y="48894"/>
                  </a:cubicBezTo>
                  <a:cubicBezTo>
                    <a:pt x="130174" y="45084"/>
                    <a:pt x="126364" y="43814"/>
                    <a:pt x="120649" y="43814"/>
                  </a:cubicBezTo>
                  <a:cubicBezTo>
                    <a:pt x="118109" y="43814"/>
                    <a:pt x="116204" y="43814"/>
                    <a:pt x="114299" y="45084"/>
                  </a:cubicBezTo>
                  <a:cubicBezTo>
                    <a:pt x="112394" y="45719"/>
                    <a:pt x="110489" y="46989"/>
                    <a:pt x="109219" y="48894"/>
                  </a:cubicBezTo>
                  <a:cubicBezTo>
                    <a:pt x="107949" y="50799"/>
                    <a:pt x="106679" y="52704"/>
                    <a:pt x="106044" y="55244"/>
                  </a:cubicBezTo>
                  <a:cubicBezTo>
                    <a:pt x="105409" y="57784"/>
                    <a:pt x="104774" y="60324"/>
                    <a:pt x="104774" y="63499"/>
                  </a:cubicBezTo>
                  <a:lnTo>
                    <a:pt x="104774" y="109219"/>
                  </a:lnTo>
                  <a:lnTo>
                    <a:pt x="89534" y="109219"/>
                  </a:lnTo>
                  <a:lnTo>
                    <a:pt x="89534" y="8889"/>
                  </a:lnTo>
                  <a:close/>
                  <a:moveTo>
                    <a:pt x="3894450" y="0"/>
                  </a:moveTo>
                  <a:lnTo>
                    <a:pt x="3894450" y="30480"/>
                  </a:lnTo>
                  <a:lnTo>
                    <a:pt x="3913500" y="30480"/>
                  </a:lnTo>
                  <a:lnTo>
                    <a:pt x="3913500" y="44450"/>
                  </a:lnTo>
                  <a:lnTo>
                    <a:pt x="3894450" y="44450"/>
                  </a:lnTo>
                  <a:lnTo>
                    <a:pt x="3894450" y="86995"/>
                  </a:lnTo>
                  <a:cubicBezTo>
                    <a:pt x="3894450" y="86995"/>
                    <a:pt x="3894450" y="90170"/>
                    <a:pt x="3894450" y="91440"/>
                  </a:cubicBezTo>
                  <a:cubicBezTo>
                    <a:pt x="3894450" y="92710"/>
                    <a:pt x="3895085" y="93345"/>
                    <a:pt x="3895720" y="94615"/>
                  </a:cubicBezTo>
                  <a:cubicBezTo>
                    <a:pt x="3896355" y="95250"/>
                    <a:pt x="3896990" y="95885"/>
                    <a:pt x="3898260" y="95885"/>
                  </a:cubicBezTo>
                  <a:cubicBezTo>
                    <a:pt x="3899530" y="95885"/>
                    <a:pt x="3900800" y="95885"/>
                    <a:pt x="3902070" y="95885"/>
                  </a:cubicBezTo>
                  <a:cubicBezTo>
                    <a:pt x="3903975" y="95885"/>
                    <a:pt x="3905880" y="95885"/>
                    <a:pt x="3908420" y="95250"/>
                  </a:cubicBezTo>
                  <a:cubicBezTo>
                    <a:pt x="3910325" y="94615"/>
                    <a:pt x="3912230" y="93980"/>
                    <a:pt x="3913500" y="93345"/>
                  </a:cubicBezTo>
                  <a:lnTo>
                    <a:pt x="3911595" y="106680"/>
                  </a:lnTo>
                  <a:cubicBezTo>
                    <a:pt x="3911595" y="106680"/>
                    <a:pt x="3907785" y="108585"/>
                    <a:pt x="3905245" y="109220"/>
                  </a:cubicBezTo>
                  <a:cubicBezTo>
                    <a:pt x="3902705" y="109855"/>
                    <a:pt x="3900165" y="110490"/>
                    <a:pt x="3896990" y="110490"/>
                  </a:cubicBezTo>
                  <a:cubicBezTo>
                    <a:pt x="3894450" y="110490"/>
                    <a:pt x="3891910" y="110490"/>
                    <a:pt x="3890005" y="109220"/>
                  </a:cubicBezTo>
                  <a:cubicBezTo>
                    <a:pt x="3888100" y="108585"/>
                    <a:pt x="3886195" y="107315"/>
                    <a:pt x="3884290" y="105410"/>
                  </a:cubicBezTo>
                  <a:cubicBezTo>
                    <a:pt x="3882385" y="103505"/>
                    <a:pt x="3881115" y="101600"/>
                    <a:pt x="3880480" y="99060"/>
                  </a:cubicBezTo>
                  <a:cubicBezTo>
                    <a:pt x="3879845" y="96520"/>
                    <a:pt x="3879210" y="93345"/>
                    <a:pt x="3879210" y="89535"/>
                  </a:cubicBezTo>
                  <a:lnTo>
                    <a:pt x="3879210" y="44450"/>
                  </a:lnTo>
                  <a:lnTo>
                    <a:pt x="3868415" y="44450"/>
                  </a:lnTo>
                  <a:lnTo>
                    <a:pt x="3868415" y="30480"/>
                  </a:lnTo>
                  <a:lnTo>
                    <a:pt x="3879210" y="30480"/>
                  </a:lnTo>
                  <a:lnTo>
                    <a:pt x="3879210" y="8255"/>
                  </a:lnTo>
                  <a:close/>
                  <a:moveTo>
                    <a:pt x="3664581" y="0"/>
                  </a:moveTo>
                  <a:lnTo>
                    <a:pt x="3664581" y="30480"/>
                  </a:lnTo>
                  <a:lnTo>
                    <a:pt x="3683631" y="30480"/>
                  </a:lnTo>
                  <a:lnTo>
                    <a:pt x="3683631" y="44450"/>
                  </a:lnTo>
                  <a:lnTo>
                    <a:pt x="3664581" y="44450"/>
                  </a:lnTo>
                  <a:lnTo>
                    <a:pt x="3664581" y="86995"/>
                  </a:lnTo>
                  <a:cubicBezTo>
                    <a:pt x="3664581" y="86995"/>
                    <a:pt x="3664581" y="90170"/>
                    <a:pt x="3664581" y="91440"/>
                  </a:cubicBezTo>
                  <a:cubicBezTo>
                    <a:pt x="3664581" y="92710"/>
                    <a:pt x="3665216" y="93345"/>
                    <a:pt x="3665851" y="94615"/>
                  </a:cubicBezTo>
                  <a:cubicBezTo>
                    <a:pt x="3666486" y="95250"/>
                    <a:pt x="3667121" y="95885"/>
                    <a:pt x="3668391" y="95885"/>
                  </a:cubicBezTo>
                  <a:cubicBezTo>
                    <a:pt x="3669661" y="95885"/>
                    <a:pt x="3670931" y="95885"/>
                    <a:pt x="3672201" y="95885"/>
                  </a:cubicBezTo>
                  <a:cubicBezTo>
                    <a:pt x="3674106" y="95885"/>
                    <a:pt x="3676011" y="95885"/>
                    <a:pt x="3678551" y="95250"/>
                  </a:cubicBezTo>
                  <a:cubicBezTo>
                    <a:pt x="3680456" y="94615"/>
                    <a:pt x="3682361" y="93980"/>
                    <a:pt x="3683631" y="93345"/>
                  </a:cubicBezTo>
                  <a:lnTo>
                    <a:pt x="3681726" y="106680"/>
                  </a:lnTo>
                  <a:cubicBezTo>
                    <a:pt x="3681726" y="106680"/>
                    <a:pt x="3677916" y="108585"/>
                    <a:pt x="3675376" y="109220"/>
                  </a:cubicBezTo>
                  <a:cubicBezTo>
                    <a:pt x="3672836" y="109855"/>
                    <a:pt x="3670296" y="110490"/>
                    <a:pt x="3667121" y="110490"/>
                  </a:cubicBezTo>
                  <a:cubicBezTo>
                    <a:pt x="3664581" y="110490"/>
                    <a:pt x="3662041" y="110490"/>
                    <a:pt x="3660136" y="109220"/>
                  </a:cubicBezTo>
                  <a:cubicBezTo>
                    <a:pt x="3658231" y="108585"/>
                    <a:pt x="3656326" y="107315"/>
                    <a:pt x="3654421" y="105410"/>
                  </a:cubicBezTo>
                  <a:cubicBezTo>
                    <a:pt x="3652516" y="103505"/>
                    <a:pt x="3651246" y="101600"/>
                    <a:pt x="3650611" y="99060"/>
                  </a:cubicBezTo>
                  <a:cubicBezTo>
                    <a:pt x="3649976" y="96520"/>
                    <a:pt x="3649341" y="93345"/>
                    <a:pt x="3649341" y="89535"/>
                  </a:cubicBezTo>
                  <a:lnTo>
                    <a:pt x="3649341" y="44450"/>
                  </a:lnTo>
                  <a:lnTo>
                    <a:pt x="3638546" y="44450"/>
                  </a:lnTo>
                  <a:lnTo>
                    <a:pt x="3638546" y="30480"/>
                  </a:lnTo>
                  <a:lnTo>
                    <a:pt x="3649341" y="30480"/>
                  </a:lnTo>
                  <a:lnTo>
                    <a:pt x="3649341" y="8255"/>
                  </a:lnTo>
                  <a:close/>
                  <a:moveTo>
                    <a:pt x="3610605" y="0"/>
                  </a:moveTo>
                  <a:lnTo>
                    <a:pt x="3610605" y="30480"/>
                  </a:lnTo>
                  <a:lnTo>
                    <a:pt x="3629655" y="30480"/>
                  </a:lnTo>
                  <a:lnTo>
                    <a:pt x="3629655" y="44450"/>
                  </a:lnTo>
                  <a:lnTo>
                    <a:pt x="3610605" y="44450"/>
                  </a:lnTo>
                  <a:lnTo>
                    <a:pt x="3610605" y="86995"/>
                  </a:lnTo>
                  <a:cubicBezTo>
                    <a:pt x="3610605" y="86995"/>
                    <a:pt x="3610605" y="90170"/>
                    <a:pt x="3610605" y="91440"/>
                  </a:cubicBezTo>
                  <a:cubicBezTo>
                    <a:pt x="3610605" y="92710"/>
                    <a:pt x="3611240" y="93345"/>
                    <a:pt x="3611875" y="94615"/>
                  </a:cubicBezTo>
                  <a:cubicBezTo>
                    <a:pt x="3612510" y="95250"/>
                    <a:pt x="3613145" y="95885"/>
                    <a:pt x="3614415" y="95885"/>
                  </a:cubicBezTo>
                  <a:cubicBezTo>
                    <a:pt x="3615685" y="95885"/>
                    <a:pt x="3616955" y="95885"/>
                    <a:pt x="3618225" y="95885"/>
                  </a:cubicBezTo>
                  <a:cubicBezTo>
                    <a:pt x="3620130" y="95885"/>
                    <a:pt x="3622035" y="95885"/>
                    <a:pt x="3624575" y="95250"/>
                  </a:cubicBezTo>
                  <a:cubicBezTo>
                    <a:pt x="3626480" y="94615"/>
                    <a:pt x="3628385" y="93980"/>
                    <a:pt x="3629655" y="93345"/>
                  </a:cubicBezTo>
                  <a:lnTo>
                    <a:pt x="3627750" y="106680"/>
                  </a:lnTo>
                  <a:cubicBezTo>
                    <a:pt x="3627750" y="106680"/>
                    <a:pt x="3623940" y="108585"/>
                    <a:pt x="3621400" y="109220"/>
                  </a:cubicBezTo>
                  <a:cubicBezTo>
                    <a:pt x="3618860" y="109855"/>
                    <a:pt x="3616320" y="110490"/>
                    <a:pt x="3613145" y="110490"/>
                  </a:cubicBezTo>
                  <a:cubicBezTo>
                    <a:pt x="3610605" y="110490"/>
                    <a:pt x="3608065" y="110490"/>
                    <a:pt x="3606160" y="109220"/>
                  </a:cubicBezTo>
                  <a:cubicBezTo>
                    <a:pt x="3604255" y="108585"/>
                    <a:pt x="3602350" y="107315"/>
                    <a:pt x="3600445" y="105410"/>
                  </a:cubicBezTo>
                  <a:cubicBezTo>
                    <a:pt x="3598540" y="103505"/>
                    <a:pt x="3597270" y="101600"/>
                    <a:pt x="3596635" y="99060"/>
                  </a:cubicBezTo>
                  <a:cubicBezTo>
                    <a:pt x="3596000" y="96520"/>
                    <a:pt x="3595365" y="93345"/>
                    <a:pt x="3595365" y="89535"/>
                  </a:cubicBezTo>
                  <a:lnTo>
                    <a:pt x="3595365" y="44450"/>
                  </a:lnTo>
                  <a:lnTo>
                    <a:pt x="3584570" y="44450"/>
                  </a:lnTo>
                  <a:lnTo>
                    <a:pt x="3584570" y="30480"/>
                  </a:lnTo>
                  <a:lnTo>
                    <a:pt x="3595365" y="30480"/>
                  </a:lnTo>
                  <a:lnTo>
                    <a:pt x="3595365" y="8255"/>
                  </a:lnTo>
                  <a:close/>
                  <a:moveTo>
                    <a:pt x="3445505" y="0"/>
                  </a:moveTo>
                  <a:lnTo>
                    <a:pt x="3445505" y="37465"/>
                  </a:lnTo>
                  <a:cubicBezTo>
                    <a:pt x="3445505" y="37465"/>
                    <a:pt x="3448680" y="34925"/>
                    <a:pt x="3449950" y="33655"/>
                  </a:cubicBezTo>
                  <a:cubicBezTo>
                    <a:pt x="3451220" y="33020"/>
                    <a:pt x="3452490" y="31750"/>
                    <a:pt x="3453760" y="31115"/>
                  </a:cubicBezTo>
                  <a:cubicBezTo>
                    <a:pt x="3455030" y="30480"/>
                    <a:pt x="3456935" y="29845"/>
                    <a:pt x="3458840" y="29210"/>
                  </a:cubicBezTo>
                  <a:cubicBezTo>
                    <a:pt x="3460745" y="29210"/>
                    <a:pt x="3463285" y="28575"/>
                    <a:pt x="3465825" y="28575"/>
                  </a:cubicBezTo>
                  <a:cubicBezTo>
                    <a:pt x="3470270" y="28575"/>
                    <a:pt x="3474080" y="29210"/>
                    <a:pt x="3477890" y="31115"/>
                  </a:cubicBezTo>
                  <a:cubicBezTo>
                    <a:pt x="3481700" y="32385"/>
                    <a:pt x="3484875" y="34925"/>
                    <a:pt x="3487415" y="38735"/>
                  </a:cubicBezTo>
                  <a:cubicBezTo>
                    <a:pt x="3489955" y="41910"/>
                    <a:pt x="3492495" y="46355"/>
                    <a:pt x="3493765" y="51435"/>
                  </a:cubicBezTo>
                  <a:cubicBezTo>
                    <a:pt x="3495035" y="56515"/>
                    <a:pt x="3496305" y="62865"/>
                    <a:pt x="3496305" y="70485"/>
                  </a:cubicBezTo>
                  <a:lnTo>
                    <a:pt x="3495670" y="71120"/>
                  </a:lnTo>
                  <a:cubicBezTo>
                    <a:pt x="3495670" y="77470"/>
                    <a:pt x="3495035" y="83820"/>
                    <a:pt x="3493130" y="88265"/>
                  </a:cubicBezTo>
                  <a:cubicBezTo>
                    <a:pt x="3491225" y="93345"/>
                    <a:pt x="3489320" y="97155"/>
                    <a:pt x="3486145" y="100330"/>
                  </a:cubicBezTo>
                  <a:cubicBezTo>
                    <a:pt x="3483605" y="103505"/>
                    <a:pt x="3479795" y="106045"/>
                    <a:pt x="3476620" y="107315"/>
                  </a:cubicBezTo>
                  <a:cubicBezTo>
                    <a:pt x="3472810" y="109220"/>
                    <a:pt x="3469000" y="109855"/>
                    <a:pt x="3465190" y="109855"/>
                  </a:cubicBezTo>
                  <a:cubicBezTo>
                    <a:pt x="3461380" y="109855"/>
                    <a:pt x="3457570" y="109220"/>
                    <a:pt x="3454395" y="107315"/>
                  </a:cubicBezTo>
                  <a:cubicBezTo>
                    <a:pt x="3450585" y="105410"/>
                    <a:pt x="3448045" y="103505"/>
                    <a:pt x="3445505" y="100965"/>
                  </a:cubicBezTo>
                  <a:lnTo>
                    <a:pt x="3445505" y="107950"/>
                  </a:lnTo>
                  <a:lnTo>
                    <a:pt x="3430265" y="107950"/>
                  </a:lnTo>
                  <a:lnTo>
                    <a:pt x="3430265" y="7620"/>
                  </a:lnTo>
                  <a:close/>
                  <a:moveTo>
                    <a:pt x="2380611" y="0"/>
                  </a:moveTo>
                  <a:lnTo>
                    <a:pt x="2380611" y="30480"/>
                  </a:lnTo>
                  <a:lnTo>
                    <a:pt x="2399661" y="30480"/>
                  </a:lnTo>
                  <a:lnTo>
                    <a:pt x="2399661" y="44450"/>
                  </a:lnTo>
                  <a:lnTo>
                    <a:pt x="2380611" y="44450"/>
                  </a:lnTo>
                  <a:lnTo>
                    <a:pt x="2380611" y="86995"/>
                  </a:lnTo>
                  <a:cubicBezTo>
                    <a:pt x="2380611" y="86995"/>
                    <a:pt x="2380611" y="90170"/>
                    <a:pt x="2380611" y="91440"/>
                  </a:cubicBezTo>
                  <a:cubicBezTo>
                    <a:pt x="2380611" y="92710"/>
                    <a:pt x="2381246" y="93345"/>
                    <a:pt x="2381881" y="94615"/>
                  </a:cubicBezTo>
                  <a:cubicBezTo>
                    <a:pt x="2382516" y="95250"/>
                    <a:pt x="2383151" y="95885"/>
                    <a:pt x="2384421" y="95885"/>
                  </a:cubicBezTo>
                  <a:cubicBezTo>
                    <a:pt x="2385691" y="95885"/>
                    <a:pt x="2386961" y="95885"/>
                    <a:pt x="2388231" y="95885"/>
                  </a:cubicBezTo>
                  <a:cubicBezTo>
                    <a:pt x="2390136" y="95885"/>
                    <a:pt x="2392041" y="95885"/>
                    <a:pt x="2394581" y="95250"/>
                  </a:cubicBezTo>
                  <a:cubicBezTo>
                    <a:pt x="2396486" y="94615"/>
                    <a:pt x="2398391" y="93980"/>
                    <a:pt x="2399661" y="93345"/>
                  </a:cubicBezTo>
                  <a:lnTo>
                    <a:pt x="2397756" y="106680"/>
                  </a:lnTo>
                  <a:cubicBezTo>
                    <a:pt x="2397756" y="106680"/>
                    <a:pt x="2393946" y="108585"/>
                    <a:pt x="2391406" y="109220"/>
                  </a:cubicBezTo>
                  <a:cubicBezTo>
                    <a:pt x="2388866" y="109855"/>
                    <a:pt x="2386326" y="110490"/>
                    <a:pt x="2383151" y="110490"/>
                  </a:cubicBezTo>
                  <a:cubicBezTo>
                    <a:pt x="2380611" y="110490"/>
                    <a:pt x="2378071" y="110490"/>
                    <a:pt x="2376166" y="109220"/>
                  </a:cubicBezTo>
                  <a:cubicBezTo>
                    <a:pt x="2374261" y="108585"/>
                    <a:pt x="2372356" y="107315"/>
                    <a:pt x="2370451" y="105410"/>
                  </a:cubicBezTo>
                  <a:cubicBezTo>
                    <a:pt x="2368546" y="103505"/>
                    <a:pt x="2367276" y="101600"/>
                    <a:pt x="2366641" y="99060"/>
                  </a:cubicBezTo>
                  <a:cubicBezTo>
                    <a:pt x="2366006" y="96520"/>
                    <a:pt x="2365371" y="93345"/>
                    <a:pt x="2365371" y="89535"/>
                  </a:cubicBezTo>
                  <a:lnTo>
                    <a:pt x="2365371" y="44450"/>
                  </a:lnTo>
                  <a:lnTo>
                    <a:pt x="2354576" y="44450"/>
                  </a:lnTo>
                  <a:lnTo>
                    <a:pt x="2354576" y="30480"/>
                  </a:lnTo>
                  <a:lnTo>
                    <a:pt x="2365371" y="30480"/>
                  </a:lnTo>
                  <a:lnTo>
                    <a:pt x="2365371" y="8255"/>
                  </a:lnTo>
                  <a:close/>
                  <a:moveTo>
                    <a:pt x="2150741" y="0"/>
                  </a:moveTo>
                  <a:lnTo>
                    <a:pt x="2150741" y="30480"/>
                  </a:lnTo>
                  <a:lnTo>
                    <a:pt x="2169791" y="30480"/>
                  </a:lnTo>
                  <a:lnTo>
                    <a:pt x="2169791" y="44450"/>
                  </a:lnTo>
                  <a:lnTo>
                    <a:pt x="2150741" y="44450"/>
                  </a:lnTo>
                  <a:lnTo>
                    <a:pt x="2150741" y="86995"/>
                  </a:lnTo>
                  <a:cubicBezTo>
                    <a:pt x="2150741" y="86995"/>
                    <a:pt x="2150741" y="90170"/>
                    <a:pt x="2150741" y="91440"/>
                  </a:cubicBezTo>
                  <a:cubicBezTo>
                    <a:pt x="2150741" y="92710"/>
                    <a:pt x="2151376" y="93345"/>
                    <a:pt x="2152011" y="94615"/>
                  </a:cubicBezTo>
                  <a:cubicBezTo>
                    <a:pt x="2152646" y="95250"/>
                    <a:pt x="2153281" y="95885"/>
                    <a:pt x="2154551" y="95885"/>
                  </a:cubicBezTo>
                  <a:cubicBezTo>
                    <a:pt x="2155821" y="95885"/>
                    <a:pt x="2157091" y="95885"/>
                    <a:pt x="2158361" y="95885"/>
                  </a:cubicBezTo>
                  <a:cubicBezTo>
                    <a:pt x="2160266" y="95885"/>
                    <a:pt x="2162171" y="95885"/>
                    <a:pt x="2164711" y="95250"/>
                  </a:cubicBezTo>
                  <a:cubicBezTo>
                    <a:pt x="2166616" y="94615"/>
                    <a:pt x="2168521" y="93980"/>
                    <a:pt x="2169791" y="93345"/>
                  </a:cubicBezTo>
                  <a:lnTo>
                    <a:pt x="2167886" y="106680"/>
                  </a:lnTo>
                  <a:cubicBezTo>
                    <a:pt x="2167886" y="106680"/>
                    <a:pt x="2164076" y="108585"/>
                    <a:pt x="2161536" y="109220"/>
                  </a:cubicBezTo>
                  <a:cubicBezTo>
                    <a:pt x="2158996" y="109855"/>
                    <a:pt x="2156456" y="110490"/>
                    <a:pt x="2153281" y="110490"/>
                  </a:cubicBezTo>
                  <a:cubicBezTo>
                    <a:pt x="2150741" y="110490"/>
                    <a:pt x="2148201" y="110490"/>
                    <a:pt x="2146296" y="109220"/>
                  </a:cubicBezTo>
                  <a:cubicBezTo>
                    <a:pt x="2144391" y="108585"/>
                    <a:pt x="2142486" y="107315"/>
                    <a:pt x="2140581" y="105410"/>
                  </a:cubicBezTo>
                  <a:cubicBezTo>
                    <a:pt x="2138676" y="103505"/>
                    <a:pt x="2137406" y="101600"/>
                    <a:pt x="2136771" y="99060"/>
                  </a:cubicBezTo>
                  <a:cubicBezTo>
                    <a:pt x="2136136" y="96520"/>
                    <a:pt x="2135501" y="93345"/>
                    <a:pt x="2135501" y="89535"/>
                  </a:cubicBezTo>
                  <a:lnTo>
                    <a:pt x="2135501" y="44450"/>
                  </a:lnTo>
                  <a:lnTo>
                    <a:pt x="2124706" y="44450"/>
                  </a:lnTo>
                  <a:lnTo>
                    <a:pt x="2124706" y="30480"/>
                  </a:lnTo>
                  <a:lnTo>
                    <a:pt x="2135501" y="30480"/>
                  </a:lnTo>
                  <a:lnTo>
                    <a:pt x="2135501" y="8255"/>
                  </a:lnTo>
                  <a:close/>
                  <a:moveTo>
                    <a:pt x="2096131" y="0"/>
                  </a:moveTo>
                  <a:lnTo>
                    <a:pt x="2096131" y="30480"/>
                  </a:lnTo>
                  <a:lnTo>
                    <a:pt x="2115181" y="30480"/>
                  </a:lnTo>
                  <a:lnTo>
                    <a:pt x="2115181" y="44450"/>
                  </a:lnTo>
                  <a:lnTo>
                    <a:pt x="2096131" y="44450"/>
                  </a:lnTo>
                  <a:lnTo>
                    <a:pt x="2096131" y="86995"/>
                  </a:lnTo>
                  <a:cubicBezTo>
                    <a:pt x="2096131" y="86995"/>
                    <a:pt x="2096131" y="90170"/>
                    <a:pt x="2096131" y="91440"/>
                  </a:cubicBezTo>
                  <a:cubicBezTo>
                    <a:pt x="2096131" y="92710"/>
                    <a:pt x="2096766" y="93345"/>
                    <a:pt x="2097401" y="94615"/>
                  </a:cubicBezTo>
                  <a:cubicBezTo>
                    <a:pt x="2098036" y="95250"/>
                    <a:pt x="2098671" y="95885"/>
                    <a:pt x="2099941" y="95885"/>
                  </a:cubicBezTo>
                  <a:cubicBezTo>
                    <a:pt x="2101211" y="95885"/>
                    <a:pt x="2102481" y="95885"/>
                    <a:pt x="2103751" y="95885"/>
                  </a:cubicBezTo>
                  <a:cubicBezTo>
                    <a:pt x="2105656" y="95885"/>
                    <a:pt x="2107561" y="95885"/>
                    <a:pt x="2110101" y="95250"/>
                  </a:cubicBezTo>
                  <a:cubicBezTo>
                    <a:pt x="2112006" y="94615"/>
                    <a:pt x="2113911" y="93980"/>
                    <a:pt x="2115181" y="93345"/>
                  </a:cubicBezTo>
                  <a:lnTo>
                    <a:pt x="2113276" y="106680"/>
                  </a:lnTo>
                  <a:cubicBezTo>
                    <a:pt x="2113276" y="106680"/>
                    <a:pt x="2109466" y="108585"/>
                    <a:pt x="2106926" y="109220"/>
                  </a:cubicBezTo>
                  <a:cubicBezTo>
                    <a:pt x="2104386" y="109855"/>
                    <a:pt x="2101846" y="110490"/>
                    <a:pt x="2098671" y="110490"/>
                  </a:cubicBezTo>
                  <a:cubicBezTo>
                    <a:pt x="2096131" y="110490"/>
                    <a:pt x="2093591" y="110490"/>
                    <a:pt x="2091686" y="109220"/>
                  </a:cubicBezTo>
                  <a:cubicBezTo>
                    <a:pt x="2089781" y="108585"/>
                    <a:pt x="2087876" y="107315"/>
                    <a:pt x="2085971" y="105410"/>
                  </a:cubicBezTo>
                  <a:cubicBezTo>
                    <a:pt x="2084066" y="103505"/>
                    <a:pt x="2082796" y="101600"/>
                    <a:pt x="2082161" y="99060"/>
                  </a:cubicBezTo>
                  <a:cubicBezTo>
                    <a:pt x="2081526" y="96520"/>
                    <a:pt x="2080891" y="93345"/>
                    <a:pt x="2080891" y="89535"/>
                  </a:cubicBezTo>
                  <a:lnTo>
                    <a:pt x="2080891" y="44450"/>
                  </a:lnTo>
                  <a:lnTo>
                    <a:pt x="2070096" y="44450"/>
                  </a:lnTo>
                  <a:lnTo>
                    <a:pt x="2070096" y="30480"/>
                  </a:lnTo>
                  <a:lnTo>
                    <a:pt x="2080891" y="30480"/>
                  </a:lnTo>
                  <a:lnTo>
                    <a:pt x="2080891" y="8255"/>
                  </a:lnTo>
                  <a:close/>
                  <a:moveTo>
                    <a:pt x="1931665" y="0"/>
                  </a:moveTo>
                  <a:lnTo>
                    <a:pt x="1931665" y="37465"/>
                  </a:lnTo>
                  <a:cubicBezTo>
                    <a:pt x="1931665" y="37465"/>
                    <a:pt x="1934840" y="34925"/>
                    <a:pt x="1936110" y="33655"/>
                  </a:cubicBezTo>
                  <a:cubicBezTo>
                    <a:pt x="1937380" y="33020"/>
                    <a:pt x="1938650" y="31750"/>
                    <a:pt x="1939920" y="31115"/>
                  </a:cubicBezTo>
                  <a:cubicBezTo>
                    <a:pt x="1941190" y="30480"/>
                    <a:pt x="1943095" y="29845"/>
                    <a:pt x="1945000" y="29210"/>
                  </a:cubicBezTo>
                  <a:cubicBezTo>
                    <a:pt x="1946905" y="29210"/>
                    <a:pt x="1949445" y="28575"/>
                    <a:pt x="1951985" y="28575"/>
                  </a:cubicBezTo>
                  <a:cubicBezTo>
                    <a:pt x="1956430" y="28575"/>
                    <a:pt x="1960240" y="29210"/>
                    <a:pt x="1964050" y="31115"/>
                  </a:cubicBezTo>
                  <a:cubicBezTo>
                    <a:pt x="1967860" y="32385"/>
                    <a:pt x="1971035" y="34925"/>
                    <a:pt x="1973575" y="38735"/>
                  </a:cubicBezTo>
                  <a:cubicBezTo>
                    <a:pt x="1976115" y="41910"/>
                    <a:pt x="1978655" y="46355"/>
                    <a:pt x="1979925" y="51435"/>
                  </a:cubicBezTo>
                  <a:cubicBezTo>
                    <a:pt x="1981195" y="56515"/>
                    <a:pt x="1982465" y="62865"/>
                    <a:pt x="1982465" y="70485"/>
                  </a:cubicBezTo>
                  <a:lnTo>
                    <a:pt x="1981830" y="71120"/>
                  </a:lnTo>
                  <a:cubicBezTo>
                    <a:pt x="1981830" y="77470"/>
                    <a:pt x="1981195" y="83820"/>
                    <a:pt x="1979290" y="88265"/>
                  </a:cubicBezTo>
                  <a:cubicBezTo>
                    <a:pt x="1977385" y="93345"/>
                    <a:pt x="1975480" y="97155"/>
                    <a:pt x="1972305" y="100330"/>
                  </a:cubicBezTo>
                  <a:cubicBezTo>
                    <a:pt x="1969765" y="103505"/>
                    <a:pt x="1965955" y="106045"/>
                    <a:pt x="1962780" y="107315"/>
                  </a:cubicBezTo>
                  <a:cubicBezTo>
                    <a:pt x="1958970" y="109220"/>
                    <a:pt x="1955160" y="109855"/>
                    <a:pt x="1951350" y="109855"/>
                  </a:cubicBezTo>
                  <a:cubicBezTo>
                    <a:pt x="1947540" y="109855"/>
                    <a:pt x="1943730" y="109220"/>
                    <a:pt x="1940555" y="107315"/>
                  </a:cubicBezTo>
                  <a:cubicBezTo>
                    <a:pt x="1936745" y="105410"/>
                    <a:pt x="1934205" y="103505"/>
                    <a:pt x="1931665" y="100965"/>
                  </a:cubicBezTo>
                  <a:lnTo>
                    <a:pt x="1931665" y="107950"/>
                  </a:lnTo>
                  <a:lnTo>
                    <a:pt x="1916425" y="107950"/>
                  </a:lnTo>
                  <a:lnTo>
                    <a:pt x="1916425" y="7620"/>
                  </a:lnTo>
                  <a:close/>
                  <a:moveTo>
                    <a:pt x="1316991" y="0"/>
                  </a:moveTo>
                  <a:lnTo>
                    <a:pt x="1316991" y="30480"/>
                  </a:lnTo>
                  <a:lnTo>
                    <a:pt x="1336041" y="30480"/>
                  </a:lnTo>
                  <a:lnTo>
                    <a:pt x="1336041" y="44450"/>
                  </a:lnTo>
                  <a:lnTo>
                    <a:pt x="1316991" y="44450"/>
                  </a:lnTo>
                  <a:lnTo>
                    <a:pt x="1316991" y="86995"/>
                  </a:lnTo>
                  <a:cubicBezTo>
                    <a:pt x="1316991" y="86995"/>
                    <a:pt x="1316991" y="90170"/>
                    <a:pt x="1316991" y="91440"/>
                  </a:cubicBezTo>
                  <a:cubicBezTo>
                    <a:pt x="1316991" y="92710"/>
                    <a:pt x="1317627" y="93345"/>
                    <a:pt x="1318261" y="94615"/>
                  </a:cubicBezTo>
                  <a:cubicBezTo>
                    <a:pt x="1318896" y="95250"/>
                    <a:pt x="1319531" y="95885"/>
                    <a:pt x="1320801" y="95885"/>
                  </a:cubicBezTo>
                  <a:cubicBezTo>
                    <a:pt x="1322072" y="95885"/>
                    <a:pt x="1323341" y="95885"/>
                    <a:pt x="1324611" y="95885"/>
                  </a:cubicBezTo>
                  <a:cubicBezTo>
                    <a:pt x="1326516" y="95885"/>
                    <a:pt x="1328422" y="95885"/>
                    <a:pt x="1330961" y="95250"/>
                  </a:cubicBezTo>
                  <a:cubicBezTo>
                    <a:pt x="1332867" y="94615"/>
                    <a:pt x="1334772" y="93980"/>
                    <a:pt x="1336041" y="93345"/>
                  </a:cubicBezTo>
                  <a:lnTo>
                    <a:pt x="1334136" y="106680"/>
                  </a:lnTo>
                  <a:cubicBezTo>
                    <a:pt x="1334136" y="106680"/>
                    <a:pt x="1330326" y="108585"/>
                    <a:pt x="1327786" y="109220"/>
                  </a:cubicBezTo>
                  <a:cubicBezTo>
                    <a:pt x="1325246" y="109855"/>
                    <a:pt x="1322706" y="110490"/>
                    <a:pt x="1319531" y="110490"/>
                  </a:cubicBezTo>
                  <a:cubicBezTo>
                    <a:pt x="1316991" y="110490"/>
                    <a:pt x="1314451" y="110490"/>
                    <a:pt x="1312546" y="109220"/>
                  </a:cubicBezTo>
                  <a:cubicBezTo>
                    <a:pt x="1310641" y="108585"/>
                    <a:pt x="1308736" y="107315"/>
                    <a:pt x="1306831" y="105410"/>
                  </a:cubicBezTo>
                  <a:cubicBezTo>
                    <a:pt x="1304926" y="103505"/>
                    <a:pt x="1303656" y="101600"/>
                    <a:pt x="1303021" y="99060"/>
                  </a:cubicBezTo>
                  <a:cubicBezTo>
                    <a:pt x="1302386" y="96520"/>
                    <a:pt x="1301751" y="93345"/>
                    <a:pt x="1301751" y="89535"/>
                  </a:cubicBezTo>
                  <a:lnTo>
                    <a:pt x="1301751" y="44450"/>
                  </a:lnTo>
                  <a:lnTo>
                    <a:pt x="1290956" y="44450"/>
                  </a:lnTo>
                  <a:lnTo>
                    <a:pt x="1290956" y="30480"/>
                  </a:lnTo>
                  <a:lnTo>
                    <a:pt x="1301751" y="30480"/>
                  </a:lnTo>
                  <a:lnTo>
                    <a:pt x="1301751" y="8255"/>
                  </a:lnTo>
                  <a:close/>
                  <a:moveTo>
                    <a:pt x="751206" y="0"/>
                  </a:moveTo>
                  <a:lnTo>
                    <a:pt x="751206" y="30480"/>
                  </a:lnTo>
                  <a:lnTo>
                    <a:pt x="770256" y="30480"/>
                  </a:lnTo>
                  <a:lnTo>
                    <a:pt x="770256" y="44450"/>
                  </a:lnTo>
                  <a:lnTo>
                    <a:pt x="751206" y="44450"/>
                  </a:lnTo>
                  <a:lnTo>
                    <a:pt x="751206" y="86995"/>
                  </a:lnTo>
                  <a:cubicBezTo>
                    <a:pt x="751206" y="86995"/>
                    <a:pt x="751206" y="90170"/>
                    <a:pt x="751206" y="91440"/>
                  </a:cubicBezTo>
                  <a:cubicBezTo>
                    <a:pt x="751206" y="92710"/>
                    <a:pt x="751841" y="93345"/>
                    <a:pt x="752476" y="94615"/>
                  </a:cubicBezTo>
                  <a:cubicBezTo>
                    <a:pt x="753111" y="95250"/>
                    <a:pt x="753746" y="95885"/>
                    <a:pt x="755016" y="95885"/>
                  </a:cubicBezTo>
                  <a:cubicBezTo>
                    <a:pt x="756286" y="95885"/>
                    <a:pt x="757556" y="95885"/>
                    <a:pt x="758826" y="95885"/>
                  </a:cubicBezTo>
                  <a:cubicBezTo>
                    <a:pt x="760731" y="95885"/>
                    <a:pt x="762636" y="95885"/>
                    <a:pt x="765176" y="95250"/>
                  </a:cubicBezTo>
                  <a:cubicBezTo>
                    <a:pt x="767081" y="94615"/>
                    <a:pt x="768986" y="93980"/>
                    <a:pt x="770256" y="93345"/>
                  </a:cubicBezTo>
                  <a:lnTo>
                    <a:pt x="768351" y="106680"/>
                  </a:lnTo>
                  <a:cubicBezTo>
                    <a:pt x="768351" y="106680"/>
                    <a:pt x="764541" y="108585"/>
                    <a:pt x="762001" y="109220"/>
                  </a:cubicBezTo>
                  <a:cubicBezTo>
                    <a:pt x="759461" y="109855"/>
                    <a:pt x="756921" y="110490"/>
                    <a:pt x="753746" y="110490"/>
                  </a:cubicBezTo>
                  <a:cubicBezTo>
                    <a:pt x="751206" y="110490"/>
                    <a:pt x="748666" y="110490"/>
                    <a:pt x="746761" y="109220"/>
                  </a:cubicBezTo>
                  <a:cubicBezTo>
                    <a:pt x="744856" y="108585"/>
                    <a:pt x="742951" y="107315"/>
                    <a:pt x="741045" y="105410"/>
                  </a:cubicBezTo>
                  <a:cubicBezTo>
                    <a:pt x="739141" y="103505"/>
                    <a:pt x="737871" y="101600"/>
                    <a:pt x="737236" y="99060"/>
                  </a:cubicBezTo>
                  <a:cubicBezTo>
                    <a:pt x="736600" y="96520"/>
                    <a:pt x="735966" y="93345"/>
                    <a:pt x="735966" y="89535"/>
                  </a:cubicBezTo>
                  <a:lnTo>
                    <a:pt x="735966" y="44450"/>
                  </a:lnTo>
                  <a:lnTo>
                    <a:pt x="725171" y="44450"/>
                  </a:lnTo>
                  <a:lnTo>
                    <a:pt x="725171" y="30480"/>
                  </a:lnTo>
                  <a:lnTo>
                    <a:pt x="735966" y="30480"/>
                  </a:lnTo>
                  <a:lnTo>
                    <a:pt x="735966" y="8255"/>
                  </a:lnTo>
                  <a:close/>
                  <a:moveTo>
                    <a:pt x="521335" y="0"/>
                  </a:moveTo>
                  <a:lnTo>
                    <a:pt x="521335" y="30480"/>
                  </a:lnTo>
                  <a:lnTo>
                    <a:pt x="540385" y="30480"/>
                  </a:lnTo>
                  <a:lnTo>
                    <a:pt x="540385" y="44450"/>
                  </a:lnTo>
                  <a:lnTo>
                    <a:pt x="521335" y="44450"/>
                  </a:lnTo>
                  <a:lnTo>
                    <a:pt x="521335" y="86995"/>
                  </a:lnTo>
                  <a:cubicBezTo>
                    <a:pt x="521335" y="86995"/>
                    <a:pt x="521335" y="90170"/>
                    <a:pt x="521335" y="91440"/>
                  </a:cubicBezTo>
                  <a:cubicBezTo>
                    <a:pt x="521335" y="92710"/>
                    <a:pt x="521970" y="93345"/>
                    <a:pt x="522605" y="94615"/>
                  </a:cubicBezTo>
                  <a:cubicBezTo>
                    <a:pt x="523240" y="95250"/>
                    <a:pt x="523875" y="95885"/>
                    <a:pt x="525145" y="95885"/>
                  </a:cubicBezTo>
                  <a:cubicBezTo>
                    <a:pt x="526415" y="95885"/>
                    <a:pt x="527685" y="95885"/>
                    <a:pt x="528955" y="95885"/>
                  </a:cubicBezTo>
                  <a:cubicBezTo>
                    <a:pt x="530860" y="95885"/>
                    <a:pt x="532765" y="95885"/>
                    <a:pt x="535305" y="95250"/>
                  </a:cubicBezTo>
                  <a:cubicBezTo>
                    <a:pt x="537210" y="94615"/>
                    <a:pt x="539115" y="93980"/>
                    <a:pt x="540385" y="93345"/>
                  </a:cubicBezTo>
                  <a:lnTo>
                    <a:pt x="538480" y="106680"/>
                  </a:lnTo>
                  <a:cubicBezTo>
                    <a:pt x="538480" y="106680"/>
                    <a:pt x="534670" y="108585"/>
                    <a:pt x="532130" y="109220"/>
                  </a:cubicBezTo>
                  <a:cubicBezTo>
                    <a:pt x="529590" y="109855"/>
                    <a:pt x="527050" y="110490"/>
                    <a:pt x="523875" y="110490"/>
                  </a:cubicBezTo>
                  <a:cubicBezTo>
                    <a:pt x="521335" y="110490"/>
                    <a:pt x="518795" y="110490"/>
                    <a:pt x="516890" y="109220"/>
                  </a:cubicBezTo>
                  <a:cubicBezTo>
                    <a:pt x="514985" y="108585"/>
                    <a:pt x="513080" y="107315"/>
                    <a:pt x="511175" y="105410"/>
                  </a:cubicBezTo>
                  <a:cubicBezTo>
                    <a:pt x="509270" y="103505"/>
                    <a:pt x="508000" y="101600"/>
                    <a:pt x="507365" y="99060"/>
                  </a:cubicBezTo>
                  <a:cubicBezTo>
                    <a:pt x="506730" y="96520"/>
                    <a:pt x="506095" y="93345"/>
                    <a:pt x="506095" y="89535"/>
                  </a:cubicBezTo>
                  <a:lnTo>
                    <a:pt x="506095" y="44450"/>
                  </a:lnTo>
                  <a:lnTo>
                    <a:pt x="495300" y="44450"/>
                  </a:lnTo>
                  <a:lnTo>
                    <a:pt x="495300" y="30480"/>
                  </a:lnTo>
                  <a:lnTo>
                    <a:pt x="506095" y="30480"/>
                  </a:lnTo>
                  <a:lnTo>
                    <a:pt x="506095" y="8255"/>
                  </a:lnTo>
                  <a:close/>
                  <a:moveTo>
                    <a:pt x="466724" y="0"/>
                  </a:moveTo>
                  <a:lnTo>
                    <a:pt x="466724" y="30480"/>
                  </a:lnTo>
                  <a:lnTo>
                    <a:pt x="485774" y="30480"/>
                  </a:lnTo>
                  <a:lnTo>
                    <a:pt x="485774" y="44450"/>
                  </a:lnTo>
                  <a:lnTo>
                    <a:pt x="466724" y="44450"/>
                  </a:lnTo>
                  <a:lnTo>
                    <a:pt x="466724" y="86995"/>
                  </a:lnTo>
                  <a:cubicBezTo>
                    <a:pt x="466724" y="86995"/>
                    <a:pt x="466724" y="90170"/>
                    <a:pt x="466724" y="91440"/>
                  </a:cubicBezTo>
                  <a:cubicBezTo>
                    <a:pt x="466724" y="92710"/>
                    <a:pt x="467359" y="93345"/>
                    <a:pt x="467994" y="94615"/>
                  </a:cubicBezTo>
                  <a:cubicBezTo>
                    <a:pt x="468629" y="95250"/>
                    <a:pt x="469264" y="95885"/>
                    <a:pt x="470534" y="95885"/>
                  </a:cubicBezTo>
                  <a:cubicBezTo>
                    <a:pt x="471804" y="95885"/>
                    <a:pt x="473074" y="95885"/>
                    <a:pt x="474344" y="95885"/>
                  </a:cubicBezTo>
                  <a:cubicBezTo>
                    <a:pt x="476249" y="95885"/>
                    <a:pt x="478154" y="95885"/>
                    <a:pt x="480694" y="95250"/>
                  </a:cubicBezTo>
                  <a:cubicBezTo>
                    <a:pt x="482599" y="94615"/>
                    <a:pt x="484504" y="93980"/>
                    <a:pt x="485774" y="93345"/>
                  </a:cubicBezTo>
                  <a:lnTo>
                    <a:pt x="483869" y="106680"/>
                  </a:lnTo>
                  <a:cubicBezTo>
                    <a:pt x="483869" y="106680"/>
                    <a:pt x="480059" y="108585"/>
                    <a:pt x="477519" y="109220"/>
                  </a:cubicBezTo>
                  <a:cubicBezTo>
                    <a:pt x="474979" y="109855"/>
                    <a:pt x="472439" y="110490"/>
                    <a:pt x="469264" y="110490"/>
                  </a:cubicBezTo>
                  <a:cubicBezTo>
                    <a:pt x="466724" y="110490"/>
                    <a:pt x="464184" y="110490"/>
                    <a:pt x="462279" y="109220"/>
                  </a:cubicBezTo>
                  <a:cubicBezTo>
                    <a:pt x="460374" y="108585"/>
                    <a:pt x="458469" y="107315"/>
                    <a:pt x="456564" y="105410"/>
                  </a:cubicBezTo>
                  <a:cubicBezTo>
                    <a:pt x="454659" y="103505"/>
                    <a:pt x="453389" y="101600"/>
                    <a:pt x="452754" y="99060"/>
                  </a:cubicBezTo>
                  <a:cubicBezTo>
                    <a:pt x="452119" y="96520"/>
                    <a:pt x="451484" y="93345"/>
                    <a:pt x="451484" y="89535"/>
                  </a:cubicBezTo>
                  <a:lnTo>
                    <a:pt x="451484" y="44450"/>
                  </a:lnTo>
                  <a:lnTo>
                    <a:pt x="440689" y="44450"/>
                  </a:lnTo>
                  <a:lnTo>
                    <a:pt x="440689" y="30480"/>
                  </a:lnTo>
                  <a:lnTo>
                    <a:pt x="451484" y="30480"/>
                  </a:lnTo>
                  <a:lnTo>
                    <a:pt x="451484" y="8255"/>
                  </a:lnTo>
                  <a:close/>
                  <a:moveTo>
                    <a:pt x="302259" y="0"/>
                  </a:moveTo>
                  <a:lnTo>
                    <a:pt x="302259" y="37465"/>
                  </a:lnTo>
                  <a:cubicBezTo>
                    <a:pt x="302259" y="37465"/>
                    <a:pt x="305434" y="34925"/>
                    <a:pt x="306704" y="33655"/>
                  </a:cubicBezTo>
                  <a:cubicBezTo>
                    <a:pt x="307974" y="33020"/>
                    <a:pt x="309244" y="31750"/>
                    <a:pt x="310514" y="31115"/>
                  </a:cubicBezTo>
                  <a:cubicBezTo>
                    <a:pt x="311784" y="30480"/>
                    <a:pt x="313689" y="29845"/>
                    <a:pt x="315594" y="29210"/>
                  </a:cubicBezTo>
                  <a:cubicBezTo>
                    <a:pt x="317499" y="29210"/>
                    <a:pt x="320039" y="28575"/>
                    <a:pt x="322579" y="28575"/>
                  </a:cubicBezTo>
                  <a:cubicBezTo>
                    <a:pt x="327024" y="28575"/>
                    <a:pt x="330834" y="29210"/>
                    <a:pt x="334644" y="31115"/>
                  </a:cubicBezTo>
                  <a:cubicBezTo>
                    <a:pt x="338454" y="32385"/>
                    <a:pt x="341629" y="34925"/>
                    <a:pt x="344169" y="38735"/>
                  </a:cubicBezTo>
                  <a:cubicBezTo>
                    <a:pt x="346709" y="41910"/>
                    <a:pt x="349249" y="46355"/>
                    <a:pt x="350519" y="51435"/>
                  </a:cubicBezTo>
                  <a:cubicBezTo>
                    <a:pt x="351789" y="56515"/>
                    <a:pt x="353059" y="62865"/>
                    <a:pt x="353059" y="70485"/>
                  </a:cubicBezTo>
                  <a:lnTo>
                    <a:pt x="352424" y="71120"/>
                  </a:lnTo>
                  <a:cubicBezTo>
                    <a:pt x="352424" y="77470"/>
                    <a:pt x="351789" y="83820"/>
                    <a:pt x="349884" y="88265"/>
                  </a:cubicBezTo>
                  <a:cubicBezTo>
                    <a:pt x="347979" y="93345"/>
                    <a:pt x="346074" y="97155"/>
                    <a:pt x="342899" y="100330"/>
                  </a:cubicBezTo>
                  <a:cubicBezTo>
                    <a:pt x="340359" y="103505"/>
                    <a:pt x="336549" y="106045"/>
                    <a:pt x="333374" y="107315"/>
                  </a:cubicBezTo>
                  <a:cubicBezTo>
                    <a:pt x="329564" y="109220"/>
                    <a:pt x="325754" y="109855"/>
                    <a:pt x="321944" y="109855"/>
                  </a:cubicBezTo>
                  <a:cubicBezTo>
                    <a:pt x="318134" y="109855"/>
                    <a:pt x="314324" y="109220"/>
                    <a:pt x="311149" y="107315"/>
                  </a:cubicBezTo>
                  <a:cubicBezTo>
                    <a:pt x="307339" y="105410"/>
                    <a:pt x="304799" y="103505"/>
                    <a:pt x="302259" y="100965"/>
                  </a:cubicBezTo>
                  <a:lnTo>
                    <a:pt x="302259" y="107950"/>
                  </a:lnTo>
                  <a:lnTo>
                    <a:pt x="287019" y="107950"/>
                  </a:lnTo>
                  <a:lnTo>
                    <a:pt x="287019" y="762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DF3ED9A-57E4-25C5-BC4E-AC1C77798191}"/>
                </a:ext>
              </a:extLst>
            </p:cNvPr>
            <p:cNvSpPr/>
            <p:nvPr userDrawn="1"/>
          </p:nvSpPr>
          <p:spPr>
            <a:xfrm>
              <a:off x="485775" y="6164633"/>
              <a:ext cx="405765" cy="81280"/>
            </a:xfrm>
            <a:custGeom>
              <a:avLst/>
              <a:gdLst>
                <a:gd name="connsiteX0" fmla="*/ 324485 w 405765"/>
                <a:gd name="connsiteY0" fmla="*/ 0 h 81280"/>
                <a:gd name="connsiteX1" fmla="*/ 405765 w 405765"/>
                <a:gd name="connsiteY1" fmla="*/ 0 h 81280"/>
                <a:gd name="connsiteX2" fmla="*/ 405765 w 405765"/>
                <a:gd name="connsiteY2" fmla="*/ 81280 h 81280"/>
                <a:gd name="connsiteX3" fmla="*/ 324485 w 405765"/>
                <a:gd name="connsiteY3" fmla="*/ 81280 h 81280"/>
                <a:gd name="connsiteX4" fmla="*/ 161925 w 405765"/>
                <a:gd name="connsiteY4" fmla="*/ 0 h 81280"/>
                <a:gd name="connsiteX5" fmla="*/ 243205 w 405765"/>
                <a:gd name="connsiteY5" fmla="*/ 0 h 81280"/>
                <a:gd name="connsiteX6" fmla="*/ 243205 w 405765"/>
                <a:gd name="connsiteY6" fmla="*/ 81280 h 81280"/>
                <a:gd name="connsiteX7" fmla="*/ 161925 w 405765"/>
                <a:gd name="connsiteY7" fmla="*/ 81280 h 81280"/>
                <a:gd name="connsiteX8" fmla="*/ 0 w 405765"/>
                <a:gd name="connsiteY8" fmla="*/ 0 h 81280"/>
                <a:gd name="connsiteX9" fmla="*/ 81280 w 405765"/>
                <a:gd name="connsiteY9" fmla="*/ 0 h 81280"/>
                <a:gd name="connsiteX10" fmla="*/ 81280 w 405765"/>
                <a:gd name="connsiteY10" fmla="*/ 81280 h 81280"/>
                <a:gd name="connsiteX11" fmla="*/ 0 w 405765"/>
                <a:gd name="connsiteY11" fmla="*/ 81280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5" h="81280">
                  <a:moveTo>
                    <a:pt x="324485" y="0"/>
                  </a:moveTo>
                  <a:lnTo>
                    <a:pt x="405765" y="0"/>
                  </a:lnTo>
                  <a:lnTo>
                    <a:pt x="405765" y="81280"/>
                  </a:lnTo>
                  <a:lnTo>
                    <a:pt x="324485" y="81280"/>
                  </a:lnTo>
                  <a:close/>
                  <a:moveTo>
                    <a:pt x="161925" y="0"/>
                  </a:moveTo>
                  <a:lnTo>
                    <a:pt x="243205" y="0"/>
                  </a:lnTo>
                  <a:lnTo>
                    <a:pt x="243205" y="81280"/>
                  </a:lnTo>
                  <a:lnTo>
                    <a:pt x="161925" y="81280"/>
                  </a:lnTo>
                  <a:close/>
                  <a:moveTo>
                    <a:pt x="0" y="0"/>
                  </a:moveTo>
                  <a:lnTo>
                    <a:pt x="81280" y="0"/>
                  </a:lnTo>
                  <a:lnTo>
                    <a:pt x="81280" y="8128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FD7948-9E7C-1CE1-F28B-D2D349BB86F0}"/>
              </a:ext>
            </a:extLst>
          </p:cNvPr>
          <p:cNvGrpSpPr/>
          <p:nvPr userDrawn="1"/>
        </p:nvGrpSpPr>
        <p:grpSpPr>
          <a:xfrm>
            <a:off x="485774" y="1291008"/>
            <a:ext cx="5706110" cy="4360545"/>
            <a:chOff x="485774" y="1291008"/>
            <a:chExt cx="5706110" cy="43605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E50E80-DFF0-E065-898F-1AFD970459B6}"/>
                </a:ext>
              </a:extLst>
            </p:cNvPr>
            <p:cNvSpPr/>
            <p:nvPr userDrawn="1"/>
          </p:nvSpPr>
          <p:spPr>
            <a:xfrm>
              <a:off x="485774" y="5549953"/>
              <a:ext cx="508000" cy="101600"/>
            </a:xfrm>
            <a:custGeom>
              <a:avLst/>
              <a:gdLst>
                <a:gd name="connsiteX0" fmla="*/ 406400 w 508000"/>
                <a:gd name="connsiteY0" fmla="*/ 0 h 101600"/>
                <a:gd name="connsiteX1" fmla="*/ 508000 w 508000"/>
                <a:gd name="connsiteY1" fmla="*/ 0 h 101600"/>
                <a:gd name="connsiteX2" fmla="*/ 508000 w 508000"/>
                <a:gd name="connsiteY2" fmla="*/ 101600 h 101600"/>
                <a:gd name="connsiteX3" fmla="*/ 406400 w 508000"/>
                <a:gd name="connsiteY3" fmla="*/ 101600 h 101600"/>
                <a:gd name="connsiteX4" fmla="*/ 203200 w 508000"/>
                <a:gd name="connsiteY4" fmla="*/ 0 h 101600"/>
                <a:gd name="connsiteX5" fmla="*/ 304800 w 508000"/>
                <a:gd name="connsiteY5" fmla="*/ 0 h 101600"/>
                <a:gd name="connsiteX6" fmla="*/ 304800 w 508000"/>
                <a:gd name="connsiteY6" fmla="*/ 101600 h 101600"/>
                <a:gd name="connsiteX7" fmla="*/ 203200 w 508000"/>
                <a:gd name="connsiteY7" fmla="*/ 101600 h 101600"/>
                <a:gd name="connsiteX8" fmla="*/ 0 w 508000"/>
                <a:gd name="connsiteY8" fmla="*/ 0 h 101600"/>
                <a:gd name="connsiteX9" fmla="*/ 101600 w 508000"/>
                <a:gd name="connsiteY9" fmla="*/ 0 h 101600"/>
                <a:gd name="connsiteX10" fmla="*/ 101600 w 508000"/>
                <a:gd name="connsiteY10" fmla="*/ 101600 h 101600"/>
                <a:gd name="connsiteX11" fmla="*/ 0 w 508000"/>
                <a:gd name="connsiteY11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0" h="101600">
                  <a:moveTo>
                    <a:pt x="406400" y="0"/>
                  </a:moveTo>
                  <a:lnTo>
                    <a:pt x="508000" y="0"/>
                  </a:lnTo>
                  <a:lnTo>
                    <a:pt x="508000" y="101600"/>
                  </a:lnTo>
                  <a:lnTo>
                    <a:pt x="406400" y="101600"/>
                  </a:lnTo>
                  <a:close/>
                  <a:moveTo>
                    <a:pt x="203200" y="0"/>
                  </a:moveTo>
                  <a:lnTo>
                    <a:pt x="304800" y="0"/>
                  </a:lnTo>
                  <a:lnTo>
                    <a:pt x="304800" y="101600"/>
                  </a:lnTo>
                  <a:lnTo>
                    <a:pt x="203200" y="101600"/>
                  </a:lnTo>
                  <a:close/>
                  <a:moveTo>
                    <a:pt x="0" y="0"/>
                  </a:moveTo>
                  <a:lnTo>
                    <a:pt x="101600" y="0"/>
                  </a:lnTo>
                  <a:lnTo>
                    <a:pt x="1016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2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0AAC841-3D56-6842-04D1-F0B7D973D86D}"/>
                </a:ext>
              </a:extLst>
            </p:cNvPr>
            <p:cNvSpPr/>
            <p:nvPr userDrawn="1"/>
          </p:nvSpPr>
          <p:spPr>
            <a:xfrm>
              <a:off x="485775" y="1291008"/>
              <a:ext cx="5706109" cy="4359275"/>
            </a:xfrm>
            <a:custGeom>
              <a:avLst/>
              <a:gdLst>
                <a:gd name="connsiteX0" fmla="*/ 0 w 5706109"/>
                <a:gd name="connsiteY0" fmla="*/ 4157346 h 4359275"/>
                <a:gd name="connsiteX1" fmla="*/ 101600 w 5706109"/>
                <a:gd name="connsiteY1" fmla="*/ 4157346 h 4359275"/>
                <a:gd name="connsiteX2" fmla="*/ 101600 w 5706109"/>
                <a:gd name="connsiteY2" fmla="*/ 1075055 h 4359275"/>
                <a:gd name="connsiteX3" fmla="*/ 101600 w 5706109"/>
                <a:gd name="connsiteY3" fmla="*/ 1075055 h 4359275"/>
                <a:gd name="connsiteX4" fmla="*/ 191770 w 5706109"/>
                <a:gd name="connsiteY4" fmla="*/ 1059180 h 4359275"/>
                <a:gd name="connsiteX5" fmla="*/ 861060 w 5706109"/>
                <a:gd name="connsiteY5" fmla="*/ 942975 h 4359275"/>
                <a:gd name="connsiteX6" fmla="*/ 1195705 w 5706109"/>
                <a:gd name="connsiteY6" fmla="*/ 885190 h 4359275"/>
                <a:gd name="connsiteX7" fmla="*/ 1362710 w 5706109"/>
                <a:gd name="connsiteY7" fmla="*/ 855980 h 4359275"/>
                <a:gd name="connsiteX8" fmla="*/ 1529715 w 5706109"/>
                <a:gd name="connsiteY8" fmla="*/ 826770 h 4359275"/>
                <a:gd name="connsiteX9" fmla="*/ 1864360 w 5706109"/>
                <a:gd name="connsiteY9" fmla="*/ 768985 h 4359275"/>
                <a:gd name="connsiteX10" fmla="*/ 2031365 w 5706109"/>
                <a:gd name="connsiteY10" fmla="*/ 739775 h 4359275"/>
                <a:gd name="connsiteX11" fmla="*/ 2198370 w 5706109"/>
                <a:gd name="connsiteY11" fmla="*/ 710565 h 4359275"/>
                <a:gd name="connsiteX12" fmla="*/ 2365375 w 5706109"/>
                <a:gd name="connsiteY12" fmla="*/ 681355 h 4359275"/>
                <a:gd name="connsiteX13" fmla="*/ 2532380 w 5706109"/>
                <a:gd name="connsiteY13" fmla="*/ 652145 h 4359275"/>
                <a:gd name="connsiteX14" fmla="*/ 2699385 w 5706109"/>
                <a:gd name="connsiteY14" fmla="*/ 622935 h 4359275"/>
                <a:gd name="connsiteX15" fmla="*/ 2866390 w 5706109"/>
                <a:gd name="connsiteY15" fmla="*/ 593725 h 4359275"/>
                <a:gd name="connsiteX16" fmla="*/ 5461000 w 5706109"/>
                <a:gd name="connsiteY16" fmla="*/ 144145 h 4359275"/>
                <a:gd name="connsiteX17" fmla="*/ 5602605 w 5706109"/>
                <a:gd name="connsiteY17" fmla="*/ 119380 h 4359275"/>
                <a:gd name="connsiteX18" fmla="*/ 5602605 w 5706109"/>
                <a:gd name="connsiteY18" fmla="*/ 119380 h 4359275"/>
                <a:gd name="connsiteX19" fmla="*/ 5602605 w 5706109"/>
                <a:gd name="connsiteY19" fmla="*/ 4257676 h 4359275"/>
                <a:gd name="connsiteX20" fmla="*/ 609600 w 5706109"/>
                <a:gd name="connsiteY20" fmla="*/ 4257676 h 4359275"/>
                <a:gd name="connsiteX21" fmla="*/ 609600 w 5706109"/>
                <a:gd name="connsiteY21" fmla="*/ 4359276 h 4359275"/>
                <a:gd name="connsiteX22" fmla="*/ 5706110 w 5706109"/>
                <a:gd name="connsiteY22" fmla="*/ 4359276 h 4359275"/>
                <a:gd name="connsiteX23" fmla="*/ 5706110 w 5706109"/>
                <a:gd name="connsiteY23" fmla="*/ 0 h 4359275"/>
                <a:gd name="connsiteX24" fmla="*/ 5704840 w 5706109"/>
                <a:gd name="connsiteY24" fmla="*/ 0 h 4359275"/>
                <a:gd name="connsiteX25" fmla="*/ 5445760 w 5706109"/>
                <a:gd name="connsiteY25" fmla="*/ 45085 h 4359275"/>
                <a:gd name="connsiteX26" fmla="*/ 2851150 w 5706109"/>
                <a:gd name="connsiteY26" fmla="*/ 494665 h 4359275"/>
                <a:gd name="connsiteX27" fmla="*/ 2684145 w 5706109"/>
                <a:gd name="connsiteY27" fmla="*/ 523875 h 4359275"/>
                <a:gd name="connsiteX28" fmla="*/ 2517140 w 5706109"/>
                <a:gd name="connsiteY28" fmla="*/ 553085 h 4359275"/>
                <a:gd name="connsiteX29" fmla="*/ 2350135 w 5706109"/>
                <a:gd name="connsiteY29" fmla="*/ 582295 h 4359275"/>
                <a:gd name="connsiteX30" fmla="*/ 2183130 w 5706109"/>
                <a:gd name="connsiteY30" fmla="*/ 611505 h 4359275"/>
                <a:gd name="connsiteX31" fmla="*/ 2016125 w 5706109"/>
                <a:gd name="connsiteY31" fmla="*/ 640715 h 4359275"/>
                <a:gd name="connsiteX32" fmla="*/ 1849120 w 5706109"/>
                <a:gd name="connsiteY32" fmla="*/ 669925 h 4359275"/>
                <a:gd name="connsiteX33" fmla="*/ 1514475 w 5706109"/>
                <a:gd name="connsiteY33" fmla="*/ 727710 h 4359275"/>
                <a:gd name="connsiteX34" fmla="*/ 1347470 w 5706109"/>
                <a:gd name="connsiteY34" fmla="*/ 756920 h 4359275"/>
                <a:gd name="connsiteX35" fmla="*/ 1180465 w 5706109"/>
                <a:gd name="connsiteY35" fmla="*/ 786130 h 4359275"/>
                <a:gd name="connsiteX36" fmla="*/ 845820 w 5706109"/>
                <a:gd name="connsiteY36" fmla="*/ 843915 h 4359275"/>
                <a:gd name="connsiteX37" fmla="*/ 176530 w 5706109"/>
                <a:gd name="connsiteY37" fmla="*/ 960120 h 4359275"/>
                <a:gd name="connsiteX38" fmla="*/ 3175 w 5706109"/>
                <a:gd name="connsiteY38" fmla="*/ 989965 h 4359275"/>
                <a:gd name="connsiteX39" fmla="*/ 1905 w 5706109"/>
                <a:gd name="connsiteY39" fmla="*/ 989965 h 4359275"/>
                <a:gd name="connsiteX40" fmla="*/ 1905 w 5706109"/>
                <a:gd name="connsiteY40" fmla="*/ 4158616 h 43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06109" h="4359275">
                  <a:moveTo>
                    <a:pt x="0" y="4157346"/>
                  </a:moveTo>
                  <a:lnTo>
                    <a:pt x="101600" y="4157346"/>
                  </a:lnTo>
                  <a:lnTo>
                    <a:pt x="101600" y="1075055"/>
                  </a:lnTo>
                  <a:lnTo>
                    <a:pt x="101600" y="1075055"/>
                  </a:lnTo>
                  <a:lnTo>
                    <a:pt x="191770" y="1059180"/>
                  </a:lnTo>
                  <a:lnTo>
                    <a:pt x="861060" y="942975"/>
                  </a:lnTo>
                  <a:lnTo>
                    <a:pt x="1195705" y="885190"/>
                  </a:lnTo>
                  <a:lnTo>
                    <a:pt x="1362710" y="855980"/>
                  </a:lnTo>
                  <a:lnTo>
                    <a:pt x="1529715" y="826770"/>
                  </a:lnTo>
                  <a:lnTo>
                    <a:pt x="1864360" y="768985"/>
                  </a:lnTo>
                  <a:lnTo>
                    <a:pt x="2031365" y="739775"/>
                  </a:lnTo>
                  <a:lnTo>
                    <a:pt x="2198370" y="710565"/>
                  </a:lnTo>
                  <a:lnTo>
                    <a:pt x="2365375" y="681355"/>
                  </a:lnTo>
                  <a:lnTo>
                    <a:pt x="2532380" y="652145"/>
                  </a:lnTo>
                  <a:lnTo>
                    <a:pt x="2699385" y="622935"/>
                  </a:lnTo>
                  <a:lnTo>
                    <a:pt x="2866390" y="593725"/>
                  </a:lnTo>
                  <a:cubicBezTo>
                    <a:pt x="3731260" y="443865"/>
                    <a:pt x="4596130" y="294005"/>
                    <a:pt x="5461000" y="144145"/>
                  </a:cubicBezTo>
                  <a:lnTo>
                    <a:pt x="5602605" y="119380"/>
                  </a:lnTo>
                  <a:lnTo>
                    <a:pt x="5602605" y="119380"/>
                  </a:lnTo>
                  <a:lnTo>
                    <a:pt x="5602605" y="4257676"/>
                  </a:lnTo>
                  <a:lnTo>
                    <a:pt x="609600" y="4257676"/>
                  </a:lnTo>
                  <a:lnTo>
                    <a:pt x="609600" y="4359276"/>
                  </a:lnTo>
                  <a:lnTo>
                    <a:pt x="5706110" y="4359276"/>
                  </a:lnTo>
                  <a:lnTo>
                    <a:pt x="5706110" y="0"/>
                  </a:lnTo>
                  <a:lnTo>
                    <a:pt x="5704840" y="0"/>
                  </a:lnTo>
                  <a:cubicBezTo>
                    <a:pt x="5618480" y="15240"/>
                    <a:pt x="5532120" y="30480"/>
                    <a:pt x="5445760" y="45085"/>
                  </a:cubicBezTo>
                  <a:cubicBezTo>
                    <a:pt x="4580890" y="194945"/>
                    <a:pt x="3716020" y="344805"/>
                    <a:pt x="2851150" y="494665"/>
                  </a:cubicBezTo>
                  <a:lnTo>
                    <a:pt x="2684145" y="523875"/>
                  </a:lnTo>
                  <a:lnTo>
                    <a:pt x="2517140" y="553085"/>
                  </a:lnTo>
                  <a:lnTo>
                    <a:pt x="2350135" y="582295"/>
                  </a:lnTo>
                  <a:lnTo>
                    <a:pt x="2183130" y="611505"/>
                  </a:lnTo>
                  <a:lnTo>
                    <a:pt x="2016125" y="640715"/>
                  </a:lnTo>
                  <a:lnTo>
                    <a:pt x="1849120" y="669925"/>
                  </a:lnTo>
                  <a:lnTo>
                    <a:pt x="1514475" y="727710"/>
                  </a:lnTo>
                  <a:lnTo>
                    <a:pt x="1347470" y="756920"/>
                  </a:lnTo>
                  <a:lnTo>
                    <a:pt x="1180465" y="786130"/>
                  </a:lnTo>
                  <a:lnTo>
                    <a:pt x="845820" y="843915"/>
                  </a:lnTo>
                  <a:lnTo>
                    <a:pt x="176530" y="960120"/>
                  </a:lnTo>
                  <a:lnTo>
                    <a:pt x="3175" y="989965"/>
                  </a:lnTo>
                  <a:lnTo>
                    <a:pt x="1905" y="989965"/>
                  </a:lnTo>
                  <a:lnTo>
                    <a:pt x="1905" y="4158616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FFE600"/>
                </a:gs>
                <a:gs pos="68000">
                  <a:srgbClr val="C5FD45"/>
                </a:gs>
                <a:gs pos="100000">
                  <a:srgbClr val="80FBFD"/>
                </a:gs>
              </a:gsLst>
              <a:lin ang="18720000" scaled="0"/>
              <a:tileRect/>
            </a:gra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7FA85-BD8B-B10F-506C-988BB7ED6E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62024" y="5167683"/>
            <a:ext cx="1220400" cy="1285398"/>
            <a:chOff x="3913438" y="-99392"/>
            <a:chExt cx="6512821" cy="685969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5F022C-3DD7-CE54-3F41-B2A9FD83FDF1}"/>
                </a:ext>
              </a:extLst>
            </p:cNvPr>
            <p:cNvSpPr/>
            <p:nvPr/>
          </p:nvSpPr>
          <p:spPr>
            <a:xfrm>
              <a:off x="5319751" y="-99392"/>
              <a:ext cx="4303606" cy="1570696"/>
            </a:xfrm>
            <a:custGeom>
              <a:avLst/>
              <a:gdLst>
                <a:gd name="connsiteX0" fmla="*/ 4303607 w 4303606"/>
                <a:gd name="connsiteY0" fmla="*/ 0 h 1570696"/>
                <a:gd name="connsiteX1" fmla="*/ 0 w 4303606"/>
                <a:gd name="connsiteY1" fmla="*/ 1570697 h 1570696"/>
                <a:gd name="connsiteX2" fmla="*/ 4303607 w 4303606"/>
                <a:gd name="connsiteY2" fmla="*/ 810521 h 1570696"/>
                <a:gd name="connsiteX3" fmla="*/ 4303607 w 4303606"/>
                <a:gd name="connsiteY3" fmla="*/ 0 h 15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606" h="1570696">
                  <a:moveTo>
                    <a:pt x="4303607" y="0"/>
                  </a:moveTo>
                  <a:lnTo>
                    <a:pt x="0" y="1570697"/>
                  </a:lnTo>
                  <a:lnTo>
                    <a:pt x="4303607" y="810521"/>
                  </a:lnTo>
                  <a:lnTo>
                    <a:pt x="4303607" y="0"/>
                  </a:lnTo>
                  <a:close/>
                </a:path>
              </a:pathLst>
            </a:custGeom>
            <a:solidFill>
              <a:srgbClr val="FFE600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B4BDBD-6FF3-6330-ADF8-EDC185F44AE9}"/>
                </a:ext>
              </a:extLst>
            </p:cNvPr>
            <p:cNvSpPr/>
            <p:nvPr/>
          </p:nvSpPr>
          <p:spPr>
            <a:xfrm>
              <a:off x="5357395" y="2124345"/>
              <a:ext cx="3613052" cy="2176910"/>
            </a:xfrm>
            <a:custGeom>
              <a:avLst/>
              <a:gdLst>
                <a:gd name="connsiteX0" fmla="*/ 652845 w 3613052"/>
                <a:gd name="connsiteY0" fmla="*/ 1676205 h 2176910"/>
                <a:gd name="connsiteX1" fmla="*/ 1741463 w 3613052"/>
                <a:gd name="connsiteY1" fmla="*/ 1676205 h 2176910"/>
                <a:gd name="connsiteX2" fmla="*/ 1741463 w 3613052"/>
                <a:gd name="connsiteY2" fmla="*/ 2176910 h 2176910"/>
                <a:gd name="connsiteX3" fmla="*/ 0 w 3613052"/>
                <a:gd name="connsiteY3" fmla="*/ 2176910 h 2176910"/>
                <a:gd name="connsiteX4" fmla="*/ 0 w 3613052"/>
                <a:gd name="connsiteY4" fmla="*/ 0 h 2176910"/>
                <a:gd name="connsiteX5" fmla="*/ 1234766 w 3613052"/>
                <a:gd name="connsiteY5" fmla="*/ 0 h 2176910"/>
                <a:gd name="connsiteX6" fmla="*/ 1523675 w 3613052"/>
                <a:gd name="connsiteY6" fmla="*/ 500706 h 2176910"/>
                <a:gd name="connsiteX7" fmla="*/ 652910 w 3613052"/>
                <a:gd name="connsiteY7" fmla="*/ 500706 h 2176910"/>
                <a:gd name="connsiteX8" fmla="*/ 652910 w 3613052"/>
                <a:gd name="connsiteY8" fmla="*/ 859953 h 2176910"/>
                <a:gd name="connsiteX9" fmla="*/ 1440050 w 3613052"/>
                <a:gd name="connsiteY9" fmla="*/ 859953 h 2176910"/>
                <a:gd name="connsiteX10" fmla="*/ 1440050 w 3613052"/>
                <a:gd name="connsiteY10" fmla="*/ 1317022 h 2176910"/>
                <a:gd name="connsiteX11" fmla="*/ 652910 w 3613052"/>
                <a:gd name="connsiteY11" fmla="*/ 1317022 h 2176910"/>
                <a:gd name="connsiteX12" fmla="*/ 652910 w 3613052"/>
                <a:gd name="connsiteY12" fmla="*/ 1676205 h 2176910"/>
                <a:gd name="connsiteX13" fmla="*/ 2900485 w 3613052"/>
                <a:gd name="connsiteY13" fmla="*/ 0 h 2176910"/>
                <a:gd name="connsiteX14" fmla="*/ 2530687 w 3613052"/>
                <a:gd name="connsiteY14" fmla="*/ 710418 h 2176910"/>
                <a:gd name="connsiteX15" fmla="*/ 2161801 w 3613052"/>
                <a:gd name="connsiteY15" fmla="*/ 0 h 2176910"/>
                <a:gd name="connsiteX16" fmla="*/ 1439985 w 3613052"/>
                <a:gd name="connsiteY16" fmla="*/ 0 h 2176910"/>
                <a:gd name="connsiteX17" fmla="*/ 2200552 w 3613052"/>
                <a:gd name="connsiteY17" fmla="*/ 1317022 h 2176910"/>
                <a:gd name="connsiteX18" fmla="*/ 2200552 w 3613052"/>
                <a:gd name="connsiteY18" fmla="*/ 2176910 h 2176910"/>
                <a:gd name="connsiteX19" fmla="*/ 2851443 w 3613052"/>
                <a:gd name="connsiteY19" fmla="*/ 2176910 h 2176910"/>
                <a:gd name="connsiteX20" fmla="*/ 2851443 w 3613052"/>
                <a:gd name="connsiteY20" fmla="*/ 1317022 h 2176910"/>
                <a:gd name="connsiteX21" fmla="*/ 3613053 w 3613052"/>
                <a:gd name="connsiteY21" fmla="*/ 0 h 2176910"/>
                <a:gd name="connsiteX22" fmla="*/ 2900485 w 3613052"/>
                <a:gd name="connsiteY22" fmla="*/ 0 h 217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3052" h="2176910">
                  <a:moveTo>
                    <a:pt x="652845" y="1676205"/>
                  </a:moveTo>
                  <a:lnTo>
                    <a:pt x="1741463" y="1676205"/>
                  </a:lnTo>
                  <a:lnTo>
                    <a:pt x="1741463" y="2176910"/>
                  </a:lnTo>
                  <a:lnTo>
                    <a:pt x="0" y="2176910"/>
                  </a:lnTo>
                  <a:lnTo>
                    <a:pt x="0" y="0"/>
                  </a:lnTo>
                  <a:lnTo>
                    <a:pt x="1234766" y="0"/>
                  </a:lnTo>
                  <a:lnTo>
                    <a:pt x="1523675" y="500706"/>
                  </a:lnTo>
                  <a:lnTo>
                    <a:pt x="652910" y="500706"/>
                  </a:lnTo>
                  <a:lnTo>
                    <a:pt x="652910" y="859953"/>
                  </a:lnTo>
                  <a:lnTo>
                    <a:pt x="1440050" y="859953"/>
                  </a:lnTo>
                  <a:lnTo>
                    <a:pt x="1440050" y="1317022"/>
                  </a:lnTo>
                  <a:lnTo>
                    <a:pt x="652910" y="1317022"/>
                  </a:lnTo>
                  <a:lnTo>
                    <a:pt x="652910" y="1676205"/>
                  </a:lnTo>
                  <a:close/>
                  <a:moveTo>
                    <a:pt x="2900485" y="0"/>
                  </a:moveTo>
                  <a:lnTo>
                    <a:pt x="2530687" y="710418"/>
                  </a:lnTo>
                  <a:lnTo>
                    <a:pt x="2161801" y="0"/>
                  </a:lnTo>
                  <a:lnTo>
                    <a:pt x="1439985" y="0"/>
                  </a:lnTo>
                  <a:lnTo>
                    <a:pt x="2200552" y="1317022"/>
                  </a:lnTo>
                  <a:lnTo>
                    <a:pt x="2200552" y="2176910"/>
                  </a:lnTo>
                  <a:lnTo>
                    <a:pt x="2851443" y="2176910"/>
                  </a:lnTo>
                  <a:lnTo>
                    <a:pt x="2851443" y="1317022"/>
                  </a:lnTo>
                  <a:lnTo>
                    <a:pt x="3613053" y="0"/>
                  </a:lnTo>
                  <a:lnTo>
                    <a:pt x="2900485" y="0"/>
                  </a:ln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E5D71A-BC9C-E69D-9D59-9AA8924027F8}"/>
                </a:ext>
              </a:extLst>
            </p:cNvPr>
            <p:cNvSpPr/>
            <p:nvPr/>
          </p:nvSpPr>
          <p:spPr>
            <a:xfrm>
              <a:off x="3913438" y="5111711"/>
              <a:ext cx="6512821" cy="1648590"/>
            </a:xfrm>
            <a:custGeom>
              <a:avLst/>
              <a:gdLst>
                <a:gd name="connsiteX0" fmla="*/ 5071143 w 6512821"/>
                <a:gd name="connsiteY0" fmla="*/ 1396740 h 1648590"/>
                <a:gd name="connsiteX1" fmla="*/ 5069124 w 6512821"/>
                <a:gd name="connsiteY1" fmla="*/ 1438552 h 1648590"/>
                <a:gd name="connsiteX2" fmla="*/ 4777545 w 6512821"/>
                <a:gd name="connsiteY2" fmla="*/ 1438552 h 1648590"/>
                <a:gd name="connsiteX3" fmla="*/ 4880513 w 6512821"/>
                <a:gd name="connsiteY3" fmla="*/ 1533378 h 1648590"/>
                <a:gd name="connsiteX4" fmla="*/ 4964137 w 6512821"/>
                <a:gd name="connsiteY4" fmla="*/ 1499707 h 1648590"/>
                <a:gd name="connsiteX5" fmla="*/ 5049781 w 6512821"/>
                <a:gd name="connsiteY5" fmla="*/ 1572065 h 1648590"/>
                <a:gd name="connsiteX6" fmla="*/ 4875433 w 6512821"/>
                <a:gd name="connsiteY6" fmla="*/ 1648525 h 1648590"/>
                <a:gd name="connsiteX7" fmla="*/ 4654192 w 6512821"/>
                <a:gd name="connsiteY7" fmla="*/ 1398759 h 1648590"/>
                <a:gd name="connsiteX8" fmla="*/ 4867292 w 6512821"/>
                <a:gd name="connsiteY8" fmla="*/ 1146908 h 1648590"/>
                <a:gd name="connsiteX9" fmla="*/ 5071208 w 6512821"/>
                <a:gd name="connsiteY9" fmla="*/ 1396675 h 1648590"/>
                <a:gd name="connsiteX10" fmla="*/ 4779564 w 6512821"/>
                <a:gd name="connsiteY10" fmla="*/ 1344767 h 1648590"/>
                <a:gd name="connsiteX11" fmla="*/ 4950851 w 6512821"/>
                <a:gd name="connsiteY11" fmla="*/ 1344767 h 1648590"/>
                <a:gd name="connsiteX12" fmla="*/ 4863189 w 6512821"/>
                <a:gd name="connsiteY12" fmla="*/ 1254044 h 1648590"/>
                <a:gd name="connsiteX13" fmla="*/ 4779564 w 6512821"/>
                <a:gd name="connsiteY13" fmla="*/ 1344767 h 1648590"/>
                <a:gd name="connsiteX14" fmla="*/ 6512756 w 6512821"/>
                <a:gd name="connsiteY14" fmla="*/ 1396740 h 1648590"/>
                <a:gd name="connsiteX15" fmla="*/ 6510737 w 6512821"/>
                <a:gd name="connsiteY15" fmla="*/ 1438552 h 1648590"/>
                <a:gd name="connsiteX16" fmla="*/ 6219158 w 6512821"/>
                <a:gd name="connsiteY16" fmla="*/ 1438552 h 1648590"/>
                <a:gd name="connsiteX17" fmla="*/ 6322126 w 6512821"/>
                <a:gd name="connsiteY17" fmla="*/ 1533378 h 1648590"/>
                <a:gd name="connsiteX18" fmla="*/ 6405751 w 6512821"/>
                <a:gd name="connsiteY18" fmla="*/ 1499707 h 1648590"/>
                <a:gd name="connsiteX19" fmla="*/ 6491394 w 6512821"/>
                <a:gd name="connsiteY19" fmla="*/ 1572065 h 1648590"/>
                <a:gd name="connsiteX20" fmla="*/ 6317046 w 6512821"/>
                <a:gd name="connsiteY20" fmla="*/ 1648525 h 1648590"/>
                <a:gd name="connsiteX21" fmla="*/ 6095805 w 6512821"/>
                <a:gd name="connsiteY21" fmla="*/ 1398759 h 1648590"/>
                <a:gd name="connsiteX22" fmla="*/ 6308905 w 6512821"/>
                <a:gd name="connsiteY22" fmla="*/ 1146908 h 1648590"/>
                <a:gd name="connsiteX23" fmla="*/ 6512821 w 6512821"/>
                <a:gd name="connsiteY23" fmla="*/ 1396675 h 1648590"/>
                <a:gd name="connsiteX24" fmla="*/ 6221177 w 6512821"/>
                <a:gd name="connsiteY24" fmla="*/ 1344767 h 1648590"/>
                <a:gd name="connsiteX25" fmla="*/ 6392465 w 6512821"/>
                <a:gd name="connsiteY25" fmla="*/ 1344767 h 1648590"/>
                <a:gd name="connsiteX26" fmla="*/ 6304802 w 6512821"/>
                <a:gd name="connsiteY26" fmla="*/ 1254044 h 1648590"/>
                <a:gd name="connsiteX27" fmla="*/ 6221177 w 6512821"/>
                <a:gd name="connsiteY27" fmla="*/ 1344767 h 1648590"/>
                <a:gd name="connsiteX28" fmla="*/ 5978509 w 6512821"/>
                <a:gd name="connsiteY28" fmla="*/ 1467143 h 1648590"/>
                <a:gd name="connsiteX29" fmla="*/ 6058031 w 6512821"/>
                <a:gd name="connsiteY29" fmla="*/ 1542561 h 1648590"/>
                <a:gd name="connsiteX30" fmla="*/ 5866359 w 6512821"/>
                <a:gd name="connsiteY30" fmla="*/ 1648590 h 1648590"/>
                <a:gd name="connsiteX31" fmla="*/ 5637954 w 6512821"/>
                <a:gd name="connsiteY31" fmla="*/ 1398823 h 1648590"/>
                <a:gd name="connsiteX32" fmla="*/ 5868378 w 6512821"/>
                <a:gd name="connsiteY32" fmla="*/ 1146973 h 1648590"/>
                <a:gd name="connsiteX33" fmla="*/ 6056989 w 6512821"/>
                <a:gd name="connsiteY33" fmla="*/ 1250983 h 1648590"/>
                <a:gd name="connsiteX34" fmla="*/ 5975448 w 6512821"/>
                <a:gd name="connsiteY34" fmla="*/ 1333565 h 1648590"/>
                <a:gd name="connsiteX35" fmla="*/ 5867401 w 6512821"/>
                <a:gd name="connsiteY35" fmla="*/ 1266288 h 1648590"/>
                <a:gd name="connsiteX36" fmla="*/ 5766452 w 6512821"/>
                <a:gd name="connsiteY36" fmla="*/ 1396804 h 1648590"/>
                <a:gd name="connsiteX37" fmla="*/ 5868378 w 6512821"/>
                <a:gd name="connsiteY37" fmla="*/ 1528299 h 1648590"/>
                <a:gd name="connsiteX38" fmla="*/ 5978509 w 6512821"/>
                <a:gd name="connsiteY38" fmla="*/ 1467143 h 1648590"/>
                <a:gd name="connsiteX39" fmla="*/ 4869246 w 6512821"/>
                <a:gd name="connsiteY39" fmla="*/ 667825 h 1648590"/>
                <a:gd name="connsiteX40" fmla="*/ 4750973 w 6512821"/>
                <a:gd name="connsiteY40" fmla="*/ 667825 h 1648590"/>
                <a:gd name="connsiteX41" fmla="*/ 4750973 w 6512821"/>
                <a:gd name="connsiteY41" fmla="*/ 634153 h 1648590"/>
                <a:gd name="connsiteX42" fmla="*/ 4638822 w 6512821"/>
                <a:gd name="connsiteY42" fmla="*/ 677984 h 1648590"/>
                <a:gd name="connsiteX43" fmla="*/ 4467535 w 6512821"/>
                <a:gd name="connsiteY43" fmla="*/ 458763 h 1648590"/>
                <a:gd name="connsiteX44" fmla="*/ 4467535 w 6512821"/>
                <a:gd name="connsiteY44" fmla="*/ 186527 h 1648590"/>
                <a:gd name="connsiteX45" fmla="*/ 4587827 w 6512821"/>
                <a:gd name="connsiteY45" fmla="*/ 186527 h 1648590"/>
                <a:gd name="connsiteX46" fmla="*/ 4587827 w 6512821"/>
                <a:gd name="connsiteY46" fmla="*/ 448538 h 1648590"/>
                <a:gd name="connsiteX47" fmla="*/ 4668390 w 6512821"/>
                <a:gd name="connsiteY47" fmla="*/ 562708 h 1648590"/>
                <a:gd name="connsiteX48" fmla="*/ 4748954 w 6512821"/>
                <a:gd name="connsiteY48" fmla="*/ 452576 h 1648590"/>
                <a:gd name="connsiteX49" fmla="*/ 4748954 w 6512821"/>
                <a:gd name="connsiteY49" fmla="*/ 186462 h 1648590"/>
                <a:gd name="connsiteX50" fmla="*/ 4869246 w 6512821"/>
                <a:gd name="connsiteY50" fmla="*/ 186462 h 1648590"/>
                <a:gd name="connsiteX51" fmla="*/ 4869246 w 6512821"/>
                <a:gd name="connsiteY51" fmla="*/ 667695 h 1648590"/>
                <a:gd name="connsiteX52" fmla="*/ 5244449 w 6512821"/>
                <a:gd name="connsiteY52" fmla="*/ 527083 h 1648590"/>
                <a:gd name="connsiteX53" fmla="*/ 5227125 w 6512821"/>
                <a:gd name="connsiteY53" fmla="*/ 649458 h 1648590"/>
                <a:gd name="connsiteX54" fmla="*/ 5128261 w 6512821"/>
                <a:gd name="connsiteY54" fmla="*/ 677984 h 1648590"/>
                <a:gd name="connsiteX55" fmla="*/ 4997744 w 6512821"/>
                <a:gd name="connsiteY55" fmla="*/ 535224 h 1648590"/>
                <a:gd name="connsiteX56" fmla="*/ 4997744 w 6512821"/>
                <a:gd name="connsiteY56" fmla="*/ 301739 h 1648590"/>
                <a:gd name="connsiteX57" fmla="*/ 4928447 w 6512821"/>
                <a:gd name="connsiteY57" fmla="*/ 301739 h 1648590"/>
                <a:gd name="connsiteX58" fmla="*/ 4928447 w 6512821"/>
                <a:gd name="connsiteY58" fmla="*/ 186527 h 1648590"/>
                <a:gd name="connsiteX59" fmla="*/ 4997744 w 6512821"/>
                <a:gd name="connsiteY59" fmla="*/ 186527 h 1648590"/>
                <a:gd name="connsiteX60" fmla="*/ 4997744 w 6512821"/>
                <a:gd name="connsiteY60" fmla="*/ 61155 h 1648590"/>
                <a:gd name="connsiteX61" fmla="*/ 5118035 w 6512821"/>
                <a:gd name="connsiteY61" fmla="*/ 0 h 1648590"/>
                <a:gd name="connsiteX62" fmla="*/ 5118035 w 6512821"/>
                <a:gd name="connsiteY62" fmla="*/ 186592 h 1648590"/>
                <a:gd name="connsiteX63" fmla="*/ 5232205 w 6512821"/>
                <a:gd name="connsiteY63" fmla="*/ 186592 h 1648590"/>
                <a:gd name="connsiteX64" fmla="*/ 5232205 w 6512821"/>
                <a:gd name="connsiteY64" fmla="*/ 301804 h 1648590"/>
                <a:gd name="connsiteX65" fmla="*/ 5118035 w 6512821"/>
                <a:gd name="connsiteY65" fmla="*/ 301804 h 1648590"/>
                <a:gd name="connsiteX66" fmla="*/ 5118035 w 6512821"/>
                <a:gd name="connsiteY66" fmla="*/ 503701 h 1648590"/>
                <a:gd name="connsiteX67" fmla="*/ 5164928 w 6512821"/>
                <a:gd name="connsiteY67" fmla="*/ 560819 h 1648590"/>
                <a:gd name="connsiteX68" fmla="*/ 5244449 w 6512821"/>
                <a:gd name="connsiteY68" fmla="*/ 527148 h 1648590"/>
                <a:gd name="connsiteX69" fmla="*/ 3417407 w 6512821"/>
                <a:gd name="connsiteY69" fmla="*/ 667825 h 1648590"/>
                <a:gd name="connsiteX70" fmla="*/ 3297116 w 6512821"/>
                <a:gd name="connsiteY70" fmla="*/ 667825 h 1648590"/>
                <a:gd name="connsiteX71" fmla="*/ 3297116 w 6512821"/>
                <a:gd name="connsiteY71" fmla="*/ 405814 h 1648590"/>
                <a:gd name="connsiteX72" fmla="*/ 3215575 w 6512821"/>
                <a:gd name="connsiteY72" fmla="*/ 292621 h 1648590"/>
                <a:gd name="connsiteX73" fmla="*/ 3132993 w 6512821"/>
                <a:gd name="connsiteY73" fmla="*/ 402753 h 1648590"/>
                <a:gd name="connsiteX74" fmla="*/ 3132993 w 6512821"/>
                <a:gd name="connsiteY74" fmla="*/ 667825 h 1648590"/>
                <a:gd name="connsiteX75" fmla="*/ 3012701 w 6512821"/>
                <a:gd name="connsiteY75" fmla="*/ 667825 h 1648590"/>
                <a:gd name="connsiteX76" fmla="*/ 3012701 w 6512821"/>
                <a:gd name="connsiteY76" fmla="*/ 61221 h 1648590"/>
                <a:gd name="connsiteX77" fmla="*/ 3132993 w 6512821"/>
                <a:gd name="connsiteY77" fmla="*/ 65 h 1648590"/>
                <a:gd name="connsiteX78" fmla="*/ 3132993 w 6512821"/>
                <a:gd name="connsiteY78" fmla="*/ 220264 h 1648590"/>
                <a:gd name="connsiteX79" fmla="*/ 3246186 w 6512821"/>
                <a:gd name="connsiteY79" fmla="*/ 176432 h 1648590"/>
                <a:gd name="connsiteX80" fmla="*/ 3417473 w 6512821"/>
                <a:gd name="connsiteY80" fmla="*/ 396631 h 1648590"/>
                <a:gd name="connsiteX81" fmla="*/ 3417473 w 6512821"/>
                <a:gd name="connsiteY81" fmla="*/ 667825 h 1648590"/>
                <a:gd name="connsiteX82" fmla="*/ 5564554 w 6512821"/>
                <a:gd name="connsiteY82" fmla="*/ 1638365 h 1648590"/>
                <a:gd name="connsiteX83" fmla="*/ 5440160 w 6512821"/>
                <a:gd name="connsiteY83" fmla="*/ 1638365 h 1648590"/>
                <a:gd name="connsiteX84" fmla="*/ 5440160 w 6512821"/>
                <a:gd name="connsiteY84" fmla="*/ 1376355 h 1648590"/>
                <a:gd name="connsiteX85" fmla="*/ 5357577 w 6512821"/>
                <a:gd name="connsiteY85" fmla="*/ 1264204 h 1648590"/>
                <a:gd name="connsiteX86" fmla="*/ 5273952 w 6512821"/>
                <a:gd name="connsiteY86" fmla="*/ 1373293 h 1648590"/>
                <a:gd name="connsiteX87" fmla="*/ 5273952 w 6512821"/>
                <a:gd name="connsiteY87" fmla="*/ 1638365 h 1648590"/>
                <a:gd name="connsiteX88" fmla="*/ 5149558 w 6512821"/>
                <a:gd name="connsiteY88" fmla="*/ 1638365 h 1648590"/>
                <a:gd name="connsiteX89" fmla="*/ 5149558 w 6512821"/>
                <a:gd name="connsiteY89" fmla="*/ 1157133 h 1648590"/>
                <a:gd name="connsiteX90" fmla="*/ 5273952 w 6512821"/>
                <a:gd name="connsiteY90" fmla="*/ 1157133 h 1648590"/>
                <a:gd name="connsiteX91" fmla="*/ 5273952 w 6512821"/>
                <a:gd name="connsiteY91" fmla="*/ 1189762 h 1648590"/>
                <a:gd name="connsiteX92" fmla="*/ 5391183 w 6512821"/>
                <a:gd name="connsiteY92" fmla="*/ 1146973 h 1648590"/>
                <a:gd name="connsiteX93" fmla="*/ 5564490 w 6512821"/>
                <a:gd name="connsiteY93" fmla="*/ 1366195 h 1648590"/>
                <a:gd name="connsiteX94" fmla="*/ 5564490 w 6512821"/>
                <a:gd name="connsiteY94" fmla="*/ 1638430 h 1648590"/>
                <a:gd name="connsiteX95" fmla="*/ 4008772 w 6512821"/>
                <a:gd name="connsiteY95" fmla="*/ 1115386 h 1648590"/>
                <a:gd name="connsiteX96" fmla="*/ 4080152 w 6512821"/>
                <a:gd name="connsiteY96" fmla="*/ 1044005 h 1648590"/>
                <a:gd name="connsiteX97" fmla="*/ 4008772 w 6512821"/>
                <a:gd name="connsiteY97" fmla="*/ 972624 h 1648590"/>
                <a:gd name="connsiteX98" fmla="*/ 3937391 w 6512821"/>
                <a:gd name="connsiteY98" fmla="*/ 1044005 h 1648590"/>
                <a:gd name="connsiteX99" fmla="*/ 4008772 w 6512821"/>
                <a:gd name="connsiteY99" fmla="*/ 1115386 h 1648590"/>
                <a:gd name="connsiteX100" fmla="*/ 829864 w 6512821"/>
                <a:gd name="connsiteY100" fmla="*/ 1115386 h 1648590"/>
                <a:gd name="connsiteX101" fmla="*/ 901244 w 6512821"/>
                <a:gd name="connsiteY101" fmla="*/ 1044005 h 1648590"/>
                <a:gd name="connsiteX102" fmla="*/ 829864 w 6512821"/>
                <a:gd name="connsiteY102" fmla="*/ 972624 h 1648590"/>
                <a:gd name="connsiteX103" fmla="*/ 758483 w 6512821"/>
                <a:gd name="connsiteY103" fmla="*/ 1044005 h 1648590"/>
                <a:gd name="connsiteX104" fmla="*/ 829864 w 6512821"/>
                <a:gd name="connsiteY104" fmla="*/ 1115386 h 1648590"/>
                <a:gd name="connsiteX105" fmla="*/ 6512756 w 6512821"/>
                <a:gd name="connsiteY105" fmla="*/ 426134 h 1648590"/>
                <a:gd name="connsiteX106" fmla="*/ 6510737 w 6512821"/>
                <a:gd name="connsiteY106" fmla="*/ 467946 h 1648590"/>
                <a:gd name="connsiteX107" fmla="*/ 6219158 w 6512821"/>
                <a:gd name="connsiteY107" fmla="*/ 467946 h 1648590"/>
                <a:gd name="connsiteX108" fmla="*/ 6322126 w 6512821"/>
                <a:gd name="connsiteY108" fmla="*/ 562773 h 1648590"/>
                <a:gd name="connsiteX109" fmla="*/ 6405751 w 6512821"/>
                <a:gd name="connsiteY109" fmla="*/ 529102 h 1648590"/>
                <a:gd name="connsiteX110" fmla="*/ 6491394 w 6512821"/>
                <a:gd name="connsiteY110" fmla="*/ 601459 h 1648590"/>
                <a:gd name="connsiteX111" fmla="*/ 6317046 w 6512821"/>
                <a:gd name="connsiteY111" fmla="*/ 677919 h 1648590"/>
                <a:gd name="connsiteX112" fmla="*/ 6095805 w 6512821"/>
                <a:gd name="connsiteY112" fmla="*/ 428153 h 1648590"/>
                <a:gd name="connsiteX113" fmla="*/ 6308905 w 6512821"/>
                <a:gd name="connsiteY113" fmla="*/ 176302 h 1648590"/>
                <a:gd name="connsiteX114" fmla="*/ 6512821 w 6512821"/>
                <a:gd name="connsiteY114" fmla="*/ 426069 h 1648590"/>
                <a:gd name="connsiteX115" fmla="*/ 6221177 w 6512821"/>
                <a:gd name="connsiteY115" fmla="*/ 374162 h 1648590"/>
                <a:gd name="connsiteX116" fmla="*/ 6392465 w 6512821"/>
                <a:gd name="connsiteY116" fmla="*/ 374162 h 1648590"/>
                <a:gd name="connsiteX117" fmla="*/ 6304802 w 6512821"/>
                <a:gd name="connsiteY117" fmla="*/ 283438 h 1648590"/>
                <a:gd name="connsiteX118" fmla="*/ 6221177 w 6512821"/>
                <a:gd name="connsiteY118" fmla="*/ 374162 h 1648590"/>
                <a:gd name="connsiteX119" fmla="*/ 5702235 w 6512821"/>
                <a:gd name="connsiteY119" fmla="*/ 667825 h 1648590"/>
                <a:gd name="connsiteX120" fmla="*/ 5583963 w 6512821"/>
                <a:gd name="connsiteY120" fmla="*/ 667825 h 1648590"/>
                <a:gd name="connsiteX121" fmla="*/ 5583963 w 6512821"/>
                <a:gd name="connsiteY121" fmla="*/ 634153 h 1648590"/>
                <a:gd name="connsiteX122" fmla="*/ 5471812 w 6512821"/>
                <a:gd name="connsiteY122" fmla="*/ 677984 h 1648590"/>
                <a:gd name="connsiteX123" fmla="*/ 5300525 w 6512821"/>
                <a:gd name="connsiteY123" fmla="*/ 458763 h 1648590"/>
                <a:gd name="connsiteX124" fmla="*/ 5300525 w 6512821"/>
                <a:gd name="connsiteY124" fmla="*/ 186527 h 1648590"/>
                <a:gd name="connsiteX125" fmla="*/ 5420817 w 6512821"/>
                <a:gd name="connsiteY125" fmla="*/ 186527 h 1648590"/>
                <a:gd name="connsiteX126" fmla="*/ 5420817 w 6512821"/>
                <a:gd name="connsiteY126" fmla="*/ 448538 h 1648590"/>
                <a:gd name="connsiteX127" fmla="*/ 5501380 w 6512821"/>
                <a:gd name="connsiteY127" fmla="*/ 562708 h 1648590"/>
                <a:gd name="connsiteX128" fmla="*/ 5581944 w 6512821"/>
                <a:gd name="connsiteY128" fmla="*/ 452576 h 1648590"/>
                <a:gd name="connsiteX129" fmla="*/ 5581944 w 6512821"/>
                <a:gd name="connsiteY129" fmla="*/ 186462 h 1648590"/>
                <a:gd name="connsiteX130" fmla="*/ 5702235 w 6512821"/>
                <a:gd name="connsiteY130" fmla="*/ 186462 h 1648590"/>
                <a:gd name="connsiteX131" fmla="*/ 5702235 w 6512821"/>
                <a:gd name="connsiteY131" fmla="*/ 667695 h 1648590"/>
                <a:gd name="connsiteX132" fmla="*/ 3895579 w 6512821"/>
                <a:gd name="connsiteY132" fmla="*/ 426134 h 1648590"/>
                <a:gd name="connsiteX133" fmla="*/ 3893560 w 6512821"/>
                <a:gd name="connsiteY133" fmla="*/ 467946 h 1648590"/>
                <a:gd name="connsiteX134" fmla="*/ 3601981 w 6512821"/>
                <a:gd name="connsiteY134" fmla="*/ 467946 h 1648590"/>
                <a:gd name="connsiteX135" fmla="*/ 3704949 w 6512821"/>
                <a:gd name="connsiteY135" fmla="*/ 562773 h 1648590"/>
                <a:gd name="connsiteX136" fmla="*/ 3788573 w 6512821"/>
                <a:gd name="connsiteY136" fmla="*/ 529102 h 1648590"/>
                <a:gd name="connsiteX137" fmla="*/ 3874217 w 6512821"/>
                <a:gd name="connsiteY137" fmla="*/ 601459 h 1648590"/>
                <a:gd name="connsiteX138" fmla="*/ 3699868 w 6512821"/>
                <a:gd name="connsiteY138" fmla="*/ 677919 h 1648590"/>
                <a:gd name="connsiteX139" fmla="*/ 3478628 w 6512821"/>
                <a:gd name="connsiteY139" fmla="*/ 428153 h 1648590"/>
                <a:gd name="connsiteX140" fmla="*/ 3691727 w 6512821"/>
                <a:gd name="connsiteY140" fmla="*/ 176302 h 1648590"/>
                <a:gd name="connsiteX141" fmla="*/ 3895644 w 6512821"/>
                <a:gd name="connsiteY141" fmla="*/ 426069 h 1648590"/>
                <a:gd name="connsiteX142" fmla="*/ 3604000 w 6512821"/>
                <a:gd name="connsiteY142" fmla="*/ 374162 h 1648590"/>
                <a:gd name="connsiteX143" fmla="*/ 3775287 w 6512821"/>
                <a:gd name="connsiteY143" fmla="*/ 374162 h 1648590"/>
                <a:gd name="connsiteX144" fmla="*/ 3687624 w 6512821"/>
                <a:gd name="connsiteY144" fmla="*/ 283438 h 1648590"/>
                <a:gd name="connsiteX145" fmla="*/ 3604000 w 6512821"/>
                <a:gd name="connsiteY145" fmla="*/ 374162 h 1648590"/>
                <a:gd name="connsiteX146" fmla="*/ 4579686 w 6512821"/>
                <a:gd name="connsiteY146" fmla="*/ 1638365 h 1648590"/>
                <a:gd name="connsiteX147" fmla="*/ 4455291 w 6512821"/>
                <a:gd name="connsiteY147" fmla="*/ 1638365 h 1648590"/>
                <a:gd name="connsiteX148" fmla="*/ 4455291 w 6512821"/>
                <a:gd name="connsiteY148" fmla="*/ 1606778 h 1648590"/>
                <a:gd name="connsiteX149" fmla="*/ 4346201 w 6512821"/>
                <a:gd name="connsiteY149" fmla="*/ 1648590 h 1648590"/>
                <a:gd name="connsiteX150" fmla="*/ 4148406 w 6512821"/>
                <a:gd name="connsiteY150" fmla="*/ 1393678 h 1648590"/>
                <a:gd name="connsiteX151" fmla="*/ 4343140 w 6512821"/>
                <a:gd name="connsiteY151" fmla="*/ 1146973 h 1648590"/>
                <a:gd name="connsiteX152" fmla="*/ 4455291 w 6512821"/>
                <a:gd name="connsiteY152" fmla="*/ 1185724 h 1648590"/>
                <a:gd name="connsiteX153" fmla="*/ 4455291 w 6512821"/>
                <a:gd name="connsiteY153" fmla="*/ 1031761 h 1648590"/>
                <a:gd name="connsiteX154" fmla="*/ 4579686 w 6512821"/>
                <a:gd name="connsiteY154" fmla="*/ 969564 h 1648590"/>
                <a:gd name="connsiteX155" fmla="*/ 4579686 w 6512821"/>
                <a:gd name="connsiteY155" fmla="*/ 1638365 h 1648590"/>
                <a:gd name="connsiteX156" fmla="*/ 4455356 w 6512821"/>
                <a:gd name="connsiteY156" fmla="*/ 1489547 h 1648590"/>
                <a:gd name="connsiteX157" fmla="*/ 4455356 w 6512821"/>
                <a:gd name="connsiteY157" fmla="*/ 1306016 h 1648590"/>
                <a:gd name="connsiteX158" fmla="*/ 4368670 w 6512821"/>
                <a:gd name="connsiteY158" fmla="*/ 1264204 h 1648590"/>
                <a:gd name="connsiteX159" fmla="*/ 4278924 w 6512821"/>
                <a:gd name="connsiteY159" fmla="*/ 1389575 h 1648590"/>
                <a:gd name="connsiteX160" fmla="*/ 4371731 w 6512821"/>
                <a:gd name="connsiteY160" fmla="*/ 1531294 h 1648590"/>
                <a:gd name="connsiteX161" fmla="*/ 4455356 w 6512821"/>
                <a:gd name="connsiteY161" fmla="*/ 1489482 h 1648590"/>
                <a:gd name="connsiteX162" fmla="*/ 3945532 w 6512821"/>
                <a:gd name="connsiteY162" fmla="*/ 1157198 h 1648590"/>
                <a:gd name="connsiteX163" fmla="*/ 3945532 w 6512821"/>
                <a:gd name="connsiteY163" fmla="*/ 1638430 h 1648590"/>
                <a:gd name="connsiteX164" fmla="*/ 4069927 w 6512821"/>
                <a:gd name="connsiteY164" fmla="*/ 1638430 h 1648590"/>
                <a:gd name="connsiteX165" fmla="*/ 4069927 w 6512821"/>
                <a:gd name="connsiteY165" fmla="*/ 1157198 h 1648590"/>
                <a:gd name="connsiteX166" fmla="*/ 3945532 w 6512821"/>
                <a:gd name="connsiteY166" fmla="*/ 1157198 h 1648590"/>
                <a:gd name="connsiteX167" fmla="*/ 3873175 w 6512821"/>
                <a:gd name="connsiteY167" fmla="*/ 985911 h 1648590"/>
                <a:gd name="connsiteX168" fmla="*/ 3873175 w 6512821"/>
                <a:gd name="connsiteY168" fmla="*/ 1085817 h 1648590"/>
                <a:gd name="connsiteX169" fmla="*/ 3812019 w 6512821"/>
                <a:gd name="connsiteY169" fmla="*/ 1076634 h 1648590"/>
                <a:gd name="connsiteX170" fmla="*/ 3760047 w 6512821"/>
                <a:gd name="connsiteY170" fmla="*/ 1118447 h 1648590"/>
                <a:gd name="connsiteX171" fmla="*/ 3760047 w 6512821"/>
                <a:gd name="connsiteY171" fmla="*/ 1157198 h 1648590"/>
                <a:gd name="connsiteX172" fmla="*/ 3863015 w 6512821"/>
                <a:gd name="connsiteY172" fmla="*/ 1157198 h 1648590"/>
                <a:gd name="connsiteX173" fmla="*/ 3863015 w 6512821"/>
                <a:gd name="connsiteY173" fmla="*/ 1273452 h 1648590"/>
                <a:gd name="connsiteX174" fmla="*/ 3760047 w 6512821"/>
                <a:gd name="connsiteY174" fmla="*/ 1273452 h 1648590"/>
                <a:gd name="connsiteX175" fmla="*/ 3760047 w 6512821"/>
                <a:gd name="connsiteY175" fmla="*/ 1638430 h 1648590"/>
                <a:gd name="connsiteX176" fmla="*/ 3635652 w 6512821"/>
                <a:gd name="connsiteY176" fmla="*/ 1638430 h 1648590"/>
                <a:gd name="connsiteX177" fmla="*/ 3635652 w 6512821"/>
                <a:gd name="connsiteY177" fmla="*/ 1273452 h 1648590"/>
                <a:gd name="connsiteX178" fmla="*/ 3568375 w 6512821"/>
                <a:gd name="connsiteY178" fmla="*/ 1273452 h 1648590"/>
                <a:gd name="connsiteX179" fmla="*/ 3568375 w 6512821"/>
                <a:gd name="connsiteY179" fmla="*/ 1157198 h 1648590"/>
                <a:gd name="connsiteX180" fmla="*/ 3635652 w 6512821"/>
                <a:gd name="connsiteY180" fmla="*/ 1157198 h 1648590"/>
                <a:gd name="connsiteX181" fmla="*/ 3635652 w 6512821"/>
                <a:gd name="connsiteY181" fmla="*/ 1099104 h 1648590"/>
                <a:gd name="connsiteX182" fmla="*/ 3782451 w 6512821"/>
                <a:gd name="connsiteY182" fmla="*/ 972690 h 1648590"/>
                <a:gd name="connsiteX183" fmla="*/ 3873175 w 6512821"/>
                <a:gd name="connsiteY183" fmla="*/ 985976 h 1648590"/>
                <a:gd name="connsiteX184" fmla="*/ 3507154 w 6512821"/>
                <a:gd name="connsiteY184" fmla="*/ 1638365 h 1648590"/>
                <a:gd name="connsiteX185" fmla="*/ 3382759 w 6512821"/>
                <a:gd name="connsiteY185" fmla="*/ 1638365 h 1648590"/>
                <a:gd name="connsiteX186" fmla="*/ 3382759 w 6512821"/>
                <a:gd name="connsiteY186" fmla="*/ 1376355 h 1648590"/>
                <a:gd name="connsiteX187" fmla="*/ 3300177 w 6512821"/>
                <a:gd name="connsiteY187" fmla="*/ 1264204 h 1648590"/>
                <a:gd name="connsiteX188" fmla="*/ 3216552 w 6512821"/>
                <a:gd name="connsiteY188" fmla="*/ 1373293 h 1648590"/>
                <a:gd name="connsiteX189" fmla="*/ 3216552 w 6512821"/>
                <a:gd name="connsiteY189" fmla="*/ 1638365 h 1648590"/>
                <a:gd name="connsiteX190" fmla="*/ 3092157 w 6512821"/>
                <a:gd name="connsiteY190" fmla="*/ 1638365 h 1648590"/>
                <a:gd name="connsiteX191" fmla="*/ 3092157 w 6512821"/>
                <a:gd name="connsiteY191" fmla="*/ 1157133 h 1648590"/>
                <a:gd name="connsiteX192" fmla="*/ 3216552 w 6512821"/>
                <a:gd name="connsiteY192" fmla="*/ 1157133 h 1648590"/>
                <a:gd name="connsiteX193" fmla="*/ 3216552 w 6512821"/>
                <a:gd name="connsiteY193" fmla="*/ 1189762 h 1648590"/>
                <a:gd name="connsiteX194" fmla="*/ 3333783 w 6512821"/>
                <a:gd name="connsiteY194" fmla="*/ 1146973 h 1648590"/>
                <a:gd name="connsiteX195" fmla="*/ 3507089 w 6512821"/>
                <a:gd name="connsiteY195" fmla="*/ 1366195 h 1648590"/>
                <a:gd name="connsiteX196" fmla="*/ 3507089 w 6512821"/>
                <a:gd name="connsiteY196" fmla="*/ 1638430 h 1648590"/>
                <a:gd name="connsiteX197" fmla="*/ 2792437 w 6512821"/>
                <a:gd name="connsiteY197" fmla="*/ 1146973 h 1648590"/>
                <a:gd name="connsiteX198" fmla="*/ 2567094 w 6512821"/>
                <a:gd name="connsiteY198" fmla="*/ 1397782 h 1648590"/>
                <a:gd name="connsiteX199" fmla="*/ 2792437 w 6512821"/>
                <a:gd name="connsiteY199" fmla="*/ 1648590 h 1648590"/>
                <a:gd name="connsiteX200" fmla="*/ 3017781 w 6512821"/>
                <a:gd name="connsiteY200" fmla="*/ 1397782 h 1648590"/>
                <a:gd name="connsiteX201" fmla="*/ 2792437 w 6512821"/>
                <a:gd name="connsiteY201" fmla="*/ 1146973 h 1648590"/>
                <a:gd name="connsiteX202" fmla="*/ 2792437 w 6512821"/>
                <a:gd name="connsiteY202" fmla="*/ 1528299 h 1648590"/>
                <a:gd name="connsiteX203" fmla="*/ 2695592 w 6512821"/>
                <a:gd name="connsiteY203" fmla="*/ 1397782 h 1648590"/>
                <a:gd name="connsiteX204" fmla="*/ 2792437 w 6512821"/>
                <a:gd name="connsiteY204" fmla="*/ 1266288 h 1648590"/>
                <a:gd name="connsiteX205" fmla="*/ 2889283 w 6512821"/>
                <a:gd name="connsiteY205" fmla="*/ 1397782 h 1648590"/>
                <a:gd name="connsiteX206" fmla="*/ 2792437 w 6512821"/>
                <a:gd name="connsiteY206" fmla="*/ 1528299 h 1648590"/>
                <a:gd name="connsiteX207" fmla="*/ 2446802 w 6512821"/>
                <a:gd name="connsiteY207" fmla="*/ 1467143 h 1648590"/>
                <a:gd name="connsiteX208" fmla="*/ 2526323 w 6512821"/>
                <a:gd name="connsiteY208" fmla="*/ 1542561 h 1648590"/>
                <a:gd name="connsiteX209" fmla="*/ 2334651 w 6512821"/>
                <a:gd name="connsiteY209" fmla="*/ 1648590 h 1648590"/>
                <a:gd name="connsiteX210" fmla="*/ 2106246 w 6512821"/>
                <a:gd name="connsiteY210" fmla="*/ 1398823 h 1648590"/>
                <a:gd name="connsiteX211" fmla="*/ 2336670 w 6512821"/>
                <a:gd name="connsiteY211" fmla="*/ 1146973 h 1648590"/>
                <a:gd name="connsiteX212" fmla="*/ 2525281 w 6512821"/>
                <a:gd name="connsiteY212" fmla="*/ 1250983 h 1648590"/>
                <a:gd name="connsiteX213" fmla="*/ 2443741 w 6512821"/>
                <a:gd name="connsiteY213" fmla="*/ 1333565 h 1648590"/>
                <a:gd name="connsiteX214" fmla="*/ 2335693 w 6512821"/>
                <a:gd name="connsiteY214" fmla="*/ 1266288 h 1648590"/>
                <a:gd name="connsiteX215" fmla="*/ 2234744 w 6512821"/>
                <a:gd name="connsiteY215" fmla="*/ 1396804 h 1648590"/>
                <a:gd name="connsiteX216" fmla="*/ 2336670 w 6512821"/>
                <a:gd name="connsiteY216" fmla="*/ 1528299 h 1648590"/>
                <a:gd name="connsiteX217" fmla="*/ 2446802 w 6512821"/>
                <a:gd name="connsiteY217" fmla="*/ 1467143 h 1648590"/>
                <a:gd name="connsiteX218" fmla="*/ 1803530 w 6512821"/>
                <a:gd name="connsiteY218" fmla="*/ 1638365 h 1648590"/>
                <a:gd name="connsiteX219" fmla="*/ 1679135 w 6512821"/>
                <a:gd name="connsiteY219" fmla="*/ 1638365 h 1648590"/>
                <a:gd name="connsiteX220" fmla="*/ 1679135 w 6512821"/>
                <a:gd name="connsiteY220" fmla="*/ 1376355 h 1648590"/>
                <a:gd name="connsiteX221" fmla="*/ 1596553 w 6512821"/>
                <a:gd name="connsiteY221" fmla="*/ 1264204 h 1648590"/>
                <a:gd name="connsiteX222" fmla="*/ 1511951 w 6512821"/>
                <a:gd name="connsiteY222" fmla="*/ 1373293 h 1648590"/>
                <a:gd name="connsiteX223" fmla="*/ 1511951 w 6512821"/>
                <a:gd name="connsiteY223" fmla="*/ 1638365 h 1648590"/>
                <a:gd name="connsiteX224" fmla="*/ 1387557 w 6512821"/>
                <a:gd name="connsiteY224" fmla="*/ 1638365 h 1648590"/>
                <a:gd name="connsiteX225" fmla="*/ 1387557 w 6512821"/>
                <a:gd name="connsiteY225" fmla="*/ 1031761 h 1648590"/>
                <a:gd name="connsiteX226" fmla="*/ 1511951 w 6512821"/>
                <a:gd name="connsiteY226" fmla="*/ 969564 h 1648590"/>
                <a:gd name="connsiteX227" fmla="*/ 1511951 w 6512821"/>
                <a:gd name="connsiteY227" fmla="*/ 1189762 h 1648590"/>
                <a:gd name="connsiteX228" fmla="*/ 1632243 w 6512821"/>
                <a:gd name="connsiteY228" fmla="*/ 1146973 h 1648590"/>
                <a:gd name="connsiteX229" fmla="*/ 1803530 w 6512821"/>
                <a:gd name="connsiteY229" fmla="*/ 1366195 h 1648590"/>
                <a:gd name="connsiteX230" fmla="*/ 1803530 w 6512821"/>
                <a:gd name="connsiteY230" fmla="*/ 1638430 h 1648590"/>
                <a:gd name="connsiteX231" fmla="*/ 1311031 w 6512821"/>
                <a:gd name="connsiteY231" fmla="*/ 1493650 h 1648590"/>
                <a:gd name="connsiteX232" fmla="*/ 1292665 w 6512821"/>
                <a:gd name="connsiteY232" fmla="*/ 1619022 h 1648590"/>
                <a:gd name="connsiteX233" fmla="*/ 1173350 w 6512821"/>
                <a:gd name="connsiteY233" fmla="*/ 1648590 h 1648590"/>
                <a:gd name="connsiteX234" fmla="*/ 1043875 w 6512821"/>
                <a:gd name="connsiteY234" fmla="*/ 1504852 h 1648590"/>
                <a:gd name="connsiteX235" fmla="*/ 1043875 w 6512821"/>
                <a:gd name="connsiteY235" fmla="*/ 1273387 h 1648590"/>
                <a:gd name="connsiteX236" fmla="*/ 960250 w 6512821"/>
                <a:gd name="connsiteY236" fmla="*/ 1273387 h 1648590"/>
                <a:gd name="connsiteX237" fmla="*/ 960250 w 6512821"/>
                <a:gd name="connsiteY237" fmla="*/ 1157133 h 1648590"/>
                <a:gd name="connsiteX238" fmla="*/ 1043875 w 6512821"/>
                <a:gd name="connsiteY238" fmla="*/ 1157133 h 1648590"/>
                <a:gd name="connsiteX239" fmla="*/ 1043875 w 6512821"/>
                <a:gd name="connsiteY239" fmla="*/ 1031761 h 1648590"/>
                <a:gd name="connsiteX240" fmla="*/ 1168270 w 6512821"/>
                <a:gd name="connsiteY240" fmla="*/ 969564 h 1648590"/>
                <a:gd name="connsiteX241" fmla="*/ 1168270 w 6512821"/>
                <a:gd name="connsiteY241" fmla="*/ 1157133 h 1648590"/>
                <a:gd name="connsiteX242" fmla="*/ 1308947 w 6512821"/>
                <a:gd name="connsiteY242" fmla="*/ 1157133 h 1648590"/>
                <a:gd name="connsiteX243" fmla="*/ 1308947 w 6512821"/>
                <a:gd name="connsiteY243" fmla="*/ 1273387 h 1648590"/>
                <a:gd name="connsiteX244" fmla="*/ 1168270 w 6512821"/>
                <a:gd name="connsiteY244" fmla="*/ 1273387 h 1648590"/>
                <a:gd name="connsiteX245" fmla="*/ 1168270 w 6512821"/>
                <a:gd name="connsiteY245" fmla="*/ 1471181 h 1648590"/>
                <a:gd name="connsiteX246" fmla="*/ 1214120 w 6512821"/>
                <a:gd name="connsiteY246" fmla="*/ 1529275 h 1648590"/>
                <a:gd name="connsiteX247" fmla="*/ 1310966 w 6512821"/>
                <a:gd name="connsiteY247" fmla="*/ 1493585 h 1648590"/>
                <a:gd name="connsiteX248" fmla="*/ 767666 w 6512821"/>
                <a:gd name="connsiteY248" fmla="*/ 1157198 h 1648590"/>
                <a:gd name="connsiteX249" fmla="*/ 767666 w 6512821"/>
                <a:gd name="connsiteY249" fmla="*/ 1638430 h 1648590"/>
                <a:gd name="connsiteX250" fmla="*/ 892061 w 6512821"/>
                <a:gd name="connsiteY250" fmla="*/ 1638430 h 1648590"/>
                <a:gd name="connsiteX251" fmla="*/ 892061 w 6512821"/>
                <a:gd name="connsiteY251" fmla="*/ 1157198 h 1648590"/>
                <a:gd name="connsiteX252" fmla="*/ 767666 w 6512821"/>
                <a:gd name="connsiteY252" fmla="*/ 1157198 h 1648590"/>
                <a:gd name="connsiteX253" fmla="*/ 702408 w 6512821"/>
                <a:gd name="connsiteY253" fmla="*/ 1157198 h 1648590"/>
                <a:gd name="connsiteX254" fmla="*/ 550529 w 6512821"/>
                <a:gd name="connsiteY254" fmla="*/ 1638430 h 1648590"/>
                <a:gd name="connsiteX255" fmla="*/ 436359 w 6512821"/>
                <a:gd name="connsiteY255" fmla="*/ 1638430 h 1648590"/>
                <a:gd name="connsiteX256" fmla="*/ 354819 w 6512821"/>
                <a:gd name="connsiteY256" fmla="*/ 1345809 h 1648590"/>
                <a:gd name="connsiteX257" fmla="*/ 272236 w 6512821"/>
                <a:gd name="connsiteY257" fmla="*/ 1638430 h 1648590"/>
                <a:gd name="connsiteX258" fmla="*/ 158066 w 6512821"/>
                <a:gd name="connsiteY258" fmla="*/ 1638430 h 1648590"/>
                <a:gd name="connsiteX259" fmla="*/ 7099 w 6512821"/>
                <a:gd name="connsiteY259" fmla="*/ 1157198 h 1648590"/>
                <a:gd name="connsiteX260" fmla="*/ 145757 w 6512821"/>
                <a:gd name="connsiteY260" fmla="*/ 1157198 h 1648590"/>
                <a:gd name="connsiteX261" fmla="*/ 218114 w 6512821"/>
                <a:gd name="connsiteY261" fmla="*/ 1436533 h 1648590"/>
                <a:gd name="connsiteX262" fmla="*/ 299655 w 6512821"/>
                <a:gd name="connsiteY262" fmla="*/ 1157198 h 1648590"/>
                <a:gd name="connsiteX263" fmla="*/ 412848 w 6512821"/>
                <a:gd name="connsiteY263" fmla="*/ 1157198 h 1648590"/>
                <a:gd name="connsiteX264" fmla="*/ 494388 w 6512821"/>
                <a:gd name="connsiteY264" fmla="*/ 1436533 h 1648590"/>
                <a:gd name="connsiteX265" fmla="*/ 567788 w 6512821"/>
                <a:gd name="connsiteY265" fmla="*/ 1157198 h 1648590"/>
                <a:gd name="connsiteX266" fmla="*/ 702343 w 6512821"/>
                <a:gd name="connsiteY266" fmla="*/ 1157198 h 1648590"/>
                <a:gd name="connsiteX267" fmla="*/ 4436990 w 6512821"/>
                <a:gd name="connsiteY267" fmla="*/ 16282 h 1648590"/>
                <a:gd name="connsiteX268" fmla="*/ 4436990 w 6512821"/>
                <a:gd name="connsiteY268" fmla="*/ 115147 h 1648590"/>
                <a:gd name="connsiteX269" fmla="*/ 4374792 w 6512821"/>
                <a:gd name="connsiteY269" fmla="*/ 104921 h 1648590"/>
                <a:gd name="connsiteX270" fmla="*/ 4322820 w 6512821"/>
                <a:gd name="connsiteY270" fmla="*/ 144715 h 1648590"/>
                <a:gd name="connsiteX271" fmla="*/ 4322820 w 6512821"/>
                <a:gd name="connsiteY271" fmla="*/ 186527 h 1648590"/>
                <a:gd name="connsiteX272" fmla="*/ 4404361 w 6512821"/>
                <a:gd name="connsiteY272" fmla="*/ 186527 h 1648590"/>
                <a:gd name="connsiteX273" fmla="*/ 4404361 w 6512821"/>
                <a:gd name="connsiteY273" fmla="*/ 302781 h 1648590"/>
                <a:gd name="connsiteX274" fmla="*/ 4322820 w 6512821"/>
                <a:gd name="connsiteY274" fmla="*/ 302781 h 1648590"/>
                <a:gd name="connsiteX275" fmla="*/ 4322820 w 6512821"/>
                <a:gd name="connsiteY275" fmla="*/ 667759 h 1648590"/>
                <a:gd name="connsiteX276" fmla="*/ 4202528 w 6512821"/>
                <a:gd name="connsiteY276" fmla="*/ 667759 h 1648590"/>
                <a:gd name="connsiteX277" fmla="*/ 4202528 w 6512821"/>
                <a:gd name="connsiteY277" fmla="*/ 302781 h 1648590"/>
                <a:gd name="connsiteX278" fmla="*/ 4143392 w 6512821"/>
                <a:gd name="connsiteY278" fmla="*/ 302781 h 1648590"/>
                <a:gd name="connsiteX279" fmla="*/ 4143392 w 6512821"/>
                <a:gd name="connsiteY279" fmla="*/ 186527 h 1648590"/>
                <a:gd name="connsiteX280" fmla="*/ 4202528 w 6512821"/>
                <a:gd name="connsiteY280" fmla="*/ 186527 h 1648590"/>
                <a:gd name="connsiteX281" fmla="*/ 4202528 w 6512821"/>
                <a:gd name="connsiteY281" fmla="*/ 128433 h 1648590"/>
                <a:gd name="connsiteX282" fmla="*/ 4348350 w 6512821"/>
                <a:gd name="connsiteY282" fmla="*/ 2019 h 1648590"/>
                <a:gd name="connsiteX283" fmla="*/ 4437055 w 6512821"/>
                <a:gd name="connsiteY283" fmla="*/ 16282 h 1648590"/>
                <a:gd name="connsiteX284" fmla="*/ 2957602 w 6512821"/>
                <a:gd name="connsiteY284" fmla="*/ 527083 h 1648590"/>
                <a:gd name="connsiteX285" fmla="*/ 2940278 w 6512821"/>
                <a:gd name="connsiteY285" fmla="*/ 649458 h 1648590"/>
                <a:gd name="connsiteX286" fmla="*/ 2843433 w 6512821"/>
                <a:gd name="connsiteY286" fmla="*/ 677984 h 1648590"/>
                <a:gd name="connsiteX287" fmla="*/ 2712916 w 6512821"/>
                <a:gd name="connsiteY287" fmla="*/ 535224 h 1648590"/>
                <a:gd name="connsiteX288" fmla="*/ 2712916 w 6512821"/>
                <a:gd name="connsiteY288" fmla="*/ 301739 h 1648590"/>
                <a:gd name="connsiteX289" fmla="*/ 2629291 w 6512821"/>
                <a:gd name="connsiteY289" fmla="*/ 301739 h 1648590"/>
                <a:gd name="connsiteX290" fmla="*/ 2629291 w 6512821"/>
                <a:gd name="connsiteY290" fmla="*/ 186527 h 1648590"/>
                <a:gd name="connsiteX291" fmla="*/ 2712916 w 6512821"/>
                <a:gd name="connsiteY291" fmla="*/ 186527 h 1648590"/>
                <a:gd name="connsiteX292" fmla="*/ 2712916 w 6512821"/>
                <a:gd name="connsiteY292" fmla="*/ 61155 h 1648590"/>
                <a:gd name="connsiteX293" fmla="*/ 2833208 w 6512821"/>
                <a:gd name="connsiteY293" fmla="*/ 0 h 1648590"/>
                <a:gd name="connsiteX294" fmla="*/ 2833208 w 6512821"/>
                <a:gd name="connsiteY294" fmla="*/ 186592 h 1648590"/>
                <a:gd name="connsiteX295" fmla="*/ 2945358 w 6512821"/>
                <a:gd name="connsiteY295" fmla="*/ 186592 h 1648590"/>
                <a:gd name="connsiteX296" fmla="*/ 2945358 w 6512821"/>
                <a:gd name="connsiteY296" fmla="*/ 301804 h 1648590"/>
                <a:gd name="connsiteX297" fmla="*/ 2833208 w 6512821"/>
                <a:gd name="connsiteY297" fmla="*/ 301804 h 1648590"/>
                <a:gd name="connsiteX298" fmla="*/ 2833208 w 6512821"/>
                <a:gd name="connsiteY298" fmla="*/ 503701 h 1648590"/>
                <a:gd name="connsiteX299" fmla="*/ 2880100 w 6512821"/>
                <a:gd name="connsiteY299" fmla="*/ 560819 h 1648590"/>
                <a:gd name="connsiteX300" fmla="*/ 2957602 w 6512821"/>
                <a:gd name="connsiteY300" fmla="*/ 527148 h 1648590"/>
                <a:gd name="connsiteX301" fmla="*/ 2397891 w 6512821"/>
                <a:gd name="connsiteY301" fmla="*/ 426134 h 1648590"/>
                <a:gd name="connsiteX302" fmla="*/ 2395872 w 6512821"/>
                <a:gd name="connsiteY302" fmla="*/ 467946 h 1648590"/>
                <a:gd name="connsiteX303" fmla="*/ 2114453 w 6512821"/>
                <a:gd name="connsiteY303" fmla="*/ 467946 h 1648590"/>
                <a:gd name="connsiteX304" fmla="*/ 2218462 w 6512821"/>
                <a:gd name="connsiteY304" fmla="*/ 562773 h 1648590"/>
                <a:gd name="connsiteX305" fmla="*/ 2301045 w 6512821"/>
                <a:gd name="connsiteY305" fmla="*/ 529102 h 1648590"/>
                <a:gd name="connsiteX306" fmla="*/ 2386689 w 6512821"/>
                <a:gd name="connsiteY306" fmla="*/ 601459 h 1648590"/>
                <a:gd name="connsiteX307" fmla="*/ 2210321 w 6512821"/>
                <a:gd name="connsiteY307" fmla="*/ 677919 h 1648590"/>
                <a:gd name="connsiteX308" fmla="*/ 1991100 w 6512821"/>
                <a:gd name="connsiteY308" fmla="*/ 429130 h 1648590"/>
                <a:gd name="connsiteX309" fmla="*/ 2205176 w 6512821"/>
                <a:gd name="connsiteY309" fmla="*/ 176302 h 1648590"/>
                <a:gd name="connsiteX310" fmla="*/ 2397891 w 6512821"/>
                <a:gd name="connsiteY310" fmla="*/ 426069 h 1648590"/>
                <a:gd name="connsiteX311" fmla="*/ 2116472 w 6512821"/>
                <a:gd name="connsiteY311" fmla="*/ 374162 h 1648590"/>
                <a:gd name="connsiteX312" fmla="*/ 2287759 w 6512821"/>
                <a:gd name="connsiteY312" fmla="*/ 374162 h 1648590"/>
                <a:gd name="connsiteX313" fmla="*/ 2199054 w 6512821"/>
                <a:gd name="connsiteY313" fmla="*/ 283438 h 1648590"/>
                <a:gd name="connsiteX314" fmla="*/ 2116472 w 6512821"/>
                <a:gd name="connsiteY314" fmla="*/ 374162 h 1648590"/>
                <a:gd name="connsiteX315" fmla="*/ 1933982 w 6512821"/>
                <a:gd name="connsiteY315" fmla="*/ 428218 h 1648590"/>
                <a:gd name="connsiteX316" fmla="*/ 1746413 w 6512821"/>
                <a:gd name="connsiteY316" fmla="*/ 677984 h 1648590"/>
                <a:gd name="connsiteX317" fmla="*/ 1639342 w 6512821"/>
                <a:gd name="connsiteY317" fmla="*/ 638191 h 1648590"/>
                <a:gd name="connsiteX318" fmla="*/ 1639342 w 6512821"/>
                <a:gd name="connsiteY318" fmla="*/ 784990 h 1648590"/>
                <a:gd name="connsiteX319" fmla="*/ 1519050 w 6512821"/>
                <a:gd name="connsiteY319" fmla="*/ 845169 h 1648590"/>
                <a:gd name="connsiteX320" fmla="*/ 1519050 w 6512821"/>
                <a:gd name="connsiteY320" fmla="*/ 186527 h 1648590"/>
                <a:gd name="connsiteX321" fmla="*/ 1639342 w 6512821"/>
                <a:gd name="connsiteY321" fmla="*/ 186527 h 1648590"/>
                <a:gd name="connsiteX322" fmla="*/ 1639342 w 6512821"/>
                <a:gd name="connsiteY322" fmla="*/ 219157 h 1648590"/>
                <a:gd name="connsiteX323" fmla="*/ 1748432 w 6512821"/>
                <a:gd name="connsiteY323" fmla="*/ 176367 h 1648590"/>
                <a:gd name="connsiteX324" fmla="*/ 1933982 w 6512821"/>
                <a:gd name="connsiteY324" fmla="*/ 428218 h 1648590"/>
                <a:gd name="connsiteX325" fmla="*/ 1809587 w 6512821"/>
                <a:gd name="connsiteY325" fmla="*/ 434340 h 1648590"/>
                <a:gd name="connsiteX326" fmla="*/ 1718864 w 6512821"/>
                <a:gd name="connsiteY326" fmla="*/ 292621 h 1648590"/>
                <a:gd name="connsiteX327" fmla="*/ 1639342 w 6512821"/>
                <a:gd name="connsiteY327" fmla="*/ 335410 h 1648590"/>
                <a:gd name="connsiteX328" fmla="*/ 1639342 w 6512821"/>
                <a:gd name="connsiteY328" fmla="*/ 518942 h 1648590"/>
                <a:gd name="connsiteX329" fmla="*/ 1726028 w 6512821"/>
                <a:gd name="connsiteY329" fmla="*/ 562773 h 1648590"/>
                <a:gd name="connsiteX330" fmla="*/ 1809652 w 6512821"/>
                <a:gd name="connsiteY330" fmla="*/ 434340 h 1648590"/>
                <a:gd name="connsiteX331" fmla="*/ 1435426 w 6512821"/>
                <a:gd name="connsiteY331" fmla="*/ 667825 h 1648590"/>
                <a:gd name="connsiteX332" fmla="*/ 1315134 w 6512821"/>
                <a:gd name="connsiteY332" fmla="*/ 667825 h 1648590"/>
                <a:gd name="connsiteX333" fmla="*/ 1315134 w 6512821"/>
                <a:gd name="connsiteY333" fmla="*/ 634153 h 1648590"/>
                <a:gd name="connsiteX334" fmla="*/ 1202983 w 6512821"/>
                <a:gd name="connsiteY334" fmla="*/ 677984 h 1648590"/>
                <a:gd name="connsiteX335" fmla="*/ 1033715 w 6512821"/>
                <a:gd name="connsiteY335" fmla="*/ 510800 h 1648590"/>
                <a:gd name="connsiteX336" fmla="*/ 1221284 w 6512821"/>
                <a:gd name="connsiteY336" fmla="*/ 348696 h 1648590"/>
                <a:gd name="connsiteX337" fmla="*/ 1315069 w 6512821"/>
                <a:gd name="connsiteY337" fmla="*/ 368040 h 1648590"/>
                <a:gd name="connsiteX338" fmla="*/ 1315069 w 6512821"/>
                <a:gd name="connsiteY338" fmla="*/ 342574 h 1648590"/>
                <a:gd name="connsiteX339" fmla="*/ 1232486 w 6512821"/>
                <a:gd name="connsiteY339" fmla="*/ 279335 h 1648590"/>
                <a:gd name="connsiteX340" fmla="*/ 1121378 w 6512821"/>
                <a:gd name="connsiteY340" fmla="*/ 310922 h 1648590"/>
                <a:gd name="connsiteX341" fmla="*/ 1073443 w 6512821"/>
                <a:gd name="connsiteY341" fmla="*/ 225278 h 1648590"/>
                <a:gd name="connsiteX342" fmla="*/ 1239650 w 6512821"/>
                <a:gd name="connsiteY342" fmla="*/ 176367 h 1648590"/>
                <a:gd name="connsiteX343" fmla="*/ 1435426 w 6512821"/>
                <a:gd name="connsiteY343" fmla="*/ 344593 h 1648590"/>
                <a:gd name="connsiteX344" fmla="*/ 1435426 w 6512821"/>
                <a:gd name="connsiteY344" fmla="*/ 667759 h 1648590"/>
                <a:gd name="connsiteX345" fmla="*/ 1315134 w 6512821"/>
                <a:gd name="connsiteY345" fmla="*/ 527083 h 1648590"/>
                <a:gd name="connsiteX346" fmla="*/ 1315134 w 6512821"/>
                <a:gd name="connsiteY346" fmla="*/ 465927 h 1648590"/>
                <a:gd name="connsiteX347" fmla="*/ 1234570 w 6512821"/>
                <a:gd name="connsiteY347" fmla="*/ 445542 h 1648590"/>
                <a:gd name="connsiteX348" fmla="*/ 1156091 w 6512821"/>
                <a:gd name="connsiteY348" fmla="*/ 507740 h 1648590"/>
                <a:gd name="connsiteX349" fmla="*/ 1224410 w 6512821"/>
                <a:gd name="connsiteY349" fmla="*/ 574040 h 1648590"/>
                <a:gd name="connsiteX350" fmla="*/ 1315134 w 6512821"/>
                <a:gd name="connsiteY350" fmla="*/ 527148 h 1648590"/>
                <a:gd name="connsiteX351" fmla="*/ 967480 w 6512821"/>
                <a:gd name="connsiteY351" fmla="*/ 667825 h 1648590"/>
                <a:gd name="connsiteX352" fmla="*/ 847188 w 6512821"/>
                <a:gd name="connsiteY352" fmla="*/ 667825 h 1648590"/>
                <a:gd name="connsiteX353" fmla="*/ 847188 w 6512821"/>
                <a:gd name="connsiteY353" fmla="*/ 405814 h 1648590"/>
                <a:gd name="connsiteX354" fmla="*/ 765647 w 6512821"/>
                <a:gd name="connsiteY354" fmla="*/ 292621 h 1648590"/>
                <a:gd name="connsiteX355" fmla="*/ 683065 w 6512821"/>
                <a:gd name="connsiteY355" fmla="*/ 402753 h 1648590"/>
                <a:gd name="connsiteX356" fmla="*/ 683065 w 6512821"/>
                <a:gd name="connsiteY356" fmla="*/ 667825 h 1648590"/>
                <a:gd name="connsiteX357" fmla="*/ 562773 w 6512821"/>
                <a:gd name="connsiteY357" fmla="*/ 667825 h 1648590"/>
                <a:gd name="connsiteX358" fmla="*/ 562773 w 6512821"/>
                <a:gd name="connsiteY358" fmla="*/ 61221 h 1648590"/>
                <a:gd name="connsiteX359" fmla="*/ 683065 w 6512821"/>
                <a:gd name="connsiteY359" fmla="*/ 65 h 1648590"/>
                <a:gd name="connsiteX360" fmla="*/ 683065 w 6512821"/>
                <a:gd name="connsiteY360" fmla="*/ 220264 h 1648590"/>
                <a:gd name="connsiteX361" fmla="*/ 796258 w 6512821"/>
                <a:gd name="connsiteY361" fmla="*/ 176432 h 1648590"/>
                <a:gd name="connsiteX362" fmla="*/ 967545 w 6512821"/>
                <a:gd name="connsiteY362" fmla="*/ 396631 h 1648590"/>
                <a:gd name="connsiteX363" fmla="*/ 967545 w 6512821"/>
                <a:gd name="connsiteY363" fmla="*/ 667825 h 1648590"/>
                <a:gd name="connsiteX364" fmla="*/ 496472 w 6512821"/>
                <a:gd name="connsiteY364" fmla="*/ 475110 h 1648590"/>
                <a:gd name="connsiteX365" fmla="*/ 255889 w 6512821"/>
                <a:gd name="connsiteY365" fmla="*/ 677984 h 1648590"/>
                <a:gd name="connsiteX366" fmla="*/ 0 w 6512821"/>
                <a:gd name="connsiteY366" fmla="*/ 562773 h 1648590"/>
                <a:gd name="connsiteX367" fmla="*/ 89747 w 6512821"/>
                <a:gd name="connsiteY367" fmla="*/ 483251 h 1648590"/>
                <a:gd name="connsiteX368" fmla="*/ 252893 w 6512821"/>
                <a:gd name="connsiteY368" fmla="*/ 556651 h 1648590"/>
                <a:gd name="connsiteX369" fmla="*/ 367063 w 6512821"/>
                <a:gd name="connsiteY369" fmla="*/ 478171 h 1648590"/>
                <a:gd name="connsiteX370" fmla="*/ 329353 w 6512821"/>
                <a:gd name="connsiteY370" fmla="*/ 426199 h 1648590"/>
                <a:gd name="connsiteX371" fmla="*/ 225344 w 6512821"/>
                <a:gd name="connsiteY371" fmla="*/ 394612 h 1648590"/>
                <a:gd name="connsiteX372" fmla="*/ 79522 w 6512821"/>
                <a:gd name="connsiteY372" fmla="*/ 335475 h 1648590"/>
                <a:gd name="connsiteX373" fmla="*/ 24488 w 6512821"/>
                <a:gd name="connsiteY373" fmla="*/ 207042 h 1648590"/>
                <a:gd name="connsiteX374" fmla="*/ 254912 w 6512821"/>
                <a:gd name="connsiteY374" fmla="*/ 16412 h 1648590"/>
                <a:gd name="connsiteX375" fmla="*/ 482274 w 6512821"/>
                <a:gd name="connsiteY375" fmla="*/ 115277 h 1648590"/>
                <a:gd name="connsiteX376" fmla="*/ 392528 w 6512821"/>
                <a:gd name="connsiteY376" fmla="*/ 202939 h 1648590"/>
                <a:gd name="connsiteX377" fmla="*/ 246706 w 6512821"/>
                <a:gd name="connsiteY377" fmla="*/ 137681 h 1648590"/>
                <a:gd name="connsiteX378" fmla="*/ 152921 w 6512821"/>
                <a:gd name="connsiteY378" fmla="*/ 199878 h 1648590"/>
                <a:gd name="connsiteX379" fmla="*/ 179428 w 6512821"/>
                <a:gd name="connsiteY379" fmla="*/ 243710 h 1648590"/>
                <a:gd name="connsiteX380" fmla="*/ 282396 w 6512821"/>
                <a:gd name="connsiteY380" fmla="*/ 277381 h 1648590"/>
                <a:gd name="connsiteX381" fmla="*/ 438378 w 6512821"/>
                <a:gd name="connsiteY381" fmla="*/ 341598 h 1648590"/>
                <a:gd name="connsiteX382" fmla="*/ 496472 w 6512821"/>
                <a:gd name="connsiteY382" fmla="*/ 475176 h 1648590"/>
                <a:gd name="connsiteX383" fmla="*/ 6100885 w 6512821"/>
                <a:gd name="connsiteY383" fmla="*/ 208996 h 1648590"/>
                <a:gd name="connsiteX384" fmla="*/ 6051778 w 6512821"/>
                <a:gd name="connsiteY384" fmla="*/ 329288 h 1648590"/>
                <a:gd name="connsiteX385" fmla="*/ 5982482 w 6512821"/>
                <a:gd name="connsiteY385" fmla="*/ 299720 h 1648590"/>
                <a:gd name="connsiteX386" fmla="*/ 5911232 w 6512821"/>
                <a:gd name="connsiteY386" fmla="*/ 405749 h 1648590"/>
                <a:gd name="connsiteX387" fmla="*/ 5911232 w 6512821"/>
                <a:gd name="connsiteY387" fmla="*/ 667759 h 1648590"/>
                <a:gd name="connsiteX388" fmla="*/ 5790940 w 6512821"/>
                <a:gd name="connsiteY388" fmla="*/ 667759 h 1648590"/>
                <a:gd name="connsiteX389" fmla="*/ 5790940 w 6512821"/>
                <a:gd name="connsiteY389" fmla="*/ 186527 h 1648590"/>
                <a:gd name="connsiteX390" fmla="*/ 5911232 w 6512821"/>
                <a:gd name="connsiteY390" fmla="*/ 186527 h 1648590"/>
                <a:gd name="connsiteX391" fmla="*/ 5911232 w 6512821"/>
                <a:gd name="connsiteY391" fmla="*/ 220198 h 1648590"/>
                <a:gd name="connsiteX392" fmla="*/ 6012181 w 6512821"/>
                <a:gd name="connsiteY392" fmla="*/ 176367 h 1648590"/>
                <a:gd name="connsiteX393" fmla="*/ 6100885 w 6512821"/>
                <a:gd name="connsiteY393" fmla="*/ 208996 h 16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6512821" h="1648590">
                  <a:moveTo>
                    <a:pt x="5071143" y="1396740"/>
                  </a:moveTo>
                  <a:cubicBezTo>
                    <a:pt x="5071143" y="1412045"/>
                    <a:pt x="5070101" y="1431388"/>
                    <a:pt x="5069124" y="1438552"/>
                  </a:cubicBezTo>
                  <a:lnTo>
                    <a:pt x="4777545" y="1438552"/>
                  </a:lnTo>
                  <a:cubicBezTo>
                    <a:pt x="4782625" y="1505829"/>
                    <a:pt x="4828541" y="1533378"/>
                    <a:pt x="4880513" y="1533378"/>
                  </a:cubicBezTo>
                  <a:cubicBezTo>
                    <a:pt x="4911123" y="1533378"/>
                    <a:pt x="4939649" y="1524196"/>
                    <a:pt x="4964137" y="1499707"/>
                  </a:cubicBezTo>
                  <a:lnTo>
                    <a:pt x="5049781" y="1572065"/>
                  </a:lnTo>
                  <a:cubicBezTo>
                    <a:pt x="5004908" y="1628140"/>
                    <a:pt x="4936588" y="1648525"/>
                    <a:pt x="4875433" y="1648525"/>
                  </a:cubicBezTo>
                  <a:cubicBezTo>
                    <a:pt x="4734756" y="1648525"/>
                    <a:pt x="4654192" y="1540478"/>
                    <a:pt x="4654192" y="1398759"/>
                  </a:cubicBezTo>
                  <a:cubicBezTo>
                    <a:pt x="4654192" y="1244795"/>
                    <a:pt x="4749019" y="1146908"/>
                    <a:pt x="4867292" y="1146908"/>
                  </a:cubicBezTo>
                  <a:cubicBezTo>
                    <a:pt x="4993706" y="1146908"/>
                    <a:pt x="5071208" y="1258016"/>
                    <a:pt x="5071208" y="1396675"/>
                  </a:cubicBezTo>
                  <a:close/>
                  <a:moveTo>
                    <a:pt x="4779564" y="1344767"/>
                  </a:moveTo>
                  <a:lnTo>
                    <a:pt x="4950851" y="1344767"/>
                  </a:lnTo>
                  <a:cubicBezTo>
                    <a:pt x="4946748" y="1290711"/>
                    <a:pt x="4912100" y="1254044"/>
                    <a:pt x="4863189" y="1254044"/>
                  </a:cubicBezTo>
                  <a:cubicBezTo>
                    <a:pt x="4805094" y="1254044"/>
                    <a:pt x="4782625" y="1305039"/>
                    <a:pt x="4779564" y="1344767"/>
                  </a:cubicBezTo>
                  <a:close/>
                  <a:moveTo>
                    <a:pt x="6512756" y="1396740"/>
                  </a:moveTo>
                  <a:cubicBezTo>
                    <a:pt x="6512756" y="1412045"/>
                    <a:pt x="6511714" y="1431388"/>
                    <a:pt x="6510737" y="1438552"/>
                  </a:cubicBezTo>
                  <a:lnTo>
                    <a:pt x="6219158" y="1438552"/>
                  </a:lnTo>
                  <a:cubicBezTo>
                    <a:pt x="6224238" y="1505829"/>
                    <a:pt x="6270154" y="1533378"/>
                    <a:pt x="6322126" y="1533378"/>
                  </a:cubicBezTo>
                  <a:cubicBezTo>
                    <a:pt x="6352736" y="1533378"/>
                    <a:pt x="6381262" y="1524196"/>
                    <a:pt x="6405751" y="1499707"/>
                  </a:cubicBezTo>
                  <a:lnTo>
                    <a:pt x="6491394" y="1572065"/>
                  </a:lnTo>
                  <a:cubicBezTo>
                    <a:pt x="6446521" y="1628140"/>
                    <a:pt x="6378201" y="1648525"/>
                    <a:pt x="6317046" y="1648525"/>
                  </a:cubicBezTo>
                  <a:cubicBezTo>
                    <a:pt x="6176369" y="1648525"/>
                    <a:pt x="6095805" y="1540478"/>
                    <a:pt x="6095805" y="1398759"/>
                  </a:cubicBezTo>
                  <a:cubicBezTo>
                    <a:pt x="6095805" y="1244795"/>
                    <a:pt x="6190632" y="1146908"/>
                    <a:pt x="6308905" y="1146908"/>
                  </a:cubicBezTo>
                  <a:cubicBezTo>
                    <a:pt x="6435319" y="1146908"/>
                    <a:pt x="6512821" y="1258016"/>
                    <a:pt x="6512821" y="1396675"/>
                  </a:cubicBezTo>
                  <a:close/>
                  <a:moveTo>
                    <a:pt x="6221177" y="1344767"/>
                  </a:moveTo>
                  <a:lnTo>
                    <a:pt x="6392465" y="1344767"/>
                  </a:lnTo>
                  <a:cubicBezTo>
                    <a:pt x="6388361" y="1290711"/>
                    <a:pt x="6353713" y="1254044"/>
                    <a:pt x="6304802" y="1254044"/>
                  </a:cubicBezTo>
                  <a:cubicBezTo>
                    <a:pt x="6246708" y="1254044"/>
                    <a:pt x="6224238" y="1305039"/>
                    <a:pt x="6221177" y="1344767"/>
                  </a:cubicBezTo>
                  <a:close/>
                  <a:moveTo>
                    <a:pt x="5978509" y="1467143"/>
                  </a:moveTo>
                  <a:lnTo>
                    <a:pt x="6058031" y="1542561"/>
                  </a:lnTo>
                  <a:cubicBezTo>
                    <a:pt x="6017261" y="1594534"/>
                    <a:pt x="5961185" y="1648590"/>
                    <a:pt x="5866359" y="1648590"/>
                  </a:cubicBezTo>
                  <a:cubicBezTo>
                    <a:pt x="5734865" y="1648590"/>
                    <a:pt x="5637954" y="1543604"/>
                    <a:pt x="5637954" y="1398823"/>
                  </a:cubicBezTo>
                  <a:cubicBezTo>
                    <a:pt x="5637954" y="1266288"/>
                    <a:pt x="5718518" y="1146973"/>
                    <a:pt x="5868378" y="1146973"/>
                  </a:cubicBezTo>
                  <a:cubicBezTo>
                    <a:pt x="5954021" y="1146973"/>
                    <a:pt x="6013157" y="1185724"/>
                    <a:pt x="6056989" y="1250983"/>
                  </a:cubicBezTo>
                  <a:lnTo>
                    <a:pt x="5975448" y="1333565"/>
                  </a:lnTo>
                  <a:cubicBezTo>
                    <a:pt x="5946922" y="1295856"/>
                    <a:pt x="5916312" y="1266288"/>
                    <a:pt x="5867401" y="1266288"/>
                  </a:cubicBezTo>
                  <a:cubicBezTo>
                    <a:pt x="5801100" y="1266288"/>
                    <a:pt x="5766452" y="1322363"/>
                    <a:pt x="5766452" y="1396804"/>
                  </a:cubicBezTo>
                  <a:cubicBezTo>
                    <a:pt x="5766452" y="1466101"/>
                    <a:pt x="5797062" y="1528299"/>
                    <a:pt x="5868378" y="1528299"/>
                  </a:cubicBezTo>
                  <a:cubicBezTo>
                    <a:pt x="5912209" y="1528299"/>
                    <a:pt x="5948941" y="1504852"/>
                    <a:pt x="5978509" y="1467143"/>
                  </a:cubicBezTo>
                  <a:close/>
                  <a:moveTo>
                    <a:pt x="4869246" y="667825"/>
                  </a:moveTo>
                  <a:lnTo>
                    <a:pt x="4750973" y="667825"/>
                  </a:lnTo>
                  <a:lnTo>
                    <a:pt x="4750973" y="634153"/>
                  </a:lnTo>
                  <a:cubicBezTo>
                    <a:pt x="4724466" y="663721"/>
                    <a:pt x="4681676" y="677984"/>
                    <a:pt x="4638822" y="677984"/>
                  </a:cubicBezTo>
                  <a:cubicBezTo>
                    <a:pt x="4514427" y="677984"/>
                    <a:pt x="4467535" y="588238"/>
                    <a:pt x="4467535" y="458763"/>
                  </a:cubicBezTo>
                  <a:lnTo>
                    <a:pt x="4467535" y="186527"/>
                  </a:lnTo>
                  <a:lnTo>
                    <a:pt x="4587827" y="186527"/>
                  </a:lnTo>
                  <a:lnTo>
                    <a:pt x="4587827" y="448538"/>
                  </a:lnTo>
                  <a:cubicBezTo>
                    <a:pt x="4587827" y="513797"/>
                    <a:pt x="4601113" y="562708"/>
                    <a:pt x="4668390" y="562708"/>
                  </a:cubicBezTo>
                  <a:cubicBezTo>
                    <a:pt x="4735668" y="562708"/>
                    <a:pt x="4748954" y="511712"/>
                    <a:pt x="4748954" y="452576"/>
                  </a:cubicBezTo>
                  <a:lnTo>
                    <a:pt x="4748954" y="186462"/>
                  </a:lnTo>
                  <a:lnTo>
                    <a:pt x="4869246" y="186462"/>
                  </a:lnTo>
                  <a:lnTo>
                    <a:pt x="4869246" y="667695"/>
                  </a:lnTo>
                  <a:close/>
                  <a:moveTo>
                    <a:pt x="5244449" y="527083"/>
                  </a:moveTo>
                  <a:lnTo>
                    <a:pt x="5227125" y="649458"/>
                  </a:lnTo>
                  <a:cubicBezTo>
                    <a:pt x="5202637" y="668802"/>
                    <a:pt x="5157829" y="677984"/>
                    <a:pt x="5128261" y="677984"/>
                  </a:cubicBezTo>
                  <a:cubicBezTo>
                    <a:pt x="5054861" y="677984"/>
                    <a:pt x="4997744" y="622951"/>
                    <a:pt x="4997744" y="535224"/>
                  </a:cubicBezTo>
                  <a:lnTo>
                    <a:pt x="4997744" y="301739"/>
                  </a:lnTo>
                  <a:lnTo>
                    <a:pt x="4928447" y="301739"/>
                  </a:lnTo>
                  <a:lnTo>
                    <a:pt x="4928447" y="186527"/>
                  </a:lnTo>
                  <a:lnTo>
                    <a:pt x="4997744" y="186527"/>
                  </a:lnTo>
                  <a:lnTo>
                    <a:pt x="4997744" y="61155"/>
                  </a:lnTo>
                  <a:lnTo>
                    <a:pt x="5118035" y="0"/>
                  </a:lnTo>
                  <a:lnTo>
                    <a:pt x="5118035" y="186592"/>
                  </a:lnTo>
                  <a:lnTo>
                    <a:pt x="5232205" y="186592"/>
                  </a:lnTo>
                  <a:lnTo>
                    <a:pt x="5232205" y="301804"/>
                  </a:lnTo>
                  <a:lnTo>
                    <a:pt x="5118035" y="301804"/>
                  </a:lnTo>
                  <a:lnTo>
                    <a:pt x="5118035" y="503701"/>
                  </a:lnTo>
                  <a:cubicBezTo>
                    <a:pt x="5118035" y="545514"/>
                    <a:pt x="5135360" y="560819"/>
                    <a:pt x="5164928" y="560819"/>
                  </a:cubicBezTo>
                  <a:cubicBezTo>
                    <a:pt x="5194496" y="560819"/>
                    <a:pt x="5225106" y="545514"/>
                    <a:pt x="5244449" y="527148"/>
                  </a:cubicBezTo>
                  <a:close/>
                  <a:moveTo>
                    <a:pt x="3417407" y="667825"/>
                  </a:moveTo>
                  <a:lnTo>
                    <a:pt x="3297116" y="667825"/>
                  </a:lnTo>
                  <a:lnTo>
                    <a:pt x="3297116" y="405814"/>
                  </a:lnTo>
                  <a:cubicBezTo>
                    <a:pt x="3297116" y="340555"/>
                    <a:pt x="3282853" y="292621"/>
                    <a:pt x="3215575" y="292621"/>
                  </a:cubicBezTo>
                  <a:cubicBezTo>
                    <a:pt x="3148298" y="292621"/>
                    <a:pt x="3132993" y="336452"/>
                    <a:pt x="3132993" y="402753"/>
                  </a:cubicBezTo>
                  <a:lnTo>
                    <a:pt x="3132993" y="667825"/>
                  </a:lnTo>
                  <a:lnTo>
                    <a:pt x="3012701" y="667825"/>
                  </a:lnTo>
                  <a:lnTo>
                    <a:pt x="3012701" y="61221"/>
                  </a:lnTo>
                  <a:lnTo>
                    <a:pt x="3132993" y="65"/>
                  </a:lnTo>
                  <a:lnTo>
                    <a:pt x="3132993" y="220264"/>
                  </a:lnTo>
                  <a:cubicBezTo>
                    <a:pt x="3159500" y="193756"/>
                    <a:pt x="3192129" y="176432"/>
                    <a:pt x="3246186" y="176432"/>
                  </a:cubicBezTo>
                  <a:cubicBezTo>
                    <a:pt x="3373641" y="176432"/>
                    <a:pt x="3417473" y="274320"/>
                    <a:pt x="3417473" y="396631"/>
                  </a:cubicBezTo>
                  <a:lnTo>
                    <a:pt x="3417473" y="667825"/>
                  </a:lnTo>
                  <a:close/>
                  <a:moveTo>
                    <a:pt x="5564554" y="1638365"/>
                  </a:moveTo>
                  <a:lnTo>
                    <a:pt x="5440160" y="1638365"/>
                  </a:lnTo>
                  <a:lnTo>
                    <a:pt x="5440160" y="1376355"/>
                  </a:lnTo>
                  <a:cubicBezTo>
                    <a:pt x="5440160" y="1309077"/>
                    <a:pt x="5424855" y="1264204"/>
                    <a:pt x="5357577" y="1264204"/>
                  </a:cubicBezTo>
                  <a:cubicBezTo>
                    <a:pt x="5294337" y="1264204"/>
                    <a:pt x="5273952" y="1301913"/>
                    <a:pt x="5273952" y="1373293"/>
                  </a:cubicBezTo>
                  <a:lnTo>
                    <a:pt x="5273952" y="1638365"/>
                  </a:lnTo>
                  <a:lnTo>
                    <a:pt x="5149558" y="1638365"/>
                  </a:lnTo>
                  <a:lnTo>
                    <a:pt x="5149558" y="1157133"/>
                  </a:lnTo>
                  <a:lnTo>
                    <a:pt x="5273952" y="1157133"/>
                  </a:lnTo>
                  <a:lnTo>
                    <a:pt x="5273952" y="1189762"/>
                  </a:lnTo>
                  <a:cubicBezTo>
                    <a:pt x="5299418" y="1164297"/>
                    <a:pt x="5337192" y="1146973"/>
                    <a:pt x="5391183" y="1146973"/>
                  </a:cubicBezTo>
                  <a:cubicBezTo>
                    <a:pt x="5521700" y="1146973"/>
                    <a:pt x="5564490" y="1247922"/>
                    <a:pt x="5564490" y="1366195"/>
                  </a:cubicBezTo>
                  <a:lnTo>
                    <a:pt x="5564490" y="1638430"/>
                  </a:lnTo>
                  <a:close/>
                  <a:moveTo>
                    <a:pt x="4008772" y="1115386"/>
                  </a:moveTo>
                  <a:cubicBezTo>
                    <a:pt x="4048565" y="1115386"/>
                    <a:pt x="4080152" y="1083798"/>
                    <a:pt x="4080152" y="1044005"/>
                  </a:cubicBezTo>
                  <a:cubicBezTo>
                    <a:pt x="4080152" y="1004212"/>
                    <a:pt x="4048565" y="972624"/>
                    <a:pt x="4008772" y="972624"/>
                  </a:cubicBezTo>
                  <a:cubicBezTo>
                    <a:pt x="3968978" y="972624"/>
                    <a:pt x="3937391" y="1004212"/>
                    <a:pt x="3937391" y="1044005"/>
                  </a:cubicBezTo>
                  <a:cubicBezTo>
                    <a:pt x="3937391" y="1083798"/>
                    <a:pt x="3968978" y="1115386"/>
                    <a:pt x="4008772" y="1115386"/>
                  </a:cubicBezTo>
                  <a:close/>
                  <a:moveTo>
                    <a:pt x="829864" y="1115386"/>
                  </a:moveTo>
                  <a:cubicBezTo>
                    <a:pt x="869657" y="1115386"/>
                    <a:pt x="901244" y="1083798"/>
                    <a:pt x="901244" y="1044005"/>
                  </a:cubicBezTo>
                  <a:cubicBezTo>
                    <a:pt x="901244" y="1004212"/>
                    <a:pt x="869657" y="972624"/>
                    <a:pt x="829864" y="972624"/>
                  </a:cubicBezTo>
                  <a:cubicBezTo>
                    <a:pt x="790070" y="972624"/>
                    <a:pt x="758483" y="1004212"/>
                    <a:pt x="758483" y="1044005"/>
                  </a:cubicBezTo>
                  <a:cubicBezTo>
                    <a:pt x="758483" y="1083798"/>
                    <a:pt x="790070" y="1115386"/>
                    <a:pt x="829864" y="1115386"/>
                  </a:cubicBezTo>
                  <a:close/>
                  <a:moveTo>
                    <a:pt x="6512756" y="426134"/>
                  </a:moveTo>
                  <a:cubicBezTo>
                    <a:pt x="6512756" y="441439"/>
                    <a:pt x="6511714" y="460782"/>
                    <a:pt x="6510737" y="467946"/>
                  </a:cubicBezTo>
                  <a:lnTo>
                    <a:pt x="6219158" y="467946"/>
                  </a:lnTo>
                  <a:cubicBezTo>
                    <a:pt x="6224238" y="535224"/>
                    <a:pt x="6270154" y="562773"/>
                    <a:pt x="6322126" y="562773"/>
                  </a:cubicBezTo>
                  <a:cubicBezTo>
                    <a:pt x="6352736" y="562773"/>
                    <a:pt x="6381262" y="553590"/>
                    <a:pt x="6405751" y="529102"/>
                  </a:cubicBezTo>
                  <a:lnTo>
                    <a:pt x="6491394" y="601459"/>
                  </a:lnTo>
                  <a:cubicBezTo>
                    <a:pt x="6446521" y="657535"/>
                    <a:pt x="6378201" y="677919"/>
                    <a:pt x="6317046" y="677919"/>
                  </a:cubicBezTo>
                  <a:cubicBezTo>
                    <a:pt x="6176369" y="677919"/>
                    <a:pt x="6095805" y="569872"/>
                    <a:pt x="6095805" y="428153"/>
                  </a:cubicBezTo>
                  <a:cubicBezTo>
                    <a:pt x="6095805" y="274190"/>
                    <a:pt x="6190632" y="176302"/>
                    <a:pt x="6308905" y="176302"/>
                  </a:cubicBezTo>
                  <a:cubicBezTo>
                    <a:pt x="6435319" y="176302"/>
                    <a:pt x="6512821" y="287411"/>
                    <a:pt x="6512821" y="426069"/>
                  </a:cubicBezTo>
                  <a:close/>
                  <a:moveTo>
                    <a:pt x="6221177" y="374162"/>
                  </a:moveTo>
                  <a:lnTo>
                    <a:pt x="6392465" y="374162"/>
                  </a:lnTo>
                  <a:cubicBezTo>
                    <a:pt x="6388361" y="320105"/>
                    <a:pt x="6353713" y="283438"/>
                    <a:pt x="6304802" y="283438"/>
                  </a:cubicBezTo>
                  <a:cubicBezTo>
                    <a:pt x="6246708" y="283438"/>
                    <a:pt x="6224238" y="334433"/>
                    <a:pt x="6221177" y="374162"/>
                  </a:cubicBezTo>
                  <a:close/>
                  <a:moveTo>
                    <a:pt x="5702235" y="667825"/>
                  </a:moveTo>
                  <a:lnTo>
                    <a:pt x="5583963" y="667825"/>
                  </a:lnTo>
                  <a:lnTo>
                    <a:pt x="5583963" y="634153"/>
                  </a:lnTo>
                  <a:cubicBezTo>
                    <a:pt x="5557456" y="663721"/>
                    <a:pt x="5514666" y="677984"/>
                    <a:pt x="5471812" y="677984"/>
                  </a:cubicBezTo>
                  <a:cubicBezTo>
                    <a:pt x="5347417" y="677984"/>
                    <a:pt x="5300525" y="588238"/>
                    <a:pt x="5300525" y="458763"/>
                  </a:cubicBezTo>
                  <a:lnTo>
                    <a:pt x="5300525" y="186527"/>
                  </a:lnTo>
                  <a:lnTo>
                    <a:pt x="5420817" y="186527"/>
                  </a:lnTo>
                  <a:lnTo>
                    <a:pt x="5420817" y="448538"/>
                  </a:lnTo>
                  <a:cubicBezTo>
                    <a:pt x="5420817" y="513797"/>
                    <a:pt x="5434103" y="562708"/>
                    <a:pt x="5501380" y="562708"/>
                  </a:cubicBezTo>
                  <a:cubicBezTo>
                    <a:pt x="5568657" y="562708"/>
                    <a:pt x="5581944" y="511712"/>
                    <a:pt x="5581944" y="452576"/>
                  </a:cubicBezTo>
                  <a:lnTo>
                    <a:pt x="5581944" y="186462"/>
                  </a:lnTo>
                  <a:lnTo>
                    <a:pt x="5702235" y="186462"/>
                  </a:lnTo>
                  <a:lnTo>
                    <a:pt x="5702235" y="667695"/>
                  </a:lnTo>
                  <a:close/>
                  <a:moveTo>
                    <a:pt x="3895579" y="426134"/>
                  </a:moveTo>
                  <a:cubicBezTo>
                    <a:pt x="3895579" y="441439"/>
                    <a:pt x="3894537" y="460782"/>
                    <a:pt x="3893560" y="467946"/>
                  </a:cubicBezTo>
                  <a:lnTo>
                    <a:pt x="3601981" y="467946"/>
                  </a:lnTo>
                  <a:cubicBezTo>
                    <a:pt x="3607061" y="535224"/>
                    <a:pt x="3652976" y="562773"/>
                    <a:pt x="3704949" y="562773"/>
                  </a:cubicBezTo>
                  <a:cubicBezTo>
                    <a:pt x="3735559" y="562773"/>
                    <a:pt x="3764085" y="553590"/>
                    <a:pt x="3788573" y="529102"/>
                  </a:cubicBezTo>
                  <a:lnTo>
                    <a:pt x="3874217" y="601459"/>
                  </a:lnTo>
                  <a:cubicBezTo>
                    <a:pt x="3829343" y="657535"/>
                    <a:pt x="3761024" y="677919"/>
                    <a:pt x="3699868" y="677919"/>
                  </a:cubicBezTo>
                  <a:cubicBezTo>
                    <a:pt x="3559192" y="677919"/>
                    <a:pt x="3478628" y="569872"/>
                    <a:pt x="3478628" y="428153"/>
                  </a:cubicBezTo>
                  <a:cubicBezTo>
                    <a:pt x="3478628" y="274190"/>
                    <a:pt x="3573455" y="176302"/>
                    <a:pt x="3691727" y="176302"/>
                  </a:cubicBezTo>
                  <a:cubicBezTo>
                    <a:pt x="3818141" y="176302"/>
                    <a:pt x="3895644" y="287411"/>
                    <a:pt x="3895644" y="426069"/>
                  </a:cubicBezTo>
                  <a:close/>
                  <a:moveTo>
                    <a:pt x="3604000" y="374162"/>
                  </a:moveTo>
                  <a:lnTo>
                    <a:pt x="3775287" y="374162"/>
                  </a:lnTo>
                  <a:cubicBezTo>
                    <a:pt x="3771184" y="320105"/>
                    <a:pt x="3736536" y="283438"/>
                    <a:pt x="3687624" y="283438"/>
                  </a:cubicBezTo>
                  <a:cubicBezTo>
                    <a:pt x="3629530" y="283438"/>
                    <a:pt x="3607061" y="334433"/>
                    <a:pt x="3604000" y="374162"/>
                  </a:cubicBezTo>
                  <a:close/>
                  <a:moveTo>
                    <a:pt x="4579686" y="1638365"/>
                  </a:moveTo>
                  <a:lnTo>
                    <a:pt x="4455291" y="1638365"/>
                  </a:lnTo>
                  <a:lnTo>
                    <a:pt x="4455291" y="1606778"/>
                  </a:lnTo>
                  <a:cubicBezTo>
                    <a:pt x="4414521" y="1636346"/>
                    <a:pt x="4390032" y="1648590"/>
                    <a:pt x="4346201" y="1648590"/>
                  </a:cubicBezTo>
                  <a:cubicBezTo>
                    <a:pt x="4207543" y="1648590"/>
                    <a:pt x="4148406" y="1528299"/>
                    <a:pt x="4148406" y="1393678"/>
                  </a:cubicBezTo>
                  <a:cubicBezTo>
                    <a:pt x="4148406" y="1247856"/>
                    <a:pt x="4217703" y="1146973"/>
                    <a:pt x="4343140" y="1146973"/>
                  </a:cubicBezTo>
                  <a:cubicBezTo>
                    <a:pt x="4384952" y="1146973"/>
                    <a:pt x="4424681" y="1158175"/>
                    <a:pt x="4455291" y="1185724"/>
                  </a:cubicBezTo>
                  <a:lnTo>
                    <a:pt x="4455291" y="1031761"/>
                  </a:lnTo>
                  <a:lnTo>
                    <a:pt x="4579686" y="969564"/>
                  </a:lnTo>
                  <a:lnTo>
                    <a:pt x="4579686" y="1638365"/>
                  </a:lnTo>
                  <a:close/>
                  <a:moveTo>
                    <a:pt x="4455356" y="1489547"/>
                  </a:moveTo>
                  <a:lnTo>
                    <a:pt x="4455356" y="1306016"/>
                  </a:lnTo>
                  <a:cubicBezTo>
                    <a:pt x="4428849" y="1277490"/>
                    <a:pt x="4403384" y="1264204"/>
                    <a:pt x="4368670" y="1264204"/>
                  </a:cubicBezTo>
                  <a:cubicBezTo>
                    <a:pt x="4296313" y="1264204"/>
                    <a:pt x="4278924" y="1321321"/>
                    <a:pt x="4278924" y="1389575"/>
                  </a:cubicBezTo>
                  <a:cubicBezTo>
                    <a:pt x="4278924" y="1467078"/>
                    <a:pt x="4301328" y="1531294"/>
                    <a:pt x="4371731" y="1531294"/>
                  </a:cubicBezTo>
                  <a:cubicBezTo>
                    <a:pt x="4406380" y="1531294"/>
                    <a:pt x="4430868" y="1515989"/>
                    <a:pt x="4455356" y="1489482"/>
                  </a:cubicBezTo>
                  <a:close/>
                  <a:moveTo>
                    <a:pt x="3945532" y="1157198"/>
                  </a:moveTo>
                  <a:lnTo>
                    <a:pt x="3945532" y="1638430"/>
                  </a:lnTo>
                  <a:lnTo>
                    <a:pt x="4069927" y="1638430"/>
                  </a:lnTo>
                  <a:lnTo>
                    <a:pt x="4069927" y="1157198"/>
                  </a:lnTo>
                  <a:lnTo>
                    <a:pt x="3945532" y="1157198"/>
                  </a:lnTo>
                  <a:close/>
                  <a:moveTo>
                    <a:pt x="3873175" y="985911"/>
                  </a:moveTo>
                  <a:lnTo>
                    <a:pt x="3873175" y="1085817"/>
                  </a:lnTo>
                  <a:cubicBezTo>
                    <a:pt x="3854809" y="1079695"/>
                    <a:pt x="3830386" y="1076634"/>
                    <a:pt x="3812019" y="1076634"/>
                  </a:cubicBezTo>
                  <a:cubicBezTo>
                    <a:pt x="3776329" y="1076634"/>
                    <a:pt x="3760047" y="1087836"/>
                    <a:pt x="3760047" y="1118447"/>
                  </a:cubicBezTo>
                  <a:lnTo>
                    <a:pt x="3760047" y="1157198"/>
                  </a:lnTo>
                  <a:lnTo>
                    <a:pt x="3863015" y="1157198"/>
                  </a:lnTo>
                  <a:lnTo>
                    <a:pt x="3863015" y="1273452"/>
                  </a:lnTo>
                  <a:lnTo>
                    <a:pt x="3760047" y="1273452"/>
                  </a:lnTo>
                  <a:lnTo>
                    <a:pt x="3760047" y="1638430"/>
                  </a:lnTo>
                  <a:lnTo>
                    <a:pt x="3635652" y="1638430"/>
                  </a:lnTo>
                  <a:lnTo>
                    <a:pt x="3635652" y="1273452"/>
                  </a:lnTo>
                  <a:lnTo>
                    <a:pt x="3568375" y="1273452"/>
                  </a:lnTo>
                  <a:lnTo>
                    <a:pt x="3568375" y="1157198"/>
                  </a:lnTo>
                  <a:lnTo>
                    <a:pt x="3635652" y="1157198"/>
                  </a:lnTo>
                  <a:lnTo>
                    <a:pt x="3635652" y="1099104"/>
                  </a:lnTo>
                  <a:cubicBezTo>
                    <a:pt x="3635652" y="1009357"/>
                    <a:pt x="3691727" y="972690"/>
                    <a:pt x="3782451" y="972690"/>
                  </a:cubicBezTo>
                  <a:cubicBezTo>
                    <a:pt x="3808958" y="972690"/>
                    <a:pt x="3847710" y="975751"/>
                    <a:pt x="3873175" y="985976"/>
                  </a:cubicBezTo>
                  <a:close/>
                  <a:moveTo>
                    <a:pt x="3507154" y="1638365"/>
                  </a:moveTo>
                  <a:lnTo>
                    <a:pt x="3382759" y="1638365"/>
                  </a:lnTo>
                  <a:lnTo>
                    <a:pt x="3382759" y="1376355"/>
                  </a:lnTo>
                  <a:cubicBezTo>
                    <a:pt x="3382759" y="1309077"/>
                    <a:pt x="3367454" y="1264204"/>
                    <a:pt x="3300177" y="1264204"/>
                  </a:cubicBezTo>
                  <a:cubicBezTo>
                    <a:pt x="3236937" y="1264204"/>
                    <a:pt x="3216552" y="1301913"/>
                    <a:pt x="3216552" y="1373293"/>
                  </a:cubicBezTo>
                  <a:lnTo>
                    <a:pt x="3216552" y="1638365"/>
                  </a:lnTo>
                  <a:lnTo>
                    <a:pt x="3092157" y="1638365"/>
                  </a:lnTo>
                  <a:lnTo>
                    <a:pt x="3092157" y="1157133"/>
                  </a:lnTo>
                  <a:lnTo>
                    <a:pt x="3216552" y="1157133"/>
                  </a:lnTo>
                  <a:lnTo>
                    <a:pt x="3216552" y="1189762"/>
                  </a:lnTo>
                  <a:cubicBezTo>
                    <a:pt x="3242017" y="1164297"/>
                    <a:pt x="3279792" y="1146973"/>
                    <a:pt x="3333783" y="1146973"/>
                  </a:cubicBezTo>
                  <a:cubicBezTo>
                    <a:pt x="3464300" y="1146973"/>
                    <a:pt x="3507089" y="1247922"/>
                    <a:pt x="3507089" y="1366195"/>
                  </a:cubicBezTo>
                  <a:lnTo>
                    <a:pt x="3507089" y="1638430"/>
                  </a:lnTo>
                  <a:close/>
                  <a:moveTo>
                    <a:pt x="2792437" y="1146973"/>
                  </a:moveTo>
                  <a:cubicBezTo>
                    <a:pt x="2653779" y="1146973"/>
                    <a:pt x="2567094" y="1256063"/>
                    <a:pt x="2567094" y="1397782"/>
                  </a:cubicBezTo>
                  <a:cubicBezTo>
                    <a:pt x="2567094" y="1546665"/>
                    <a:pt x="2661920" y="1648590"/>
                    <a:pt x="2792437" y="1648590"/>
                  </a:cubicBezTo>
                  <a:cubicBezTo>
                    <a:pt x="2922954" y="1648590"/>
                    <a:pt x="3017781" y="1546665"/>
                    <a:pt x="3017781" y="1397782"/>
                  </a:cubicBezTo>
                  <a:cubicBezTo>
                    <a:pt x="3017781" y="1248899"/>
                    <a:pt x="2931095" y="1146973"/>
                    <a:pt x="2792437" y="1146973"/>
                  </a:cubicBezTo>
                  <a:close/>
                  <a:moveTo>
                    <a:pt x="2792437" y="1528299"/>
                  </a:moveTo>
                  <a:cubicBezTo>
                    <a:pt x="2712916" y="1528299"/>
                    <a:pt x="2695592" y="1451838"/>
                    <a:pt x="2695592" y="1397782"/>
                  </a:cubicBezTo>
                  <a:cubicBezTo>
                    <a:pt x="2695592" y="1323340"/>
                    <a:pt x="2726202" y="1266288"/>
                    <a:pt x="2792437" y="1266288"/>
                  </a:cubicBezTo>
                  <a:cubicBezTo>
                    <a:pt x="2858673" y="1266288"/>
                    <a:pt x="2889283" y="1323405"/>
                    <a:pt x="2889283" y="1397782"/>
                  </a:cubicBezTo>
                  <a:cubicBezTo>
                    <a:pt x="2889283" y="1451838"/>
                    <a:pt x="2871959" y="1528299"/>
                    <a:pt x="2792437" y="1528299"/>
                  </a:cubicBezTo>
                  <a:close/>
                  <a:moveTo>
                    <a:pt x="2446802" y="1467143"/>
                  </a:moveTo>
                  <a:lnTo>
                    <a:pt x="2526323" y="1542561"/>
                  </a:lnTo>
                  <a:cubicBezTo>
                    <a:pt x="2485553" y="1594534"/>
                    <a:pt x="2429478" y="1648590"/>
                    <a:pt x="2334651" y="1648590"/>
                  </a:cubicBezTo>
                  <a:cubicBezTo>
                    <a:pt x="2203157" y="1648590"/>
                    <a:pt x="2106246" y="1543604"/>
                    <a:pt x="2106246" y="1398823"/>
                  </a:cubicBezTo>
                  <a:cubicBezTo>
                    <a:pt x="2106246" y="1266288"/>
                    <a:pt x="2186810" y="1146973"/>
                    <a:pt x="2336670" y="1146973"/>
                  </a:cubicBezTo>
                  <a:cubicBezTo>
                    <a:pt x="2422314" y="1146973"/>
                    <a:pt x="2481450" y="1185724"/>
                    <a:pt x="2525281" y="1250983"/>
                  </a:cubicBezTo>
                  <a:lnTo>
                    <a:pt x="2443741" y="1333565"/>
                  </a:lnTo>
                  <a:cubicBezTo>
                    <a:pt x="2415215" y="1295856"/>
                    <a:pt x="2384604" y="1266288"/>
                    <a:pt x="2335693" y="1266288"/>
                  </a:cubicBezTo>
                  <a:cubicBezTo>
                    <a:pt x="2269393" y="1266288"/>
                    <a:pt x="2234744" y="1322363"/>
                    <a:pt x="2234744" y="1396804"/>
                  </a:cubicBezTo>
                  <a:cubicBezTo>
                    <a:pt x="2234744" y="1466101"/>
                    <a:pt x="2265355" y="1528299"/>
                    <a:pt x="2336670" y="1528299"/>
                  </a:cubicBezTo>
                  <a:cubicBezTo>
                    <a:pt x="2380501" y="1528299"/>
                    <a:pt x="2417234" y="1504852"/>
                    <a:pt x="2446802" y="1467143"/>
                  </a:cubicBezTo>
                  <a:close/>
                  <a:moveTo>
                    <a:pt x="1803530" y="1638365"/>
                  </a:moveTo>
                  <a:lnTo>
                    <a:pt x="1679135" y="1638365"/>
                  </a:lnTo>
                  <a:lnTo>
                    <a:pt x="1679135" y="1376355"/>
                  </a:lnTo>
                  <a:cubicBezTo>
                    <a:pt x="1679135" y="1309077"/>
                    <a:pt x="1663830" y="1264204"/>
                    <a:pt x="1596553" y="1264204"/>
                  </a:cubicBezTo>
                  <a:cubicBezTo>
                    <a:pt x="1533314" y="1264204"/>
                    <a:pt x="1511951" y="1301913"/>
                    <a:pt x="1511951" y="1373293"/>
                  </a:cubicBezTo>
                  <a:lnTo>
                    <a:pt x="1511951" y="1638365"/>
                  </a:lnTo>
                  <a:lnTo>
                    <a:pt x="1387557" y="1638365"/>
                  </a:lnTo>
                  <a:lnTo>
                    <a:pt x="1387557" y="1031761"/>
                  </a:lnTo>
                  <a:lnTo>
                    <a:pt x="1511951" y="969564"/>
                  </a:lnTo>
                  <a:lnTo>
                    <a:pt x="1511951" y="1189762"/>
                  </a:lnTo>
                  <a:cubicBezTo>
                    <a:pt x="1535398" y="1161236"/>
                    <a:pt x="1584309" y="1146973"/>
                    <a:pt x="1632243" y="1146973"/>
                  </a:cubicBezTo>
                  <a:cubicBezTo>
                    <a:pt x="1758657" y="1146973"/>
                    <a:pt x="1803530" y="1246880"/>
                    <a:pt x="1803530" y="1366195"/>
                  </a:cubicBezTo>
                  <a:lnTo>
                    <a:pt x="1803530" y="1638430"/>
                  </a:lnTo>
                  <a:close/>
                  <a:moveTo>
                    <a:pt x="1311031" y="1493650"/>
                  </a:moveTo>
                  <a:lnTo>
                    <a:pt x="1292665" y="1619022"/>
                  </a:lnTo>
                  <a:cubicBezTo>
                    <a:pt x="1267200" y="1639407"/>
                    <a:pt x="1205979" y="1648590"/>
                    <a:pt x="1173350" y="1648590"/>
                  </a:cubicBezTo>
                  <a:cubicBezTo>
                    <a:pt x="1097931" y="1648590"/>
                    <a:pt x="1043875" y="1588412"/>
                    <a:pt x="1043875" y="1504852"/>
                  </a:cubicBezTo>
                  <a:lnTo>
                    <a:pt x="1043875" y="1273387"/>
                  </a:lnTo>
                  <a:lnTo>
                    <a:pt x="960250" y="1273387"/>
                  </a:lnTo>
                  <a:lnTo>
                    <a:pt x="960250" y="1157133"/>
                  </a:lnTo>
                  <a:lnTo>
                    <a:pt x="1043875" y="1157133"/>
                  </a:lnTo>
                  <a:lnTo>
                    <a:pt x="1043875" y="1031761"/>
                  </a:lnTo>
                  <a:lnTo>
                    <a:pt x="1168270" y="969564"/>
                  </a:lnTo>
                  <a:lnTo>
                    <a:pt x="1168270" y="1157133"/>
                  </a:lnTo>
                  <a:lnTo>
                    <a:pt x="1308947" y="1157133"/>
                  </a:lnTo>
                  <a:lnTo>
                    <a:pt x="1308947" y="1273387"/>
                  </a:lnTo>
                  <a:lnTo>
                    <a:pt x="1168270" y="1273387"/>
                  </a:lnTo>
                  <a:lnTo>
                    <a:pt x="1168270" y="1471181"/>
                  </a:lnTo>
                  <a:cubicBezTo>
                    <a:pt x="1168270" y="1515012"/>
                    <a:pt x="1184552" y="1529275"/>
                    <a:pt x="1214120" y="1529275"/>
                  </a:cubicBezTo>
                  <a:cubicBezTo>
                    <a:pt x="1243688" y="1529275"/>
                    <a:pt x="1289539" y="1513970"/>
                    <a:pt x="1310966" y="1493585"/>
                  </a:cubicBezTo>
                  <a:close/>
                  <a:moveTo>
                    <a:pt x="767666" y="1157198"/>
                  </a:moveTo>
                  <a:lnTo>
                    <a:pt x="767666" y="1638430"/>
                  </a:lnTo>
                  <a:lnTo>
                    <a:pt x="892061" y="1638430"/>
                  </a:lnTo>
                  <a:lnTo>
                    <a:pt x="892061" y="1157198"/>
                  </a:lnTo>
                  <a:lnTo>
                    <a:pt x="767666" y="1157198"/>
                  </a:lnTo>
                  <a:close/>
                  <a:moveTo>
                    <a:pt x="702408" y="1157198"/>
                  </a:moveTo>
                  <a:lnTo>
                    <a:pt x="550529" y="1638430"/>
                  </a:lnTo>
                  <a:lnTo>
                    <a:pt x="436359" y="1638430"/>
                  </a:lnTo>
                  <a:lnTo>
                    <a:pt x="354819" y="1345809"/>
                  </a:lnTo>
                  <a:lnTo>
                    <a:pt x="272236" y="1638430"/>
                  </a:lnTo>
                  <a:lnTo>
                    <a:pt x="158066" y="1638430"/>
                  </a:lnTo>
                  <a:lnTo>
                    <a:pt x="7099" y="1157198"/>
                  </a:lnTo>
                  <a:lnTo>
                    <a:pt x="145757" y="1157198"/>
                  </a:lnTo>
                  <a:lnTo>
                    <a:pt x="218114" y="1436533"/>
                  </a:lnTo>
                  <a:lnTo>
                    <a:pt x="299655" y="1157198"/>
                  </a:lnTo>
                  <a:lnTo>
                    <a:pt x="412848" y="1157198"/>
                  </a:lnTo>
                  <a:lnTo>
                    <a:pt x="494388" y="1436533"/>
                  </a:lnTo>
                  <a:lnTo>
                    <a:pt x="567788" y="1157198"/>
                  </a:lnTo>
                  <a:lnTo>
                    <a:pt x="702343" y="1157198"/>
                  </a:lnTo>
                  <a:close/>
                  <a:moveTo>
                    <a:pt x="4436990" y="16282"/>
                  </a:moveTo>
                  <a:lnTo>
                    <a:pt x="4436990" y="115147"/>
                  </a:lnTo>
                  <a:cubicBezTo>
                    <a:pt x="4409441" y="107983"/>
                    <a:pt x="4391139" y="104921"/>
                    <a:pt x="4374792" y="104921"/>
                  </a:cubicBezTo>
                  <a:cubicBezTo>
                    <a:pt x="4332003" y="104921"/>
                    <a:pt x="4322820" y="120227"/>
                    <a:pt x="4322820" y="144715"/>
                  </a:cubicBezTo>
                  <a:lnTo>
                    <a:pt x="4322820" y="186527"/>
                  </a:lnTo>
                  <a:lnTo>
                    <a:pt x="4404361" y="186527"/>
                  </a:lnTo>
                  <a:lnTo>
                    <a:pt x="4404361" y="302781"/>
                  </a:lnTo>
                  <a:lnTo>
                    <a:pt x="4322820" y="302781"/>
                  </a:lnTo>
                  <a:lnTo>
                    <a:pt x="4322820" y="667759"/>
                  </a:lnTo>
                  <a:lnTo>
                    <a:pt x="4202528" y="667759"/>
                  </a:lnTo>
                  <a:lnTo>
                    <a:pt x="4202528" y="302781"/>
                  </a:lnTo>
                  <a:lnTo>
                    <a:pt x="4143392" y="302781"/>
                  </a:lnTo>
                  <a:lnTo>
                    <a:pt x="4143392" y="186527"/>
                  </a:lnTo>
                  <a:lnTo>
                    <a:pt x="4202528" y="186527"/>
                  </a:lnTo>
                  <a:lnTo>
                    <a:pt x="4202528" y="128433"/>
                  </a:lnTo>
                  <a:cubicBezTo>
                    <a:pt x="4202528" y="44808"/>
                    <a:pt x="4246360" y="2019"/>
                    <a:pt x="4348350" y="2019"/>
                  </a:cubicBezTo>
                  <a:cubicBezTo>
                    <a:pt x="4380980" y="2019"/>
                    <a:pt x="4407487" y="8141"/>
                    <a:pt x="4437055" y="16282"/>
                  </a:cubicBezTo>
                  <a:close/>
                  <a:moveTo>
                    <a:pt x="2957602" y="527083"/>
                  </a:moveTo>
                  <a:lnTo>
                    <a:pt x="2940278" y="649458"/>
                  </a:lnTo>
                  <a:cubicBezTo>
                    <a:pt x="2915790" y="668802"/>
                    <a:pt x="2873001" y="677984"/>
                    <a:pt x="2843433" y="677984"/>
                  </a:cubicBezTo>
                  <a:cubicBezTo>
                    <a:pt x="2770033" y="677984"/>
                    <a:pt x="2712916" y="622951"/>
                    <a:pt x="2712916" y="535224"/>
                  </a:cubicBezTo>
                  <a:lnTo>
                    <a:pt x="2712916" y="301739"/>
                  </a:lnTo>
                  <a:lnTo>
                    <a:pt x="2629291" y="301739"/>
                  </a:lnTo>
                  <a:lnTo>
                    <a:pt x="2629291" y="186527"/>
                  </a:lnTo>
                  <a:lnTo>
                    <a:pt x="2712916" y="186527"/>
                  </a:lnTo>
                  <a:lnTo>
                    <a:pt x="2712916" y="61155"/>
                  </a:lnTo>
                  <a:lnTo>
                    <a:pt x="2833208" y="0"/>
                  </a:lnTo>
                  <a:lnTo>
                    <a:pt x="2833208" y="186592"/>
                  </a:lnTo>
                  <a:lnTo>
                    <a:pt x="2945358" y="186592"/>
                  </a:lnTo>
                  <a:lnTo>
                    <a:pt x="2945358" y="301804"/>
                  </a:lnTo>
                  <a:lnTo>
                    <a:pt x="2833208" y="301804"/>
                  </a:lnTo>
                  <a:lnTo>
                    <a:pt x="2833208" y="503701"/>
                  </a:lnTo>
                  <a:cubicBezTo>
                    <a:pt x="2833208" y="545514"/>
                    <a:pt x="2850532" y="560819"/>
                    <a:pt x="2880100" y="560819"/>
                  </a:cubicBezTo>
                  <a:cubicBezTo>
                    <a:pt x="2909668" y="560819"/>
                    <a:pt x="2938194" y="545514"/>
                    <a:pt x="2957602" y="527148"/>
                  </a:cubicBezTo>
                  <a:close/>
                  <a:moveTo>
                    <a:pt x="2397891" y="426134"/>
                  </a:moveTo>
                  <a:cubicBezTo>
                    <a:pt x="2397891" y="441439"/>
                    <a:pt x="2396849" y="460782"/>
                    <a:pt x="2395872" y="467946"/>
                  </a:cubicBezTo>
                  <a:lnTo>
                    <a:pt x="2114453" y="467946"/>
                  </a:lnTo>
                  <a:cubicBezTo>
                    <a:pt x="2119533" y="535224"/>
                    <a:pt x="2166425" y="562773"/>
                    <a:pt x="2218462" y="562773"/>
                  </a:cubicBezTo>
                  <a:cubicBezTo>
                    <a:pt x="2249073" y="562773"/>
                    <a:pt x="2276557" y="553590"/>
                    <a:pt x="2301045" y="529102"/>
                  </a:cubicBezTo>
                  <a:lnTo>
                    <a:pt x="2386689" y="601459"/>
                  </a:lnTo>
                  <a:cubicBezTo>
                    <a:pt x="2346895" y="654473"/>
                    <a:pt x="2274538" y="677919"/>
                    <a:pt x="2210321" y="677919"/>
                  </a:cubicBezTo>
                  <a:cubicBezTo>
                    <a:pt x="2072705" y="677919"/>
                    <a:pt x="1991100" y="569872"/>
                    <a:pt x="1991100" y="429130"/>
                  </a:cubicBezTo>
                  <a:cubicBezTo>
                    <a:pt x="1991100" y="288388"/>
                    <a:pt x="2079804" y="176302"/>
                    <a:pt x="2205176" y="176302"/>
                  </a:cubicBezTo>
                  <a:cubicBezTo>
                    <a:pt x="2339731" y="176302"/>
                    <a:pt x="2397891" y="298678"/>
                    <a:pt x="2397891" y="426069"/>
                  </a:cubicBezTo>
                  <a:close/>
                  <a:moveTo>
                    <a:pt x="2116472" y="374162"/>
                  </a:moveTo>
                  <a:lnTo>
                    <a:pt x="2287759" y="374162"/>
                  </a:lnTo>
                  <a:cubicBezTo>
                    <a:pt x="2282679" y="320105"/>
                    <a:pt x="2251027" y="283438"/>
                    <a:pt x="2199054" y="283438"/>
                  </a:cubicBezTo>
                  <a:cubicBezTo>
                    <a:pt x="2144021" y="283438"/>
                    <a:pt x="2119533" y="334433"/>
                    <a:pt x="2116472" y="374162"/>
                  </a:cubicBezTo>
                  <a:close/>
                  <a:moveTo>
                    <a:pt x="1933982" y="428218"/>
                  </a:moveTo>
                  <a:cubicBezTo>
                    <a:pt x="1933982" y="551571"/>
                    <a:pt x="1882987" y="677984"/>
                    <a:pt x="1746413" y="677984"/>
                  </a:cubicBezTo>
                  <a:cubicBezTo>
                    <a:pt x="1693399" y="677984"/>
                    <a:pt x="1660769" y="658642"/>
                    <a:pt x="1639342" y="638191"/>
                  </a:cubicBezTo>
                  <a:lnTo>
                    <a:pt x="1639342" y="784990"/>
                  </a:lnTo>
                  <a:lnTo>
                    <a:pt x="1519050" y="845169"/>
                  </a:lnTo>
                  <a:lnTo>
                    <a:pt x="1519050" y="186527"/>
                  </a:lnTo>
                  <a:lnTo>
                    <a:pt x="1639342" y="186527"/>
                  </a:lnTo>
                  <a:lnTo>
                    <a:pt x="1639342" y="219157"/>
                  </a:lnTo>
                  <a:cubicBezTo>
                    <a:pt x="1670929" y="190630"/>
                    <a:pt x="1703559" y="176367"/>
                    <a:pt x="1748432" y="176367"/>
                  </a:cubicBezTo>
                  <a:cubicBezTo>
                    <a:pt x="1877907" y="176367"/>
                    <a:pt x="1933982" y="298743"/>
                    <a:pt x="1933982" y="428218"/>
                  </a:cubicBezTo>
                  <a:close/>
                  <a:moveTo>
                    <a:pt x="1809587" y="434340"/>
                  </a:moveTo>
                  <a:cubicBezTo>
                    <a:pt x="1809587" y="364002"/>
                    <a:pt x="1791221" y="292621"/>
                    <a:pt x="1718864" y="292621"/>
                  </a:cubicBezTo>
                  <a:cubicBezTo>
                    <a:pt x="1685193" y="292621"/>
                    <a:pt x="1658685" y="307926"/>
                    <a:pt x="1639342" y="335410"/>
                  </a:cubicBezTo>
                  <a:lnTo>
                    <a:pt x="1639342" y="518942"/>
                  </a:lnTo>
                  <a:cubicBezTo>
                    <a:pt x="1658685" y="546491"/>
                    <a:pt x="1691315" y="562773"/>
                    <a:pt x="1726028" y="562773"/>
                  </a:cubicBezTo>
                  <a:cubicBezTo>
                    <a:pt x="1793305" y="562773"/>
                    <a:pt x="1809652" y="501618"/>
                    <a:pt x="1809652" y="434340"/>
                  </a:cubicBezTo>
                  <a:close/>
                  <a:moveTo>
                    <a:pt x="1435426" y="667825"/>
                  </a:moveTo>
                  <a:lnTo>
                    <a:pt x="1315134" y="667825"/>
                  </a:lnTo>
                  <a:lnTo>
                    <a:pt x="1315134" y="634153"/>
                  </a:lnTo>
                  <a:cubicBezTo>
                    <a:pt x="1286608" y="662680"/>
                    <a:pt x="1249876" y="677984"/>
                    <a:pt x="1202983" y="677984"/>
                  </a:cubicBezTo>
                  <a:cubicBezTo>
                    <a:pt x="1108157" y="677984"/>
                    <a:pt x="1033715" y="616829"/>
                    <a:pt x="1033715" y="510800"/>
                  </a:cubicBezTo>
                  <a:cubicBezTo>
                    <a:pt x="1033715" y="404772"/>
                    <a:pt x="1106072" y="348696"/>
                    <a:pt x="1221284" y="348696"/>
                  </a:cubicBezTo>
                  <a:cubicBezTo>
                    <a:pt x="1251894" y="348696"/>
                    <a:pt x="1283482" y="352799"/>
                    <a:pt x="1315069" y="368040"/>
                  </a:cubicBezTo>
                  <a:lnTo>
                    <a:pt x="1315069" y="342574"/>
                  </a:lnTo>
                  <a:cubicBezTo>
                    <a:pt x="1315069" y="297701"/>
                    <a:pt x="1285501" y="279335"/>
                    <a:pt x="1232486" y="279335"/>
                  </a:cubicBezTo>
                  <a:cubicBezTo>
                    <a:pt x="1194777" y="279335"/>
                    <a:pt x="1159087" y="288518"/>
                    <a:pt x="1121378" y="310922"/>
                  </a:cubicBezTo>
                  <a:lnTo>
                    <a:pt x="1073443" y="225278"/>
                  </a:lnTo>
                  <a:cubicBezTo>
                    <a:pt x="1125416" y="192649"/>
                    <a:pt x="1175369" y="176367"/>
                    <a:pt x="1239650" y="176367"/>
                  </a:cubicBezTo>
                  <a:cubicBezTo>
                    <a:pt x="1360984" y="176367"/>
                    <a:pt x="1435426" y="235503"/>
                    <a:pt x="1435426" y="344593"/>
                  </a:cubicBezTo>
                  <a:lnTo>
                    <a:pt x="1435426" y="667759"/>
                  </a:lnTo>
                  <a:close/>
                  <a:moveTo>
                    <a:pt x="1315134" y="527083"/>
                  </a:moveTo>
                  <a:lnTo>
                    <a:pt x="1315134" y="465927"/>
                  </a:lnTo>
                  <a:cubicBezTo>
                    <a:pt x="1290646" y="450622"/>
                    <a:pt x="1259059" y="445542"/>
                    <a:pt x="1234570" y="445542"/>
                  </a:cubicBezTo>
                  <a:cubicBezTo>
                    <a:pt x="1181556" y="445542"/>
                    <a:pt x="1156091" y="468988"/>
                    <a:pt x="1156091" y="507740"/>
                  </a:cubicBezTo>
                  <a:cubicBezTo>
                    <a:pt x="1156091" y="544472"/>
                    <a:pt x="1179537" y="574040"/>
                    <a:pt x="1224410" y="574040"/>
                  </a:cubicBezTo>
                  <a:cubicBezTo>
                    <a:pt x="1247857" y="574040"/>
                    <a:pt x="1288627" y="565899"/>
                    <a:pt x="1315134" y="527148"/>
                  </a:cubicBezTo>
                  <a:close/>
                  <a:moveTo>
                    <a:pt x="967480" y="667825"/>
                  </a:moveTo>
                  <a:lnTo>
                    <a:pt x="847188" y="667825"/>
                  </a:lnTo>
                  <a:lnTo>
                    <a:pt x="847188" y="405814"/>
                  </a:lnTo>
                  <a:cubicBezTo>
                    <a:pt x="847188" y="340555"/>
                    <a:pt x="832925" y="292621"/>
                    <a:pt x="765647" y="292621"/>
                  </a:cubicBezTo>
                  <a:cubicBezTo>
                    <a:pt x="698370" y="292621"/>
                    <a:pt x="683065" y="336452"/>
                    <a:pt x="683065" y="402753"/>
                  </a:cubicBezTo>
                  <a:lnTo>
                    <a:pt x="683065" y="667825"/>
                  </a:lnTo>
                  <a:lnTo>
                    <a:pt x="562773" y="667825"/>
                  </a:lnTo>
                  <a:lnTo>
                    <a:pt x="562773" y="61221"/>
                  </a:lnTo>
                  <a:lnTo>
                    <a:pt x="683065" y="65"/>
                  </a:lnTo>
                  <a:lnTo>
                    <a:pt x="683065" y="220264"/>
                  </a:lnTo>
                  <a:cubicBezTo>
                    <a:pt x="709572" y="193756"/>
                    <a:pt x="742201" y="176432"/>
                    <a:pt x="796258" y="176432"/>
                  </a:cubicBezTo>
                  <a:cubicBezTo>
                    <a:pt x="923713" y="176432"/>
                    <a:pt x="967545" y="274320"/>
                    <a:pt x="967545" y="396631"/>
                  </a:cubicBezTo>
                  <a:lnTo>
                    <a:pt x="967545" y="667825"/>
                  </a:lnTo>
                  <a:close/>
                  <a:moveTo>
                    <a:pt x="496472" y="475110"/>
                  </a:moveTo>
                  <a:cubicBezTo>
                    <a:pt x="496472" y="619890"/>
                    <a:pt x="386341" y="677984"/>
                    <a:pt x="255889" y="677984"/>
                  </a:cubicBezTo>
                  <a:cubicBezTo>
                    <a:pt x="162104" y="677984"/>
                    <a:pt x="58094" y="648416"/>
                    <a:pt x="0" y="562773"/>
                  </a:cubicBezTo>
                  <a:lnTo>
                    <a:pt x="89747" y="483251"/>
                  </a:lnTo>
                  <a:cubicBezTo>
                    <a:pt x="131559" y="533205"/>
                    <a:pt x="191672" y="556651"/>
                    <a:pt x="252893" y="556651"/>
                  </a:cubicBezTo>
                  <a:cubicBezTo>
                    <a:pt x="325250" y="556651"/>
                    <a:pt x="367063" y="524022"/>
                    <a:pt x="367063" y="478171"/>
                  </a:cubicBezTo>
                  <a:cubicBezTo>
                    <a:pt x="367063" y="459805"/>
                    <a:pt x="359899" y="441439"/>
                    <a:pt x="329353" y="426199"/>
                  </a:cubicBezTo>
                  <a:cubicBezTo>
                    <a:pt x="306949" y="414997"/>
                    <a:pt x="279400" y="407833"/>
                    <a:pt x="225344" y="394612"/>
                  </a:cubicBezTo>
                  <a:cubicBezTo>
                    <a:pt x="191672" y="386471"/>
                    <a:pt x="122376" y="370124"/>
                    <a:pt x="79522" y="335475"/>
                  </a:cubicBezTo>
                  <a:cubicBezTo>
                    <a:pt x="36732" y="300827"/>
                    <a:pt x="24488" y="250874"/>
                    <a:pt x="24488" y="207042"/>
                  </a:cubicBezTo>
                  <a:cubicBezTo>
                    <a:pt x="24488" y="71445"/>
                    <a:pt x="140742" y="16412"/>
                    <a:pt x="254912" y="16412"/>
                  </a:cubicBezTo>
                  <a:cubicBezTo>
                    <a:pt x="353776" y="16412"/>
                    <a:pt x="425157" y="57182"/>
                    <a:pt x="482274" y="115277"/>
                  </a:cubicBezTo>
                  <a:lnTo>
                    <a:pt x="392528" y="202939"/>
                  </a:lnTo>
                  <a:cubicBezTo>
                    <a:pt x="350715" y="161127"/>
                    <a:pt x="309945" y="137681"/>
                    <a:pt x="246706" y="137681"/>
                  </a:cubicBezTo>
                  <a:cubicBezTo>
                    <a:pt x="192649" y="137681"/>
                    <a:pt x="152921" y="155005"/>
                    <a:pt x="152921" y="199878"/>
                  </a:cubicBezTo>
                  <a:cubicBezTo>
                    <a:pt x="152921" y="219221"/>
                    <a:pt x="160085" y="232508"/>
                    <a:pt x="179428" y="243710"/>
                  </a:cubicBezTo>
                  <a:cubicBezTo>
                    <a:pt x="201832" y="255954"/>
                    <a:pt x="233485" y="265137"/>
                    <a:pt x="282396" y="277381"/>
                  </a:cubicBezTo>
                  <a:cubicBezTo>
                    <a:pt x="340490" y="292686"/>
                    <a:pt x="394547" y="305907"/>
                    <a:pt x="438378" y="341598"/>
                  </a:cubicBezTo>
                  <a:cubicBezTo>
                    <a:pt x="477129" y="373185"/>
                    <a:pt x="496472" y="414997"/>
                    <a:pt x="496472" y="475176"/>
                  </a:cubicBezTo>
                  <a:close/>
                  <a:moveTo>
                    <a:pt x="6100885" y="208996"/>
                  </a:moveTo>
                  <a:lnTo>
                    <a:pt x="6051778" y="329288"/>
                  </a:lnTo>
                  <a:cubicBezTo>
                    <a:pt x="6033413" y="311964"/>
                    <a:pt x="6011985" y="299720"/>
                    <a:pt x="5982482" y="299720"/>
                  </a:cubicBezTo>
                  <a:cubicBezTo>
                    <a:pt x="5925365" y="299720"/>
                    <a:pt x="5911232" y="347654"/>
                    <a:pt x="5911232" y="405749"/>
                  </a:cubicBezTo>
                  <a:lnTo>
                    <a:pt x="5911232" y="667759"/>
                  </a:lnTo>
                  <a:lnTo>
                    <a:pt x="5790940" y="667759"/>
                  </a:lnTo>
                  <a:lnTo>
                    <a:pt x="5790940" y="186527"/>
                  </a:lnTo>
                  <a:lnTo>
                    <a:pt x="5911232" y="186527"/>
                  </a:lnTo>
                  <a:lnTo>
                    <a:pt x="5911232" y="220198"/>
                  </a:lnTo>
                  <a:cubicBezTo>
                    <a:pt x="5938781" y="192649"/>
                    <a:pt x="5973429" y="176367"/>
                    <a:pt x="6012181" y="176367"/>
                  </a:cubicBezTo>
                  <a:cubicBezTo>
                    <a:pt x="6045852" y="176367"/>
                    <a:pt x="6075420" y="186592"/>
                    <a:pt x="6100885" y="208996"/>
                  </a:cubicBezTo>
                  <a:close/>
                </a:path>
              </a:pathLst>
            </a:custGeom>
            <a:solidFill>
              <a:schemeClr val="bg1"/>
            </a:solidFill>
            <a:ln w="6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878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388CF986-E6D2-86D0-6501-D59429EAD0A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Chapter 00</a:t>
            </a:r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B4372B3-E211-F19D-CBD9-6CEDF871BD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7AE7D4-D909-4109-A95D-3FC199CCB2C0}" type="datetime1">
              <a:rPr lang="en-US" smtClean="0"/>
              <a:t>5/28/2025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3173B02-1E93-D358-4602-350A7447C7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5E3423F-0FF8-8E54-CEB8-1F15261AFD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3CF5FC1-8EBA-8F68-D0E5-727D21919C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E5FDF1F-8E3A-FB66-7C81-266601DA40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1C765C7-1DD0-DFBB-9089-29849D42BA8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B43463-538D-A50A-4299-A6C5A973766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1819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ADC82D1B-1943-B3BC-B7E9-DADF1458A76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Chapter 00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F04263E-9F32-7609-1152-7E305FEBE7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E59C0B-A301-47D7-A25C-27D2115D1CC3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7F02905-9FFE-65B7-8565-3E827BBAEC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0BD8AE-BB2B-B523-1D74-4E8DBE210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C50EF9C-A411-B76F-4417-55EA0CDCAD2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CE13AFD-214E-24E8-0633-0508635B5C0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8E5DF2-C2EC-705B-7734-81A5ACCECE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EF38C94-0C58-F9C8-0963-86769B7977B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03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ght in the dark&#10;&#10;Description automatically generated">
            <a:extLst>
              <a:ext uri="{FF2B5EF4-FFF2-40B4-BE49-F238E27FC236}">
                <a16:creationId xmlns:a16="http://schemas.microsoft.com/office/drawing/2014/main" id="{A6C92DE9-1F7F-6A8E-389D-FBCE38254A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Chapter 00</a:t>
            </a:r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4B60AF8-644E-A0B2-7653-4332A03759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7D316F-1268-4431-A741-5D0F481E1DCF}" type="datetime1">
              <a:rPr lang="en-US" smtClean="0"/>
              <a:t>5/28/2025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66D1FDE-8AD4-4D56-5318-1DD8ED2FCA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0F9161-0A5B-9390-AAC5-925D1AE2AA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FFE949A-6E9F-DCCB-3981-444F818B70A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E874CEB-2D3F-A7FC-68BB-B1E5B73F85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BE24A05-3707-8B71-381D-4FC6EE679AF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EF9B997-BE91-43C4-F809-E78685E578A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307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rry image of a rainbow&#10;&#10;Description automatically generated">
            <a:extLst>
              <a:ext uri="{FF2B5EF4-FFF2-40B4-BE49-F238E27FC236}">
                <a16:creationId xmlns:a16="http://schemas.microsoft.com/office/drawing/2014/main" id="{C8E8709F-6A78-59BB-D254-AE4C7F2A57D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Chapter 00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A3F83A6-1D48-7A59-F89B-1AD446292A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5555C3-DC00-46EA-9086-667F713D2BC0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E103D91-874B-B49F-B9D9-85F52EAD81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95BFB4-BABD-DFFF-43A5-9ABB8A6638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98A70C5-9B3E-7941-E067-8A9791BCF2D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F0F4F06-C9A4-A997-AB67-59B717C1376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63C193D-825D-B7A7-F2EF-F53A601001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4996D9C-EDDB-9A0C-B93D-E5808F8C79D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555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on a black background&#10;&#10;Description automatically generated">
            <a:extLst>
              <a:ext uri="{FF2B5EF4-FFF2-40B4-BE49-F238E27FC236}">
                <a16:creationId xmlns:a16="http://schemas.microsoft.com/office/drawing/2014/main" id="{9B1A0959-0F7F-FF84-F8C5-2E76E9D45F4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31393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lang="en-US" sz="2400" b="1" i="0" kern="1200" dirty="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Chapter 00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227FF4-7010-4A9A-B837-FB3A97078B9E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CBC4E2-6D56-5589-38B7-123BB8BE748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992E6-EAE7-83CF-5B22-7C7DCDB38DC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A26C30-C61D-FE6C-E1DC-6A89E2511A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9AE1E0B-DC05-6DB6-F457-D229556B4C4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961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rainbow&#10;&#10;Description automatically generated">
            <a:extLst>
              <a:ext uri="{FF2B5EF4-FFF2-40B4-BE49-F238E27FC236}">
                <a16:creationId xmlns:a16="http://schemas.microsoft.com/office/drawing/2014/main" id="{36630E4E-7F64-A84B-6022-F16994E9537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4E28-9D0B-F1B4-F101-2628EB1E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053616"/>
            <a:ext cx="7394575" cy="2869882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5298B-22BF-3DF1-FBE7-DF673E5A2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370800"/>
            <a:ext cx="7394575" cy="2169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kumimoji="0" lang="en-US" sz="16600" b="1" i="0" u="none" strike="noStrike" kern="1200" cap="none" spc="0" normalizeH="0" baseline="0" dirty="0">
                <a:ln>
                  <a:noFill/>
                </a:ln>
                <a:solidFill>
                  <a:srgbClr val="747480">
                    <a:alpha val="50000"/>
                  </a:srgbClr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00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5D9BED5-140F-F03D-CA60-9453F1A86D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564291-F29B-4C72-84F6-A40A5470E5DC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31943E-2952-F25A-ECCA-F329235A7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B7712-53BF-0892-3D4B-354DE5C52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2D79ED6-4894-2B8B-D862-974AC88E705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F6B658B-99C5-075E-8FBB-F68A5010C4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5FE3CF-44B0-DC6A-D098-1142A9EF999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B46547D-1401-03DA-C2CC-733F034C790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120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image of a rainbow&#10;&#10;Description automatically generated">
            <a:extLst>
              <a:ext uri="{FF2B5EF4-FFF2-40B4-BE49-F238E27FC236}">
                <a16:creationId xmlns:a16="http://schemas.microsoft.com/office/drawing/2014/main" id="{0CF60EBF-BB0E-A13F-6F1D-8E03C5FC39A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0FFC6-DEA1-5FCD-0ABD-350186ADB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523" y="369888"/>
            <a:ext cx="3314701" cy="470898"/>
          </a:xfrm>
        </p:spPr>
        <p:txBody>
          <a:bodyPr/>
          <a:lstStyle/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AEA00-448F-1217-B10E-ABF6D40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411287"/>
            <a:ext cx="5099050" cy="46386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Introduction text goes here and delete the bullet if not required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B67F104-BCCD-4057-9F3C-70C29E057A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06A2DFB-6B6C-4D18-9FE2-B8F776637D13}" type="datetime1">
              <a:rPr lang="en-US" smtClean="0"/>
              <a:t>5/28/2025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880D4C2-A728-3810-8EAF-6AC78A949B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CB206C2-DFD0-9033-25AE-68BCB50C19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A244641-8AF5-E5A2-18FB-105E0DDC42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9647" y="1411287"/>
            <a:ext cx="5610225" cy="463867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914400" indent="-457200">
              <a:defRPr sz="1600"/>
            </a:lvl2pPr>
            <a:lvl3pPr marL="914400" indent="-457200">
              <a:defRPr sz="1600"/>
            </a:lvl3pPr>
            <a:lvl4pPr marL="914400" indent="-457200">
              <a:defRPr sz="1400"/>
            </a:lvl4pPr>
            <a:lvl5pPr marL="914400" indent="-457200">
              <a:defRPr sz="1400"/>
            </a:lvl5pPr>
          </a:lstStyle>
          <a:p>
            <a:pPr lvl="0"/>
            <a:r>
              <a:rPr lang="en-IN"/>
              <a:t>Section header goes here and to insert page numbers use the tab button on the keyboard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A947DDB-75DB-76B2-ADC5-D93B38D4183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7A9F83-CB8D-4479-6968-8B47D931EEB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B1C04DF-19FD-1D5D-56C9-211BF50EB23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97F736-140F-E853-3848-EA573A1B3C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6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ack light&#10;&#10;Description automatically generated with medium confidence">
            <a:extLst>
              <a:ext uri="{FF2B5EF4-FFF2-40B4-BE49-F238E27FC236}">
                <a16:creationId xmlns:a16="http://schemas.microsoft.com/office/drawing/2014/main" id="{48DB6F09-4360-87F8-7045-768BF314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AE16-1D46-ECE2-67B1-B4055F3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F408-41C0-4827-A3D8-F81A16A651DC}" type="datetime3">
              <a:rPr lang="en-US" smtClean="0"/>
              <a:t>28 May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3702-02E0-6C43-ACB9-CF47ED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7576-DAEE-2232-6A83-201B72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C20394-F6AE-DC91-F7F3-91384D375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136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8C26B76-6BF1-741E-77C9-1AE58FAA9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136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250BC2-E0E2-741C-128C-67991E7FE3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8958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AB1B720-8C35-31CC-E8BA-A24F76EC2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8958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9756EF2-9996-0FB9-D7B0-C8F68A711B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781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DC17D8-DC6B-1BF9-23DC-FF6D20C0FD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2781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DE2BFA5-8DD3-AAE2-BA88-2C21E5EA38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66603" y="4437064"/>
            <a:ext cx="2544933" cy="60483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6334C15-AC9A-3BC9-AC49-BB8588AC06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6603" y="5243516"/>
            <a:ext cx="254493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BA6537A-D367-6DF9-2A2C-F0EF216DD5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802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ABE1BD9-533C-1930-8960-4BAE5CA746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0625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FFEBD01-EBC9-7BDA-3CC5-39B4C8203AA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4448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8869CAE-EFD2-4214-1658-F59F26B222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68270" y="1693850"/>
            <a:ext cx="2541600" cy="25416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EB1712DB-44E3-F1E8-EE98-F386A5DBCFB5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FA99ABD-7D1B-8F65-C9CB-2CBCEBD94E69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25AE411-6530-3204-66E5-2472998CA5C4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FBCF87D-7239-07DB-2566-2B574AA52E9E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170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ght light in the dark&#10;&#10;Description automatically generated">
            <a:extLst>
              <a:ext uri="{FF2B5EF4-FFF2-40B4-BE49-F238E27FC236}">
                <a16:creationId xmlns:a16="http://schemas.microsoft.com/office/drawing/2014/main" id="{C6893964-B096-BBF5-42BC-1EAE055022B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9199D71-1BDD-2925-CD92-9B0B3F8439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6521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8391354-FDE4-DE4D-8084-A61467B9F4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2845421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Agenda text goes here and delete the bullet if not required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575A1BC-5BD6-1793-C917-0720FC3DE9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6419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9CBCE1B-3F39-C7B5-CCE2-AE84242E77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flipH="1">
            <a:off x="5205319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Agenda text goes here and delete the bullet if not required</a:t>
            </a:r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14015C2-B8E4-B890-4CD0-F6A3A2052C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65217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Agenda text goes here and delete the bullet if not required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7959C9A-F406-FB92-6FFF-08F42234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214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C6A6256-32C1-F83C-4A32-D674785CF1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5114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Agenda text goes here and delete the bullet if not required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C5F5-14E0-4B05-29E6-E9A059AA1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523" y="369888"/>
            <a:ext cx="11224347" cy="470898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A2165-CDB3-28AA-F42A-E5E3D72C14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623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78D4931-12A7-7D80-F380-EDF6BE10CA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5523" y="3642518"/>
            <a:ext cx="1785600" cy="2407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Agenda text goes here and delete the bullet if not required</a:t>
            </a:r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8D52684-7A0E-2BDF-C56C-F721FED04E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76317" y="1411287"/>
            <a:ext cx="1873220" cy="2031325"/>
          </a:xfrm>
        </p:spPr>
        <p:txBody>
          <a:bodyPr wrap="square">
            <a:spAutoFit/>
          </a:bodyPr>
          <a:lstStyle>
            <a:lvl1pPr marL="0" indent="0">
              <a:buNone/>
              <a:defRPr sz="13200"/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D23DAA3-59C7-A352-8728-D157F22D25EF}"/>
              </a:ext>
            </a:extLst>
          </p:cNvPr>
          <p:cNvSpPr>
            <a:spLocks noGrp="1"/>
          </p:cNvSpPr>
          <p:nvPr>
            <p:ph type="dgm" sz="quarter" idx="36" hasCustomPrompt="1"/>
          </p:nvPr>
        </p:nvSpPr>
        <p:spPr>
          <a:xfrm>
            <a:off x="2556050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SmartArt Placeholder 35">
            <a:extLst>
              <a:ext uri="{FF2B5EF4-FFF2-40B4-BE49-F238E27FC236}">
                <a16:creationId xmlns:a16="http://schemas.microsoft.com/office/drawing/2014/main" id="{D33DFC67-321E-4CFE-436A-CF6FA96BA7E4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 flipH="1">
            <a:off x="4915948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SmartArt Placeholder 35">
            <a:extLst>
              <a:ext uri="{FF2B5EF4-FFF2-40B4-BE49-F238E27FC236}">
                <a16:creationId xmlns:a16="http://schemas.microsoft.com/office/drawing/2014/main" id="{A43CB924-4778-AEB3-1D6C-5B802CD043B0}"/>
              </a:ext>
            </a:extLst>
          </p:cNvPr>
          <p:cNvSpPr>
            <a:spLocks noGrp="1"/>
          </p:cNvSpPr>
          <p:nvPr>
            <p:ph type="dgm" sz="quarter" idx="38" hasCustomPrompt="1"/>
          </p:nvPr>
        </p:nvSpPr>
        <p:spPr>
          <a:xfrm>
            <a:off x="7275846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SmartArt Placeholder 35">
            <a:extLst>
              <a:ext uri="{FF2B5EF4-FFF2-40B4-BE49-F238E27FC236}">
                <a16:creationId xmlns:a16="http://schemas.microsoft.com/office/drawing/2014/main" id="{225723D6-9330-76F1-3F3B-6A582AC1C154}"/>
              </a:ext>
            </a:extLst>
          </p:cNvPr>
          <p:cNvSpPr>
            <a:spLocks noGrp="1"/>
          </p:cNvSpPr>
          <p:nvPr>
            <p:ph type="dgm" sz="quarter" idx="39" hasCustomPrompt="1"/>
          </p:nvPr>
        </p:nvSpPr>
        <p:spPr>
          <a:xfrm>
            <a:off x="9635744" y="2020781"/>
            <a:ext cx="3600" cy="40306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19C0555-55BD-32D2-B375-0C0BC6641F54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DA23ABC7-F7D1-458D-8379-E93325B473CE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AA8F600-C044-B2C2-407F-BE157F6651C1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E7CD09-1595-ACE1-D22D-0DB2944898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73356B1-351A-A1D6-028F-C9736D731FF3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EE1F1DF-83E2-9910-8487-D0B14E0DA52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6EFBE9B-F67C-6359-549F-FC22A1C483D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AEDED04-6A1F-9E39-1C85-4BA396FAFF1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20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circle on a black background&#10;&#10;Description automatically generated">
            <a:extLst>
              <a:ext uri="{FF2B5EF4-FFF2-40B4-BE49-F238E27FC236}">
                <a16:creationId xmlns:a16="http://schemas.microsoft.com/office/drawing/2014/main" id="{C39DD3F9-9341-288C-0536-DED981D0E4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2006E5E-EB55-C43F-A9B4-8DABEB5C23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D8F32-F279-4432-8A58-F81E65857C65}" type="datetime1">
              <a:rPr lang="en-US" smtClean="0"/>
              <a:t>5/28/2025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5F7D0D-6905-1D3D-D30A-EBA5E1125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363F73-563F-BF23-4175-916ADF6ADD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5920F1D-0D06-535C-A00E-C9CA8D2527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8A16D72-94EE-8CC0-084C-EB87F8781A1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0BB2990-3047-821E-17D7-0DDDFF6CB30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AEE2A3-1722-B883-C7FC-01A81806B2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793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colorful light&#10;&#10;Description automatically generated">
            <a:extLst>
              <a:ext uri="{FF2B5EF4-FFF2-40B4-BE49-F238E27FC236}">
                <a16:creationId xmlns:a16="http://schemas.microsoft.com/office/drawing/2014/main" id="{BFF9BC5C-A44C-B902-3ACE-C29AC4CE3E4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20FD9-346B-5423-9ECF-F0D4E362C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4" y="1411287"/>
            <a:ext cx="11218863" cy="463867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8000" b="1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1B29507-2BB1-EC71-EE9B-8A9EE3F01E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DF6730-D992-44FA-AE6C-4CBAE491A1A2}" type="datetime1">
              <a:rPr lang="en-US" smtClean="0"/>
              <a:t>5/28/2025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46374F-F6C3-5157-DBE0-F11F0D83F9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1B9A51-27B6-2F80-3AE9-7FB159956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C0D9E54-A379-A966-154D-4362D29B3307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9CE3A53-E53C-AAAA-CD1C-C8F1C56FA3B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3FDBF06-36FA-A0E2-B3E6-78DF2439777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4168FE-6E03-EFEE-BF63-87C62DF46A2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12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086DA-FAB4-D672-5D3E-0B069D2B2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8635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0"/>
                </a:scheme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A46848-8969-3428-7E66-3827EB17D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59" y="4980757"/>
            <a:ext cx="3445104" cy="1938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B5CC24-699C-7858-0807-40619F0D53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961" y="5184857"/>
            <a:ext cx="3445104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FFEAF1E-587A-2BBD-24CD-BAC3592390E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B4BF55FC-51F2-4183-8D9E-66AF05973F62}" type="datetime1">
              <a:rPr lang="en-US" smtClean="0"/>
              <a:t>5/28/2025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C22E0FE-1715-0380-EFE7-5D520713B07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820BCA4-5D74-8EE6-4914-C7C86F87E3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82A0447-0820-5F05-7D32-3BE15F194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884" y="358916"/>
            <a:ext cx="2023892" cy="1419083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200" b="0" i="0">
                <a:solidFill>
                  <a:schemeClr val="tx2"/>
                </a:solidFill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/>
              <a:t>“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A771E8A-8B2A-ED69-3AEC-E5AEDB16F0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4959" y="1958113"/>
            <a:ext cx="7524979" cy="2721927"/>
          </a:xfrm>
        </p:spPr>
        <p:txBody>
          <a:bodyPr/>
          <a:lstStyle>
            <a:lvl1pPr marL="0" indent="0">
              <a:buNone/>
              <a:defRPr sz="4800" b="0" i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GB"/>
              <a:t>Quote goes here.</a:t>
            </a:r>
          </a:p>
        </p:txBody>
      </p:sp>
      <p:sp>
        <p:nvSpPr>
          <p:cNvPr id="15" name="SmartArt Placeholder 13">
            <a:extLst>
              <a:ext uri="{FF2B5EF4-FFF2-40B4-BE49-F238E27FC236}">
                <a16:creationId xmlns:a16="http://schemas.microsoft.com/office/drawing/2014/main" id="{C17B20F9-AA7C-A405-6236-9619CB287E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34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273647F7-B9AC-34AD-37A2-51B8AB0D5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175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4648CD8-B307-812B-5BD0-91AA365C73D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2B2A75B8-AC69-234D-6453-3F51196F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45" y="6437115"/>
            <a:ext cx="1275686" cy="123111"/>
          </a:xfrm>
        </p:spPr>
        <p:txBody>
          <a:bodyPr/>
          <a:lstStyle/>
          <a:p>
            <a:fld id="{652BD6B2-147A-4042-9CBA-A712275A0170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1F90C88-74CB-BCA1-B76D-286F3EBE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531" y="6437115"/>
            <a:ext cx="3825470" cy="123111"/>
          </a:xfrm>
        </p:spPr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5104006-7F28-1301-537B-8A442233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47" y="6437115"/>
            <a:ext cx="509098" cy="123111"/>
          </a:xfrm>
        </p:spPr>
        <p:txBody>
          <a:bodyPr/>
          <a:lstStyle/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martArt Placeholder 13">
            <a:extLst>
              <a:ext uri="{FF2B5EF4-FFF2-40B4-BE49-F238E27FC236}">
                <a16:creationId xmlns:a16="http://schemas.microsoft.com/office/drawing/2014/main" id="{C1050600-C16E-B87E-A2FD-AE302C51009E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 bwMode="black">
          <a:xfrm>
            <a:off x="11623900" y="6276977"/>
            <a:ext cx="346158" cy="126864"/>
          </a:xfrm>
          <a:custGeom>
            <a:avLst/>
            <a:gdLst>
              <a:gd name="connsiteX0" fmla="*/ 346158 w 346158"/>
              <a:gd name="connsiteY0" fmla="*/ 0 h 126864"/>
              <a:gd name="connsiteX1" fmla="*/ 346158 w 346158"/>
              <a:gd name="connsiteY1" fmla="*/ 65245 h 126864"/>
              <a:gd name="connsiteX2" fmla="*/ 0 w 346158"/>
              <a:gd name="connsiteY2" fmla="*/ 126864 h 1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158" h="126864">
                <a:moveTo>
                  <a:pt x="346158" y="0"/>
                </a:moveTo>
                <a:lnTo>
                  <a:pt x="346158" y="65245"/>
                </a:lnTo>
                <a:lnTo>
                  <a:pt x="0" y="1268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SmartArt Placeholder 14">
            <a:extLst>
              <a:ext uri="{FF2B5EF4-FFF2-40B4-BE49-F238E27FC236}">
                <a16:creationId xmlns:a16="http://schemas.microsoft.com/office/drawing/2014/main" id="{2358EBAA-AAE1-278D-A8F7-2D66E11CDE43}"/>
              </a:ext>
            </a:extLst>
          </p:cNvPr>
          <p:cNvSpPr>
            <a:spLocks noGrp="1"/>
          </p:cNvSpPr>
          <p:nvPr>
            <p:ph type="dgm" sz="quarter" idx="29" hasCustomPrompt="1"/>
          </p:nvPr>
        </p:nvSpPr>
        <p:spPr bwMode="black">
          <a:xfrm>
            <a:off x="11625712" y="6456399"/>
            <a:ext cx="291788" cy="175797"/>
          </a:xfrm>
          <a:custGeom>
            <a:avLst/>
            <a:gdLst>
              <a:gd name="connsiteX0" fmla="*/ 117803 w 291788"/>
              <a:gd name="connsiteY0" fmla="*/ 0 h 175797"/>
              <a:gd name="connsiteX1" fmla="*/ 175798 w 291788"/>
              <a:gd name="connsiteY1" fmla="*/ 0 h 175797"/>
              <a:gd name="connsiteX2" fmla="*/ 204796 w 291788"/>
              <a:gd name="connsiteY2" fmla="*/ 57995 h 175797"/>
              <a:gd name="connsiteX3" fmla="*/ 233793 w 291788"/>
              <a:gd name="connsiteY3" fmla="*/ 0 h 175797"/>
              <a:gd name="connsiteX4" fmla="*/ 291788 w 291788"/>
              <a:gd name="connsiteY4" fmla="*/ 0 h 175797"/>
              <a:gd name="connsiteX5" fmla="*/ 230168 w 291788"/>
              <a:gd name="connsiteY5" fmla="*/ 105116 h 175797"/>
              <a:gd name="connsiteX6" fmla="*/ 230168 w 291788"/>
              <a:gd name="connsiteY6" fmla="*/ 175797 h 175797"/>
              <a:gd name="connsiteX7" fmla="*/ 177610 w 291788"/>
              <a:gd name="connsiteY7" fmla="*/ 175797 h 175797"/>
              <a:gd name="connsiteX8" fmla="*/ 177610 w 291788"/>
              <a:gd name="connsiteY8" fmla="*/ 105116 h 175797"/>
              <a:gd name="connsiteX9" fmla="*/ 0 w 291788"/>
              <a:gd name="connsiteY9" fmla="*/ 0 h 175797"/>
              <a:gd name="connsiteX10" fmla="*/ 99679 w 291788"/>
              <a:gd name="connsiteY10" fmla="*/ 0 h 175797"/>
              <a:gd name="connsiteX11" fmla="*/ 123240 w 291788"/>
              <a:gd name="connsiteY11" fmla="*/ 39872 h 175797"/>
              <a:gd name="connsiteX12" fmla="*/ 54370 w 291788"/>
              <a:gd name="connsiteY12" fmla="*/ 39872 h 175797"/>
              <a:gd name="connsiteX13" fmla="*/ 54370 w 291788"/>
              <a:gd name="connsiteY13" fmla="*/ 68869 h 175797"/>
              <a:gd name="connsiteX14" fmla="*/ 117802 w 291788"/>
              <a:gd name="connsiteY14" fmla="*/ 68869 h 175797"/>
              <a:gd name="connsiteX15" fmla="*/ 117802 w 291788"/>
              <a:gd name="connsiteY15" fmla="*/ 105116 h 175797"/>
              <a:gd name="connsiteX16" fmla="*/ 54370 w 291788"/>
              <a:gd name="connsiteY16" fmla="*/ 105116 h 175797"/>
              <a:gd name="connsiteX17" fmla="*/ 54370 w 291788"/>
              <a:gd name="connsiteY17" fmla="*/ 134113 h 175797"/>
              <a:gd name="connsiteX18" fmla="*/ 141363 w 291788"/>
              <a:gd name="connsiteY18" fmla="*/ 134113 h 175797"/>
              <a:gd name="connsiteX19" fmla="*/ 141363 w 291788"/>
              <a:gd name="connsiteY19" fmla="*/ 175797 h 175797"/>
              <a:gd name="connsiteX20" fmla="*/ 0 w 291788"/>
              <a:gd name="connsiteY20" fmla="*/ 175797 h 1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788" h="175797">
                <a:moveTo>
                  <a:pt x="117803" y="0"/>
                </a:moveTo>
                <a:lnTo>
                  <a:pt x="175798" y="0"/>
                </a:lnTo>
                <a:lnTo>
                  <a:pt x="204796" y="57995"/>
                </a:lnTo>
                <a:lnTo>
                  <a:pt x="233793" y="0"/>
                </a:lnTo>
                <a:lnTo>
                  <a:pt x="291788" y="0"/>
                </a:lnTo>
                <a:lnTo>
                  <a:pt x="230168" y="105116"/>
                </a:lnTo>
                <a:lnTo>
                  <a:pt x="230168" y="175797"/>
                </a:lnTo>
                <a:lnTo>
                  <a:pt x="177610" y="175797"/>
                </a:lnTo>
                <a:lnTo>
                  <a:pt x="177610" y="105116"/>
                </a:lnTo>
                <a:close/>
                <a:moveTo>
                  <a:pt x="0" y="0"/>
                </a:moveTo>
                <a:lnTo>
                  <a:pt x="99679" y="0"/>
                </a:lnTo>
                <a:lnTo>
                  <a:pt x="123240" y="39872"/>
                </a:lnTo>
                <a:lnTo>
                  <a:pt x="54370" y="39872"/>
                </a:lnTo>
                <a:lnTo>
                  <a:pt x="54370" y="68869"/>
                </a:lnTo>
                <a:lnTo>
                  <a:pt x="117802" y="68869"/>
                </a:lnTo>
                <a:lnTo>
                  <a:pt x="117802" y="105116"/>
                </a:lnTo>
                <a:lnTo>
                  <a:pt x="54370" y="105116"/>
                </a:lnTo>
                <a:lnTo>
                  <a:pt x="54370" y="134113"/>
                </a:lnTo>
                <a:lnTo>
                  <a:pt x="141363" y="134113"/>
                </a:lnTo>
                <a:lnTo>
                  <a:pt x="141363" y="175797"/>
                </a:lnTo>
                <a:lnTo>
                  <a:pt x="0" y="1757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510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696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yellow circle&#10;&#10;Description automatically generated with medium confidence">
            <a:extLst>
              <a:ext uri="{FF2B5EF4-FFF2-40B4-BE49-F238E27FC236}">
                <a16:creationId xmlns:a16="http://schemas.microsoft.com/office/drawing/2014/main" id="{0CE0EE1C-69FD-A2A1-0E47-EEBF86AA5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9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59436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able Placeholder 4">
            <a:extLst>
              <a:ext uri="{FF2B5EF4-FFF2-40B4-BE49-F238E27FC236}">
                <a16:creationId xmlns:a16="http://schemas.microsoft.com/office/drawing/2014/main" id="{C5AC4C92-885D-49C5-B704-597DE68FC006}"/>
              </a:ext>
            </a:extLst>
          </p:cNvPr>
          <p:cNvSpPr txBox="1">
            <a:spLocks/>
          </p:cNvSpPr>
          <p:nvPr userDrawn="1"/>
        </p:nvSpPr>
        <p:spPr>
          <a:xfrm>
            <a:off x="813224" y="1137922"/>
            <a:ext cx="6610006" cy="4267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438" marR="0" lvl="0" indent="-356438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endParaRPr kumimoji="0" lang="en-IN" sz="1999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04A2E968-DBA8-4BD3-8F8F-9B23825BC4D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2" y="907750"/>
            <a:ext cx="1101171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18B73-555A-4F14-931F-DAE40AC2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7B7E-DD37-4E2B-93C7-4109DF64246E}" type="datetime3">
              <a:rPr lang="en-US" smtClean="0"/>
              <a:t>28 May 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FC2ED-0BA0-4018-BDCE-AA7E8B55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9BB1-9F3B-419B-872D-8849B20B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1" y="6516456"/>
            <a:ext cx="884088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1551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3364AF-A28F-FA53-8E16-58CAF7F96B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55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7" imgH="307" progId="TCLayout.ActiveDocument.1">
                  <p:embed/>
                </p:oleObj>
              </mc:Choice>
              <mc:Fallback>
                <p:oleObj name="think-cell Slide" r:id="rId3" imgW="307" imgH="30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3364AF-A28F-FA53-8E16-58CAF7F96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79FA89-B847-B387-87DA-EECEA0CC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1" y="285750"/>
            <a:ext cx="10515600" cy="91128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7DA46-6C2C-1CED-D81E-A3774D468D08}"/>
              </a:ext>
            </a:extLst>
          </p:cNvPr>
          <p:cNvSpPr txBox="1"/>
          <p:nvPr userDrawn="1"/>
        </p:nvSpPr>
        <p:spPr>
          <a:xfrm>
            <a:off x="239251" y="104145"/>
            <a:ext cx="1905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100" kern="0">
                <a:solidFill>
                  <a:srgbClr val="FFE600"/>
                </a:solidFill>
                <a:latin typeface="EYInterstate Regular" panose="02000503020000020004" pitchFamily="2" charset="0"/>
              </a:rPr>
              <a:t>EY Latam – China Market</a:t>
            </a:r>
            <a:endParaRPr lang="en-US" sz="1100" kern="0">
              <a:solidFill>
                <a:srgbClr val="FFE600"/>
              </a:solidFill>
              <a:latin typeface="EYInterstate Light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yellow and green light&#10;&#10;Description automatically generated">
            <a:extLst>
              <a:ext uri="{FF2B5EF4-FFF2-40B4-BE49-F238E27FC236}">
                <a16:creationId xmlns:a16="http://schemas.microsoft.com/office/drawing/2014/main" id="{E292F2D6-66C2-B22A-7FFF-05A7B350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AE523-7B3C-8783-DFC0-18E1AA2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FD95-0C81-8816-F6A7-13708A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73AE-8D11-4B2F-A332-6A5F529804F7}" type="datetime3">
              <a:rPr lang="en-US" smtClean="0"/>
              <a:t>28 May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B0C7E-A414-4EA6-7DAD-5068A7AE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text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298F4-310D-68C0-AA7E-8C7FA83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A0F3-9F3A-694B-99BB-0E592A79773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D638B96B-B381-0A4A-9C03-FAEA8FCC0C3A}"/>
              </a:ext>
            </a:extLst>
          </p:cNvPr>
          <p:cNvGrpSpPr/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3FF753-4D01-4602-8217-3FFCC28BA2A1}"/>
                </a:ext>
              </a:extLst>
            </p:cNvPr>
            <p:cNvSpPr/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36D5F7D-FB28-AFA3-2358-69211F54C147}"/>
                </a:ext>
              </a:extLst>
            </p:cNvPr>
            <p:cNvSpPr/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2505B87-640B-2273-C7C7-DB96614AC411}"/>
                </a:ext>
              </a:extLst>
            </p:cNvPr>
            <p:cNvSpPr/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4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4C29834-7397-8D6A-7E90-E8D95608D0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73712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4" imgH="405" progId="TCLayout.ActiveDocument.1">
                  <p:embed/>
                </p:oleObj>
              </mc:Choice>
              <mc:Fallback>
                <p:oleObj name="think-cell Slide" r:id="rId12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C29834-7397-8D6A-7E90-E8D95608D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83827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18pt</a:t>
            </a:r>
            <a:endParaRPr lang="en-US" dirty="0"/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24pt</a:t>
            </a:r>
            <a:r>
              <a:rPr lang="en-US" dirty="0"/>
              <a:t> for key pull out text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EE34A0-C73B-43AA-B981-8A70FF27C404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7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06" r:id="rId2"/>
    <p:sldLayoutId id="2147484000" r:id="rId3"/>
    <p:sldLayoutId id="2147484042" r:id="rId4"/>
    <p:sldLayoutId id="2147483998" r:id="rId5"/>
    <p:sldLayoutId id="2147484043" r:id="rId6"/>
    <p:sldLayoutId id="2147484206" r:id="rId7"/>
    <p:sldLayoutId id="2147484161" r:id="rId8"/>
    <p:sldLayoutId id="2147483975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Wingdings" pitchFamily="2" charset="2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02" userDrawn="1">
          <p15:clr>
            <a:srgbClr val="F26B43"/>
          </p15:clr>
        </p15:guide>
        <p15:guide id="47" pos="7378" userDrawn="1">
          <p15:clr>
            <a:srgbClr val="F26B43"/>
          </p15:clr>
        </p15:guide>
        <p15:guide id="55" orient="horz" pos="890" userDrawn="1">
          <p15:clr>
            <a:srgbClr val="F26B43"/>
          </p15:clr>
        </p15:guide>
        <p15:guide id="58" orient="horz" pos="527" userDrawn="1">
          <p15:clr>
            <a:srgbClr val="F26B43"/>
          </p15:clr>
        </p15:guide>
        <p15:guide id="78" orient="horz" pos="3838" userDrawn="1">
          <p15:clr>
            <a:srgbClr val="F26B43"/>
          </p15:clr>
        </p15:guide>
        <p15:guide id="79" orient="horz" pos="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D41DB50-F457-64FD-9AEC-109DF272E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44923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5" progId="TCLayout.ActiveDocument.1">
                  <p:embed/>
                </p:oleObj>
              </mc:Choice>
              <mc:Fallback>
                <p:oleObj name="think-cell Slide" r:id="rId15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41DB50-F457-64FD-9AEC-109DF272E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18pt</a:t>
            </a:r>
            <a:endParaRPr lang="en-US" dirty="0"/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24pt</a:t>
            </a:r>
            <a:r>
              <a:rPr lang="en-US" dirty="0"/>
              <a:t> for key pull out text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99B1A4-71C4-492A-AFBB-922377BBE6ED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242" r:id="rId10"/>
    <p:sldLayoutId id="2147484243" r:id="rId11"/>
    <p:sldLayoutId id="214748424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Wingdings" pitchFamily="2" charset="2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02" userDrawn="1">
          <p15:clr>
            <a:srgbClr val="F26B43"/>
          </p15:clr>
        </p15:guide>
        <p15:guide id="52" orient="horz" pos="527" userDrawn="1">
          <p15:clr>
            <a:srgbClr val="F26B43"/>
          </p15:clr>
        </p15:guide>
        <p15:guide id="53" pos="7378" userDrawn="1">
          <p15:clr>
            <a:srgbClr val="F26B43"/>
          </p15:clr>
        </p15:guide>
        <p15:guide id="54" orient="horz" pos="3838" userDrawn="1">
          <p15:clr>
            <a:srgbClr val="F26B43"/>
          </p15:clr>
        </p15:guide>
        <p15:guide id="55" orient="horz" pos="890" userDrawn="1">
          <p15:clr>
            <a:srgbClr val="F26B43"/>
          </p15:clr>
        </p15:guide>
        <p15:guide id="56" orient="horz" pos="2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4E0F669-0022-E2B9-CD91-192145888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29143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5" progId="TCLayout.ActiveDocument.1">
                  <p:embed/>
                </p:oleObj>
              </mc:Choice>
              <mc:Fallback>
                <p:oleObj name="think-cell Slide" r:id="rId15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E0F669-0022-E2B9-CD91-192145888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85523" y="382588"/>
            <a:ext cx="11224347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16pt</a:t>
            </a:r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16pt</a:t>
            </a:r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14pt</a:t>
            </a:r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14pt</a:t>
            </a:r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12pt</a:t>
            </a:r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12pt</a:t>
            </a:r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11pt</a:t>
            </a:r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10pt</a:t>
            </a:r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20pt for key pull out text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62E24E-02B9-4F55-8269-685F98D36E16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95" r:id="rId4"/>
    <p:sldLayoutId id="2147484099" r:id="rId5"/>
    <p:sldLayoutId id="2147484089" r:id="rId6"/>
    <p:sldLayoutId id="2147484090" r:id="rId7"/>
    <p:sldLayoutId id="2147484096" r:id="rId8"/>
    <p:sldLayoutId id="2147484097" r:id="rId9"/>
    <p:sldLayoutId id="2147484092" r:id="rId10"/>
    <p:sldLayoutId id="2147484100" r:id="rId11"/>
    <p:sldLayoutId id="214748409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1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Wingdings" pitchFamily="2" charset="2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3" pos="302" userDrawn="1">
          <p15:clr>
            <a:srgbClr val="F26B43"/>
          </p15:clr>
        </p15:guide>
        <p15:guide id="45" pos="7378" userDrawn="1">
          <p15:clr>
            <a:srgbClr val="F26B43"/>
          </p15:clr>
        </p15:guide>
        <p15:guide id="58" orient="horz" pos="663" userDrawn="1">
          <p15:clr>
            <a:srgbClr val="F26B43"/>
          </p15:clr>
        </p15:guide>
        <p15:guide id="59" orient="horz" pos="255" userDrawn="1">
          <p15:clr>
            <a:srgbClr val="F26B43"/>
          </p15:clr>
        </p15:guide>
        <p15:guide id="60" orient="horz" pos="890" userDrawn="1">
          <p15:clr>
            <a:srgbClr val="F26B43"/>
          </p15:clr>
        </p15:guide>
        <p15:guide id="61" orient="horz" pos="38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E0D3C2C-EF71-B84D-016F-95920E7B3E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713740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04" imgH="405" progId="TCLayout.ActiveDocument.1">
                  <p:embed/>
                </p:oleObj>
              </mc:Choice>
              <mc:Fallback>
                <p:oleObj name="think-cell Slide" r:id="rId30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0D3C2C-EF71-B84D-016F-95920E7B3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First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1"/>
            <a:r>
              <a:rPr lang="en-US" dirty="0"/>
              <a:t>Second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20pt</a:t>
            </a:r>
            <a:endParaRPr lang="en-US" dirty="0"/>
          </a:p>
          <a:p>
            <a:pPr lvl="2"/>
            <a:r>
              <a:rPr lang="en-US" dirty="0"/>
              <a:t>Third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18pt</a:t>
            </a:r>
            <a:endParaRPr lang="en-US" dirty="0"/>
          </a:p>
          <a:p>
            <a:pPr lvl="3"/>
            <a:r>
              <a:rPr lang="en-US" dirty="0"/>
              <a:t>Fourth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4"/>
            <a:r>
              <a:rPr lang="en-US" dirty="0"/>
              <a:t>Fifth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16pt</a:t>
            </a:r>
            <a:endParaRPr lang="en-US" dirty="0"/>
          </a:p>
          <a:p>
            <a:pPr lvl="5"/>
            <a:r>
              <a:rPr lang="en-US" dirty="0"/>
              <a:t>Sixth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6"/>
            <a:r>
              <a:rPr lang="en-US" dirty="0"/>
              <a:t>Seventh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14pt</a:t>
            </a:r>
            <a:endParaRPr lang="en-US" dirty="0"/>
          </a:p>
          <a:p>
            <a:pPr lvl="7"/>
            <a:r>
              <a:rPr lang="en-US" dirty="0"/>
              <a:t>Eighth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  <a:p>
            <a:pPr lvl="8"/>
            <a:r>
              <a:rPr lang="en-US" dirty="0"/>
              <a:t>Nineth level text style </a:t>
            </a:r>
            <a:r>
              <a:rPr lang="en-US" dirty="0" err="1"/>
              <a:t>EYInterstate</a:t>
            </a:r>
            <a:r>
              <a:rPr lang="en-US" dirty="0"/>
              <a:t> Light </a:t>
            </a:r>
            <a:r>
              <a:rPr lang="en-US" dirty="0" err="1"/>
              <a:t>12pt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D74E7B3-73BA-6CBF-F361-5C4836CC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F72B6F9D-B29D-E927-36D7-47D67210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0216A6-D7C1-4438-A751-6C2C58F1FDA0}" type="datetime3">
              <a:rPr lang="en-US" smtClean="0"/>
              <a:t>28 May 2025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F3C10C79-9BC5-0699-5C8C-F8347F46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9906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8" r:id="rId3"/>
    <p:sldLayoutId id="2147484153" r:id="rId4"/>
    <p:sldLayoutId id="2147484154" r:id="rId5"/>
    <p:sldLayoutId id="2147484116" r:id="rId6"/>
    <p:sldLayoutId id="2147484117" r:id="rId7"/>
    <p:sldLayoutId id="2147484118" r:id="rId8"/>
    <p:sldLayoutId id="2147484111" r:id="rId9"/>
    <p:sldLayoutId id="2147484112" r:id="rId10"/>
    <p:sldLayoutId id="2147484113" r:id="rId11"/>
    <p:sldLayoutId id="2147484114" r:id="rId12"/>
    <p:sldLayoutId id="2147484079" r:id="rId13"/>
    <p:sldLayoutId id="2147484080" r:id="rId14"/>
    <p:sldLayoutId id="2147484082" r:id="rId15"/>
    <p:sldLayoutId id="2147484083" r:id="rId16"/>
    <p:sldLayoutId id="2147484081" r:id="rId17"/>
    <p:sldLayoutId id="2147484155" r:id="rId18"/>
    <p:sldLayoutId id="2147484004" r:id="rId19"/>
    <p:sldLayoutId id="2147483984" r:id="rId20"/>
    <p:sldLayoutId id="2147484041" r:id="rId21"/>
    <p:sldLayoutId id="2147484084" r:id="rId22"/>
    <p:sldLayoutId id="2147484028" r:id="rId23"/>
    <p:sldLayoutId id="2147484014" r:id="rId24"/>
    <p:sldLayoutId id="2147484019" r:id="rId25"/>
    <p:sldLayoutId id="2147484212" r:id="rId26"/>
    <p:sldLayoutId id="2147484245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226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pos="7378" userDrawn="1">
          <p15:clr>
            <a:srgbClr val="F26B43"/>
          </p15:clr>
        </p15:guide>
        <p15:guide id="35" pos="302" userDrawn="1">
          <p15:clr>
            <a:srgbClr val="F26B43"/>
          </p15:clr>
        </p15:guide>
        <p15:guide id="36" orient="horz" pos="210" userDrawn="1">
          <p15:clr>
            <a:srgbClr val="F26B43"/>
          </p15:clr>
        </p15:guide>
        <p15:guide id="37" orient="horz" pos="527" userDrawn="1">
          <p15:clr>
            <a:srgbClr val="F26B43"/>
          </p15:clr>
        </p15:guide>
        <p15:guide id="38" orient="horz" pos="890" userDrawn="1">
          <p15:clr>
            <a:srgbClr val="F26B43"/>
          </p15:clr>
        </p15:guide>
        <p15:guide id="39" orient="horz" pos="38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8FA4F55-4FE2-2D92-E922-F4324B8408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193377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04" imgH="405" progId="TCLayout.ActiveDocument.1">
                  <p:embed/>
                </p:oleObj>
              </mc:Choice>
              <mc:Fallback>
                <p:oleObj name="think-cell Slide" r:id="rId31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FA4F55-4FE2-2D92-E922-F4324B840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523" y="369888"/>
            <a:ext cx="11224347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523" y="1411287"/>
            <a:ext cx="11224347" cy="4638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First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20pt</a:t>
            </a:r>
            <a:endParaRPr lang="en-US"/>
          </a:p>
          <a:p>
            <a:pPr lvl="1"/>
            <a:r>
              <a:rPr lang="en-US"/>
              <a:t>Second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20pt</a:t>
            </a:r>
            <a:endParaRPr lang="en-US"/>
          </a:p>
          <a:p>
            <a:pPr lvl="2"/>
            <a:r>
              <a:rPr lang="en-US"/>
              <a:t>Third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18pt</a:t>
            </a:r>
            <a:endParaRPr lang="en-US"/>
          </a:p>
          <a:p>
            <a:pPr lvl="3"/>
            <a:r>
              <a:rPr lang="en-US"/>
              <a:t>Fourth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16pt</a:t>
            </a:r>
            <a:endParaRPr lang="en-US"/>
          </a:p>
          <a:p>
            <a:pPr lvl="4"/>
            <a:r>
              <a:rPr lang="en-US"/>
              <a:t>Fifth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16pt</a:t>
            </a:r>
            <a:endParaRPr lang="en-US"/>
          </a:p>
          <a:p>
            <a:pPr lvl="5"/>
            <a:r>
              <a:rPr lang="en-US"/>
              <a:t>Sixth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14pt</a:t>
            </a:r>
            <a:endParaRPr lang="en-US"/>
          </a:p>
          <a:p>
            <a:pPr lvl="6"/>
            <a:r>
              <a:rPr lang="en-US"/>
              <a:t>Seventh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14pt</a:t>
            </a:r>
            <a:endParaRPr lang="en-US"/>
          </a:p>
          <a:p>
            <a:pPr lvl="7"/>
            <a:r>
              <a:rPr lang="en-US"/>
              <a:t>Eighth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12pt</a:t>
            </a:r>
            <a:endParaRPr lang="en-US"/>
          </a:p>
          <a:p>
            <a:pPr lvl="8"/>
            <a:r>
              <a:rPr lang="en-US"/>
              <a:t>Nineth level text style </a:t>
            </a:r>
            <a:r>
              <a:rPr lang="en-US" err="1"/>
              <a:t>EYInterstate</a:t>
            </a:r>
            <a:r>
              <a:rPr lang="en-US"/>
              <a:t> Light </a:t>
            </a:r>
            <a:r>
              <a:rPr lang="en-US" err="1"/>
              <a:t>12pt</a:t>
            </a:r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4D8E7BF-2CB9-F661-3559-99D90AE0A4E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623900" y="6276977"/>
            <a:ext cx="346158" cy="355219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A6DF4-2FEA-00BD-9BF9-6CDE40EF389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D8B0B-D61C-3D77-A3C6-C71B65E6645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6939EE2-541D-2E43-8858-BD44D3A0144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+mn-lt"/>
              </a:endParaRPr>
            </a:p>
          </p:txBody>
        </p:sp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D74E7B3-73BA-6CBF-F361-5C4836CC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5747" y="6437115"/>
            <a:ext cx="509098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F72B6F9D-B29D-E927-36D7-47D67210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45" y="6437115"/>
            <a:ext cx="1275686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B22532-B74A-42F2-AC78-F979D73BFCAB}" type="datetime1">
              <a:rPr lang="en-US" smtClean="0"/>
              <a:t>5/28/2025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F3C10C79-9BC5-0699-5C8C-F8347F46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531" y="6437115"/>
            <a:ext cx="382547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Insert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0415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  <p:sldLayoutId id="2147484231" r:id="rId18"/>
    <p:sldLayoutId id="2147484232" r:id="rId19"/>
    <p:sldLayoutId id="2147484233" r:id="rId20"/>
    <p:sldLayoutId id="2147484234" r:id="rId21"/>
    <p:sldLayoutId id="2147484235" r:id="rId22"/>
    <p:sldLayoutId id="2147484236" r:id="rId23"/>
    <p:sldLayoutId id="2147484237" r:id="rId24"/>
    <p:sldLayoutId id="2147484238" r:id="rId25"/>
    <p:sldLayoutId id="2147484239" r:id="rId26"/>
    <p:sldLayoutId id="2147484240" r:id="rId27"/>
    <p:sldLayoutId id="2147484241" r:id="rId2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EYInterstate" panose="02000503020000020004" pitchFamily="2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2268000" indent="-252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Wingdings" pitchFamily="2" charset="2"/>
        <a:buChar char="§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pos="7378">
          <p15:clr>
            <a:srgbClr val="F26B43"/>
          </p15:clr>
        </p15:guide>
        <p15:guide id="35" pos="302">
          <p15:clr>
            <a:srgbClr val="F26B43"/>
          </p15:clr>
        </p15:guide>
        <p15:guide id="36" orient="horz" pos="210">
          <p15:clr>
            <a:srgbClr val="F26B43"/>
          </p15:clr>
        </p15:guide>
        <p15:guide id="37" orient="horz" pos="527">
          <p15:clr>
            <a:srgbClr val="F26B43"/>
          </p15:clr>
        </p15:guide>
        <p15:guide id="38" orient="horz" pos="890">
          <p15:clr>
            <a:srgbClr val="F26B43"/>
          </p15:clr>
        </p15:guide>
        <p15:guide id="39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9.xml"/><Relationship Id="rId6" Type="http://schemas.openxmlformats.org/officeDocument/2006/relationships/chart" Target="../charts/chart6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hyperlink" Target="https://iclac.cl/mapa-repositorio-regional-de-inversiones-chin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iclac.cl/mapa-repositorio-regional-de-inversiones-chinas/" TargetMode="External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20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21.xml"/><Relationship Id="rId6" Type="http://schemas.openxmlformats.org/officeDocument/2006/relationships/chart" Target="../charts/chart9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s://www.reuters.com/world/china-latin-america-trade-exceeded-500-billion-2024-2025-05-13/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6" Type="http://schemas.openxmlformats.org/officeDocument/2006/relationships/hyperlink" Target="https://english.news.cn/20241113/7d7b2ac7a88946a1a01e1e61ae8e2bb0/" TargetMode="Externa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americasquarterly.org/article" TargetMode="Externa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4.xml"/><Relationship Id="rId6" Type="http://schemas.openxmlformats.org/officeDocument/2006/relationships/hyperlink" Target="https://www.redalc-china.org/monitor/images/pdfs/menuprincipal/DusselPeters_MonitorOFDI_2024_Esp.pdf" TargetMode="Externa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redalc-china.org/monitor/images/pdfs/menuprincipal/DusselPeters_MonitorOFDI_2025_Esp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redalc-china.org/monitor/images/pdfs/menuprincipal/DusselPeters_MonitorOFDI_2024_Esp.pdf" TargetMode="Externa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5.xml"/><Relationship Id="rId6" Type="http://schemas.openxmlformats.org/officeDocument/2006/relationships/chart" Target="../charts/chart1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redalc-china.org/monitor/images/pdfs/menuprincipal/DusselPeters_MonitorOFDI_2025_Esp.pdf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redalc-china.org/monitor/images/pdfs/menuprincipal/DusselPeters_MonitorOFDI_2024_Esp.pdf" TargetMode="Externa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6.xml"/><Relationship Id="rId6" Type="http://schemas.openxmlformats.org/officeDocument/2006/relationships/chart" Target="../charts/chart3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redalc-china.org/monitor/images/pdfs/menuprincipal/DusselPeters_MonitorOFDI_2025_Esp.pdf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redalc-china.org/monitor/images/pdfs/menuprincipal/DusselPeters_MonitorOFDI_2024_Esp.pdf" TargetMode="Externa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7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stats.customs.gov.cn/indexEn" TargetMode="Externa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8.xml"/><Relationship Id="rId6" Type="http://schemas.openxmlformats.org/officeDocument/2006/relationships/chart" Target="../charts/chart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F5CFB25-DF26-1D05-FE57-492D6073AD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949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5CFB25-DF26-1D05-FE57-492D6073A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471CDB4-7999-B5AA-C639-BD885F21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/>
          <a:lstStyle/>
          <a:p>
            <a:r>
              <a:rPr lang="en-US" dirty="0"/>
              <a:t>Presencia China </a:t>
            </a:r>
            <a:r>
              <a:rPr lang="en-US" dirty="0" err="1"/>
              <a:t>en</a:t>
            </a:r>
            <a:r>
              <a:rPr lang="en-US" dirty="0"/>
              <a:t> Chile y </a:t>
            </a:r>
            <a:r>
              <a:rPr lang="en-US" dirty="0" err="1"/>
              <a:t>Latinoamérica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B31B6-3FF1-CF90-0A60-35A3A4AE4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Mayo 2025</a:t>
            </a:r>
          </a:p>
        </p:txBody>
      </p:sp>
    </p:spTree>
    <p:extLst>
      <p:ext uri="{BB962C8B-B14F-4D97-AF65-F5344CB8AC3E}">
        <p14:creationId xmlns:p14="http://schemas.microsoft.com/office/powerpoint/2010/main" val="417224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0C22-F45E-1613-6E1A-C3BF7771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2EC98D34-21A9-D5B6-CF1F-2FBA8C1A7B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C98D34-21A9-D5B6-CF1F-2FBA8C1A7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1">
            <a:extLst>
              <a:ext uri="{FF2B5EF4-FFF2-40B4-BE49-F238E27FC236}">
                <a16:creationId xmlns:a16="http://schemas.microsoft.com/office/drawing/2014/main" id="{0BFD6330-58A9-4485-5C25-6415B5DA3EC0}"/>
              </a:ext>
            </a:extLst>
          </p:cNvPr>
          <p:cNvSpPr txBox="1"/>
          <p:nvPr/>
        </p:nvSpPr>
        <p:spPr>
          <a:xfrm>
            <a:off x="558392" y="5418482"/>
            <a:ext cx="2033460" cy="2308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251460" marR="0" lvl="0" indent="-25146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s-CL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*En Millones de US$</a:t>
            </a: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11CA9F6D-F56F-A175-C677-E4A7BE589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918151"/>
              </p:ext>
            </p:extLst>
          </p:nvPr>
        </p:nvGraphicFramePr>
        <p:xfrm>
          <a:off x="382652" y="1855415"/>
          <a:ext cx="5954685" cy="355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582">
            <a:extLst>
              <a:ext uri="{FF2B5EF4-FFF2-40B4-BE49-F238E27FC236}">
                <a16:creationId xmlns:a16="http://schemas.microsoft.com/office/drawing/2014/main" id="{00FD3E4A-421A-B6C7-0BB8-9C0E8C14B98D}"/>
              </a:ext>
            </a:extLst>
          </p:cNvPr>
          <p:cNvSpPr/>
          <p:nvPr/>
        </p:nvSpPr>
        <p:spPr>
          <a:xfrm>
            <a:off x="7104112" y="1362251"/>
            <a:ext cx="5040560" cy="38323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5720C3-8DBA-84D9-B31B-003E64EC26FE}"/>
              </a:ext>
            </a:extLst>
          </p:cNvPr>
          <p:cNvSpPr txBox="1"/>
          <p:nvPr/>
        </p:nvSpPr>
        <p:spPr>
          <a:xfrm>
            <a:off x="7371856" y="1718806"/>
            <a:ext cx="45119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La inversión China en Chile ha tenido variaciones a lo largo del tiempo, con períodos de desinversión seguidos de alzas.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LA IED e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stableció su 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peak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 en 2022 con una inversión de US$ 288 millones.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Considerando sus inicios a la fecha (2012-2023) podemos ver un aumento del 1000% pasando de US$ 6 millones a US$ 66 millones.</a:t>
            </a:r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160ABD3F-54C9-DA6E-3D6A-7DE5B7EF7DC9}"/>
              </a:ext>
            </a:extLst>
          </p:cNvPr>
          <p:cNvSpPr txBox="1"/>
          <p:nvPr/>
        </p:nvSpPr>
        <p:spPr>
          <a:xfrm>
            <a:off x="334501" y="6214545"/>
            <a:ext cx="2188420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Fuente: Banco Central de Chile </a:t>
            </a:r>
            <a:endParaRPr kumimoji="0" lang="es-CL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E0A62C7-C2F1-0F8F-6EE1-4796DC3CC9A2}"/>
              </a:ext>
            </a:extLst>
          </p:cNvPr>
          <p:cNvSpPr txBox="1">
            <a:spLocks/>
          </p:cNvSpPr>
          <p:nvPr/>
        </p:nvSpPr>
        <p:spPr>
          <a:xfrm>
            <a:off x="379993" y="444974"/>
            <a:ext cx="10470108" cy="638328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Inversión extranjera directa China - Chile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8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" descr="Tipo de gráfico: Columnas agrupadas, Líneas. &quot;Campo2&quot;, &quot;Campo3&quot; por &quot;Campo1&quot;&#10;&#10;Descripción generada automáticamente">
            <a:extLst>
              <a:ext uri="{FF2B5EF4-FFF2-40B4-BE49-F238E27FC236}">
                <a16:creationId xmlns:a16="http://schemas.microsoft.com/office/drawing/2014/main" id="{244D2A55-F28B-D5F0-63A9-F4CA44744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33115"/>
              </p:ext>
            </p:extLst>
          </p:nvPr>
        </p:nvGraphicFramePr>
        <p:xfrm>
          <a:off x="5303912" y="1425270"/>
          <a:ext cx="6709104" cy="344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A1C96CD-F162-B14F-1492-2F346656D121}"/>
              </a:ext>
            </a:extLst>
          </p:cNvPr>
          <p:cNvSpPr txBox="1">
            <a:spLocks/>
          </p:cNvSpPr>
          <p:nvPr/>
        </p:nvSpPr>
        <p:spPr>
          <a:xfrm>
            <a:off x="379993" y="444974"/>
            <a:ext cx="10470108" cy="638328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>
                <a:latin typeface="EYInterstate"/>
                <a:cs typeface="Arial"/>
              </a:rPr>
              <a:t>Inversión China – Chile*</a:t>
            </a:r>
            <a:endParaRPr lang="en-US"/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A602FE72-D216-DE9A-084A-3219BE4633B6}"/>
              </a:ext>
            </a:extLst>
          </p:cNvPr>
          <p:cNvSpPr txBox="1"/>
          <p:nvPr/>
        </p:nvSpPr>
        <p:spPr>
          <a:xfrm>
            <a:off x="7295" y="6601232"/>
            <a:ext cx="621191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100">
                <a:solidFill>
                  <a:schemeClr val="bg1"/>
                </a:solidFill>
              </a:rPr>
              <a:t>Fuente: </a:t>
            </a:r>
            <a:r>
              <a:rPr lang="es-CL" sz="1100">
                <a:solidFill>
                  <a:schemeClr val="bg1"/>
                </a:solidFill>
                <a:hlinkClick r:id="rId4"/>
              </a:rPr>
              <a:t>Nucleo milenio ICLAC Repositorio Regional de Inversiones Chinas en América Latina</a:t>
            </a:r>
            <a:endParaRPr lang="es-CL" sz="1100">
              <a:solidFill>
                <a:schemeClr val="bg1"/>
              </a:solidFill>
            </a:endParaRPr>
          </a:p>
        </p:txBody>
      </p:sp>
      <p:sp>
        <p:nvSpPr>
          <p:cNvPr id="11" name="Rectangle 582">
            <a:extLst>
              <a:ext uri="{FF2B5EF4-FFF2-40B4-BE49-F238E27FC236}">
                <a16:creationId xmlns:a16="http://schemas.microsoft.com/office/drawing/2014/main" id="{BC08263D-46EF-AACD-E00B-2C18E3804A03}"/>
              </a:ext>
            </a:extLst>
          </p:cNvPr>
          <p:cNvSpPr/>
          <p:nvPr/>
        </p:nvSpPr>
        <p:spPr>
          <a:xfrm>
            <a:off x="17169" y="1244731"/>
            <a:ext cx="5070719" cy="38404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C5807-A9A5-C74E-E0EB-7B238F96001A}"/>
              </a:ext>
            </a:extLst>
          </p:cNvPr>
          <p:cNvSpPr txBox="1"/>
          <p:nvPr/>
        </p:nvSpPr>
        <p:spPr>
          <a:xfrm>
            <a:off x="210180" y="1341923"/>
            <a:ext cx="4863297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solidFill>
                  <a:schemeClr val="bg1"/>
                </a:solidFill>
                <a:ea typeface="+mn-lt"/>
                <a:cs typeface="+mn-lt"/>
              </a:rPr>
              <a:t>La inversión ha tenido fluctuaciones significativas a lo largo de los años. 2018 se destaca por un notable aumento, alcanzando US$ 5,540 M y 8 proyectos, lo que refleja un fuerte interés en el sector. Sin embargo, este crecimiento fue seguido por una disminución en los años siguientes, con inversiones que cayeron a US$ 275 M en 2022. A pesar de esta tendencia a la baja, se observa una recuperación en 2023, con US$ 898.6 M y 6 proyectos, lo que sugiere un renovado interés y potencial para el crecimiento en el futuro.</a:t>
            </a:r>
          </a:p>
          <a:p>
            <a:r>
              <a:rPr lang="es-CL" dirty="0">
                <a:ea typeface="+mn-lt"/>
                <a:cs typeface="+mn-lt"/>
              </a:rPr>
              <a:t>Se </a:t>
            </a:r>
            <a:br>
              <a:rPr lang="es-CL" dirty="0">
                <a:solidFill>
                  <a:schemeClr val="bg1"/>
                </a:solidFill>
                <a:ea typeface="+mn-lt"/>
                <a:cs typeface="+mn-lt"/>
              </a:rPr>
            </a:b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589A7-A1D2-5315-839D-21B00DF68E92}"/>
              </a:ext>
            </a:extLst>
          </p:cNvPr>
          <p:cNvSpPr txBox="1"/>
          <p:nvPr/>
        </p:nvSpPr>
        <p:spPr>
          <a:xfrm>
            <a:off x="130496" y="5982139"/>
            <a:ext cx="1015384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100" dirty="0">
                <a:solidFill>
                  <a:schemeClr val="bg1"/>
                </a:solidFill>
                <a:ea typeface="+mn-lt"/>
                <a:cs typeface="+mn-lt"/>
              </a:rPr>
              <a:t>*Se puede observar que, a diferencia de la inversión directa, que no era tan significativa, muchos proyectos e inversiones no se reflejan como inversión directa. Es a través de esta variable que podemos apreciar cómo China se posiciona como uno de los principales inversores en Chile.</a:t>
            </a:r>
            <a:endParaRPr lang="en-US" sz="11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45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D568-9F63-EE1E-BF8E-5EFA4F75D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>
            <a:extLst>
              <a:ext uri="{FF2B5EF4-FFF2-40B4-BE49-F238E27FC236}">
                <a16:creationId xmlns:a16="http://schemas.microsoft.com/office/drawing/2014/main" id="{17456B02-A9FB-F7B3-43C7-41855E7241B3}"/>
              </a:ext>
            </a:extLst>
          </p:cNvPr>
          <p:cNvSpPr txBox="1"/>
          <p:nvPr/>
        </p:nvSpPr>
        <p:spPr>
          <a:xfrm>
            <a:off x="7295" y="6601232"/>
            <a:ext cx="621191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100">
                <a:solidFill>
                  <a:schemeClr val="bg1"/>
                </a:solidFill>
              </a:rPr>
              <a:t>Fuente: </a:t>
            </a:r>
            <a:r>
              <a:rPr lang="es-CL" sz="1100">
                <a:solidFill>
                  <a:schemeClr val="bg1"/>
                </a:solidFill>
                <a:hlinkClick r:id="rId2"/>
              </a:rPr>
              <a:t>Nucleo milenio ICLAC Repositorio Regional de Inversiones Chinas en América Latina</a:t>
            </a:r>
            <a:endParaRPr lang="es-CL" sz="1100">
              <a:solidFill>
                <a:schemeClr val="bg1"/>
              </a:solidFill>
            </a:endParaRPr>
          </a:p>
        </p:txBody>
      </p:sp>
      <p:graphicFrame>
        <p:nvGraphicFramePr>
          <p:cNvPr id="8" name="Gráfico 3">
            <a:extLst>
              <a:ext uri="{FF2B5EF4-FFF2-40B4-BE49-F238E27FC236}">
                <a16:creationId xmlns:a16="http://schemas.microsoft.com/office/drawing/2014/main" id="{A5DFCCE0-1227-1A50-AAAC-750847340F15}"/>
              </a:ext>
              <a:ext uri="{147F2762-F138-4A5C-976F-8EAC2B608ADB}">
                <a16:predDERef xmlns:a16="http://schemas.microsoft.com/office/drawing/2014/main" pred="{9BB0334B-C11B-4207-34B0-E9B20CFD7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75039"/>
              </p:ext>
            </p:extLst>
          </p:nvPr>
        </p:nvGraphicFramePr>
        <p:xfrm>
          <a:off x="482873" y="1273619"/>
          <a:ext cx="5973167" cy="477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E8CF8BD-909E-95D6-55F1-B275D964D51D}"/>
              </a:ext>
            </a:extLst>
          </p:cNvPr>
          <p:cNvSpPr txBox="1">
            <a:spLocks/>
          </p:cNvSpPr>
          <p:nvPr/>
        </p:nvSpPr>
        <p:spPr>
          <a:xfrm>
            <a:off x="379993" y="444974"/>
            <a:ext cx="10470108" cy="638328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>
                <a:latin typeface="EYInterstate"/>
                <a:cs typeface="Arial"/>
              </a:rPr>
              <a:t>Inversión China - Chile</a:t>
            </a:r>
            <a:endParaRPr lang="en-US"/>
          </a:p>
        </p:txBody>
      </p:sp>
      <p:sp>
        <p:nvSpPr>
          <p:cNvPr id="12" name="Rectangle 582">
            <a:extLst>
              <a:ext uri="{FF2B5EF4-FFF2-40B4-BE49-F238E27FC236}">
                <a16:creationId xmlns:a16="http://schemas.microsoft.com/office/drawing/2014/main" id="{ABB7A5CE-30AF-D836-47D4-3519D9C22911}"/>
              </a:ext>
            </a:extLst>
          </p:cNvPr>
          <p:cNvSpPr/>
          <p:nvPr/>
        </p:nvSpPr>
        <p:spPr>
          <a:xfrm>
            <a:off x="7032105" y="2037849"/>
            <a:ext cx="5159896" cy="2759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5461B-6561-C330-FF7C-46F48A6D41F4}"/>
              </a:ext>
            </a:extLst>
          </p:cNvPr>
          <p:cNvSpPr txBox="1"/>
          <p:nvPr/>
        </p:nvSpPr>
        <p:spPr>
          <a:xfrm>
            <a:off x="7464152" y="2416820"/>
            <a:ext cx="432048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solidFill>
                  <a:schemeClr val="bg1"/>
                </a:solidFill>
                <a:ea typeface="+mn-lt"/>
                <a:cs typeface="+mn-lt"/>
              </a:rPr>
              <a:t>El mecanismo de inversión preferido varía por industria, mientras que en energía, minería y agronomía se prefiere la adquisición, en infraestructura y bienes raíces se prefiere la construcción. </a:t>
            </a:r>
          </a:p>
          <a:p>
            <a:r>
              <a:rPr lang="es-CL" dirty="0">
                <a:ea typeface="+mn-lt"/>
                <a:cs typeface="+mn-lt"/>
              </a:rPr>
              <a:t> </a:t>
            </a:r>
            <a:br>
              <a:rPr lang="es-CL" dirty="0">
                <a:solidFill>
                  <a:schemeClr val="bg1"/>
                </a:solidFill>
                <a:ea typeface="+mn-lt"/>
                <a:cs typeface="+mn-lt"/>
              </a:rPr>
            </a:b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AEE4-11DB-B399-3096-02CB716D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BF5D2E05-52DF-124C-36CD-AD7F14657A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D2E05-52DF-124C-36CD-AD7F14657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D0B3ED92-1792-75FF-58A4-05AFC756B157}"/>
              </a:ext>
            </a:extLst>
          </p:cNvPr>
          <p:cNvSpPr txBox="1">
            <a:spLocks/>
          </p:cNvSpPr>
          <p:nvPr/>
        </p:nvSpPr>
        <p:spPr>
          <a:xfrm>
            <a:off x="379993" y="480007"/>
            <a:ext cx="8092271" cy="60329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Una sólida tradición de intercambio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4" name="Rectangle 582">
            <a:extLst>
              <a:ext uri="{FF2B5EF4-FFF2-40B4-BE49-F238E27FC236}">
                <a16:creationId xmlns:a16="http://schemas.microsoft.com/office/drawing/2014/main" id="{206EC7B2-83BC-9EF4-51C6-62FB9D61C8C1}"/>
              </a:ext>
            </a:extLst>
          </p:cNvPr>
          <p:cNvSpPr/>
          <p:nvPr/>
        </p:nvSpPr>
        <p:spPr>
          <a:xfrm>
            <a:off x="15427" y="1518076"/>
            <a:ext cx="12176573" cy="39805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ABE70-FE19-20E1-C3E0-720DCE37A448}"/>
              </a:ext>
            </a:extLst>
          </p:cNvPr>
          <p:cNvSpPr txBox="1"/>
          <p:nvPr/>
        </p:nvSpPr>
        <p:spPr>
          <a:xfrm>
            <a:off x="201421" y="1513944"/>
            <a:ext cx="1179729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Una historia compartida: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Chile fue el primer socio comercial de la región de China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En 2025 se cumplen 55 años de relación diplomática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Chile forma parte del 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Belt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Road 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Initative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desde 2021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Acuerdos comerciales: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Tratado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Libre Comercio (TLC) entre China y Chile,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firmado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18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noviembre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2005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vigor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desde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1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octubre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2006,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marcó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hito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significativo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al ser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primer TLC de China con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país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América Latina.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acuerdo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evitar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la doble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imposición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entre China y Chile,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firmado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25 de mayo de 2015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vigor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desde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1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enero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2017,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tiene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como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objetivo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prevenir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la doble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imposición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los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ingresos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obtenidos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residentes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 de ambos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países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.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  <a:t>Se </a:t>
            </a:r>
            <a:b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EYInterstate Light"/>
                <a:ea typeface="+mn-lt"/>
                <a:cs typeface="+mn-lt"/>
              </a:rPr>
            </a:b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4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B2168-6EF8-6DCD-81DD-52A959304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9B4CF2E8-6E92-50B6-F55A-5737E390AA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468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4CF2E8-6E92-50B6-F55A-5737E390A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5244DA2C-126B-4962-5DFA-B5C1AC0EAC23}"/>
              </a:ext>
            </a:extLst>
          </p:cNvPr>
          <p:cNvSpPr txBox="1">
            <a:spLocks/>
          </p:cNvSpPr>
          <p:nvPr/>
        </p:nvSpPr>
        <p:spPr>
          <a:xfrm>
            <a:off x="379993" y="480007"/>
            <a:ext cx="8092271" cy="60329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/>
                <a:ea typeface="+mj-ea"/>
                <a:cs typeface="Arial"/>
              </a:rPr>
              <a:t>El comercio entre China y Chile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4" name="Rectangle 582">
            <a:extLst>
              <a:ext uri="{FF2B5EF4-FFF2-40B4-BE49-F238E27FC236}">
                <a16:creationId xmlns:a16="http://schemas.microsoft.com/office/drawing/2014/main" id="{DB666688-9D3E-6819-F189-6929770D1B88}"/>
              </a:ext>
            </a:extLst>
          </p:cNvPr>
          <p:cNvSpPr/>
          <p:nvPr/>
        </p:nvSpPr>
        <p:spPr>
          <a:xfrm>
            <a:off x="15427" y="1518076"/>
            <a:ext cx="12176573" cy="33510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1CF0736-85A1-7D13-0E2E-653EC8BC9DA1}"/>
              </a:ext>
            </a:extLst>
          </p:cNvPr>
          <p:cNvSpPr txBox="1"/>
          <p:nvPr/>
        </p:nvSpPr>
        <p:spPr>
          <a:xfrm>
            <a:off x="958752" y="1844824"/>
            <a:ext cx="4320480" cy="2862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</a:pPr>
            <a:r>
              <a:rPr lang="es-CL" b="1" dirty="0">
                <a:solidFill>
                  <a:schemeClr val="bg1"/>
                </a:solidFill>
              </a:rPr>
              <a:t>Importaciones: desde China a Chile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A78FDD04-B2C6-34CB-F567-5E9E202AF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434431"/>
              </p:ext>
            </p:extLst>
          </p:nvPr>
        </p:nvGraphicFramePr>
        <p:xfrm>
          <a:off x="5517182" y="2300082"/>
          <a:ext cx="6096000" cy="225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DBABA2DA-A386-7F4B-4A19-37CD699B5ABF}"/>
              </a:ext>
            </a:extLst>
          </p:cNvPr>
          <p:cNvSpPr txBox="1"/>
          <p:nvPr/>
        </p:nvSpPr>
        <p:spPr>
          <a:xfrm>
            <a:off x="6572622" y="1844824"/>
            <a:ext cx="4320480" cy="2862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</a:pPr>
            <a:r>
              <a:rPr lang="es-CL" b="1" dirty="0">
                <a:solidFill>
                  <a:schemeClr val="bg1"/>
                </a:solidFill>
              </a:rPr>
              <a:t>Exportaciones: desde Chile a China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ADE7FF10-F00E-1F56-BA9A-43959BACA2AE}"/>
              </a:ext>
            </a:extLst>
          </p:cNvPr>
          <p:cNvSpPr txBox="1">
            <a:spLocks/>
          </p:cNvSpPr>
          <p:nvPr/>
        </p:nvSpPr>
        <p:spPr>
          <a:xfrm>
            <a:off x="952763" y="5157192"/>
            <a:ext cx="10657184" cy="2219326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El </a:t>
            </a:r>
            <a:r>
              <a:rPr lang="en-US" sz="1800" dirty="0" err="1"/>
              <a:t>comercio</a:t>
            </a:r>
            <a:r>
              <a:rPr lang="en-US" sz="1800" dirty="0"/>
              <a:t> entre China y Chile ha </a:t>
            </a:r>
            <a:r>
              <a:rPr lang="en-US" sz="1800" dirty="0" err="1"/>
              <a:t>aumentado</a:t>
            </a:r>
            <a:r>
              <a:rPr lang="en-US" sz="1800" dirty="0"/>
              <a:t> de </a:t>
            </a:r>
            <a:r>
              <a:rPr lang="en-US" sz="1800" dirty="0" err="1"/>
              <a:t>manera</a:t>
            </a:r>
            <a:r>
              <a:rPr lang="en-US" sz="1800" dirty="0"/>
              <a:t> </a:t>
            </a:r>
            <a:r>
              <a:rPr lang="en-US" sz="1800" dirty="0" err="1"/>
              <a:t>siginificativa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últimos</a:t>
            </a:r>
            <a:r>
              <a:rPr lang="en-US" sz="1800" dirty="0"/>
              <a:t> 20 </a:t>
            </a:r>
            <a:r>
              <a:rPr lang="en-US" sz="1800" dirty="0" err="1"/>
              <a:t>años</a:t>
            </a:r>
            <a:r>
              <a:rPr lang="en-US" sz="1800" dirty="0"/>
              <a:t>.</a:t>
            </a:r>
          </a:p>
          <a:p>
            <a:r>
              <a:rPr lang="en-US" sz="1800" dirty="0"/>
              <a:t>El </a:t>
            </a:r>
            <a:r>
              <a:rPr lang="en-US" sz="1800" dirty="0" err="1"/>
              <a:t>porcentaje</a:t>
            </a:r>
            <a:r>
              <a:rPr lang="en-US" sz="1800" dirty="0"/>
              <a:t> de </a:t>
            </a:r>
            <a:r>
              <a:rPr lang="en-US" sz="1800" dirty="0" err="1"/>
              <a:t>participación</a:t>
            </a:r>
            <a:r>
              <a:rPr lang="en-US" sz="1800" dirty="0"/>
              <a:t> tanto de las </a:t>
            </a:r>
            <a:r>
              <a:rPr lang="en-US" sz="1800" dirty="0" err="1"/>
              <a:t>importaciones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de las </a:t>
            </a:r>
            <a:r>
              <a:rPr lang="en-US" sz="1800" dirty="0" err="1"/>
              <a:t>exportaciones</a:t>
            </a:r>
            <a:r>
              <a:rPr lang="en-US" sz="1800" dirty="0"/>
              <a:t> es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relevante</a:t>
            </a:r>
            <a:r>
              <a:rPr lang="en-US" sz="1800" dirty="0"/>
              <a:t> para </a:t>
            </a:r>
            <a:r>
              <a:rPr lang="en-US" sz="1800" dirty="0" err="1"/>
              <a:t>el</a:t>
            </a:r>
            <a:r>
              <a:rPr lang="en-US" sz="1800" dirty="0"/>
              <a:t> mercado chileno. </a:t>
            </a:r>
          </a:p>
        </p:txBody>
      </p:sp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00679C14-2871-AC58-D892-6254E2231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827593"/>
              </p:ext>
            </p:extLst>
          </p:nvPr>
        </p:nvGraphicFramePr>
        <p:xfrm>
          <a:off x="-96688" y="2300082"/>
          <a:ext cx="6096000" cy="225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16">
            <a:extLst>
              <a:ext uri="{FF2B5EF4-FFF2-40B4-BE49-F238E27FC236}">
                <a16:creationId xmlns:a16="http://schemas.microsoft.com/office/drawing/2014/main" id="{068AD45B-1A42-7D01-3554-BC0F18B49940}"/>
              </a:ext>
            </a:extLst>
          </p:cNvPr>
          <p:cNvSpPr txBox="1"/>
          <p:nvPr/>
        </p:nvSpPr>
        <p:spPr>
          <a:xfrm>
            <a:off x="551384" y="6260778"/>
            <a:ext cx="2680862" cy="203133"/>
          </a:xfrm>
          <a:prstGeom prst="rect">
            <a:avLst/>
          </a:prstGeom>
          <a:noFill/>
        </p:spPr>
        <p:txBody>
          <a:bodyPr wrap="none" lIns="0" tIns="36576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Fuente: </a:t>
            </a:r>
            <a:r>
              <a:rPr lang="en-US" sz="1200" dirty="0" err="1">
                <a:solidFill>
                  <a:schemeClr val="bg1"/>
                </a:solidFill>
              </a:rPr>
              <a:t>Servicios</a:t>
            </a:r>
            <a:r>
              <a:rPr lang="en-US" sz="1200" dirty="0">
                <a:solidFill>
                  <a:schemeClr val="bg1"/>
                </a:solidFill>
              </a:rPr>
              <a:t> Nacional de </a:t>
            </a:r>
            <a:r>
              <a:rPr lang="en-US" sz="1200" dirty="0" err="1">
                <a:solidFill>
                  <a:schemeClr val="bg1"/>
                </a:solidFill>
              </a:rPr>
              <a:t>Aduanas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37CFF-FB92-CDD6-9C04-AB86C1DF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902170C-E338-95F9-A190-02B89E1A22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18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02170C-E338-95F9-A190-02B89E1A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20926EE-A1AF-13A5-B50E-6B04A0D1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482433" cy="2869882"/>
          </a:xfrm>
        </p:spPr>
        <p:txBody>
          <a:bodyPr vert="horz"/>
          <a:lstStyle/>
          <a:p>
            <a:r>
              <a:rPr lang="es-CL" dirty="0"/>
              <a:t>Últimos años: Reforzando los lazos en medio de la incertidumbre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FF2FBA-D967-C099-6BF2-B0CE631805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37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A3C8A-7A02-FB00-59B3-02503DB8B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424D37D-3D66-14B8-4FF6-08DEC91EEC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7" imgH="307" progId="TCLayout.ActiveDocument.1">
                  <p:embed/>
                </p:oleObj>
              </mc:Choice>
              <mc:Fallback>
                <p:oleObj name="think-cell Slide" r:id="rId4" imgW="307" imgH="30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424D37D-3D66-14B8-4FF6-08DEC91EEC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D5D518-680B-D170-AB97-45F468AD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63" y="430641"/>
            <a:ext cx="10515600" cy="911283"/>
          </a:xfrm>
        </p:spPr>
        <p:txBody>
          <a:bodyPr vert="horz"/>
          <a:lstStyle/>
          <a:p>
            <a:r>
              <a:rPr lang="es-CL" dirty="0">
                <a:latin typeface="EYInterstate"/>
                <a:cs typeface="Arial"/>
              </a:rPr>
              <a:t>China ha </a:t>
            </a:r>
            <a:r>
              <a:rPr lang="es-CL" dirty="0" err="1">
                <a:latin typeface="EYInterstate"/>
                <a:cs typeface="Arial"/>
              </a:rPr>
              <a:t>estao</a:t>
            </a:r>
            <a:r>
              <a:rPr lang="es-CL" dirty="0">
                <a:latin typeface="EYInterstate"/>
                <a:cs typeface="Arial"/>
              </a:rPr>
              <a:t> reforzando su posicionamiento en Latinoamérica</a:t>
            </a: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632241C-E0D0-CED8-BE65-653EE75FCE3A}"/>
              </a:ext>
            </a:extLst>
          </p:cNvPr>
          <p:cNvSpPr txBox="1"/>
          <p:nvPr/>
        </p:nvSpPr>
        <p:spPr>
          <a:xfrm>
            <a:off x="209549" y="6342622"/>
            <a:ext cx="5229225" cy="45454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https://english.news.cn/20241113/7d7b2ac7a88946a1a01e1e61ae8e2bb0/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https://www.reuters.com/world/china-latin-america-trade-exceeded-500-billion-2024-2025-05-13/</a:t>
            </a:r>
            <a:endParaRPr lang="en-US" sz="1000">
              <a:solidFill>
                <a:schemeClr val="bg1"/>
              </a:solidFill>
              <a:latin typeface="Calibri Light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60AF64-8D2C-9C93-69FD-F5294A190917}"/>
              </a:ext>
            </a:extLst>
          </p:cNvPr>
          <p:cNvCxnSpPr>
            <a:cxnSpLocks/>
          </p:cNvCxnSpPr>
          <p:nvPr/>
        </p:nvCxnSpPr>
        <p:spPr>
          <a:xfrm>
            <a:off x="305363" y="6257925"/>
            <a:ext cx="11581274" cy="0"/>
          </a:xfrm>
          <a:prstGeom prst="line">
            <a:avLst/>
          </a:prstGeom>
          <a:ln>
            <a:solidFill>
              <a:srgbClr val="C4C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9BF193A-1CCA-B745-A7DF-9A7EC352FA0D}"/>
              </a:ext>
            </a:extLst>
          </p:cNvPr>
          <p:cNvSpPr/>
          <p:nvPr/>
        </p:nvSpPr>
        <p:spPr>
          <a:xfrm>
            <a:off x="316736" y="1556792"/>
            <a:ext cx="3258984" cy="39067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45720" rtlCol="0" anchor="t"/>
          <a:lstStyle/>
          <a:p>
            <a:pPr>
              <a:defRPr/>
            </a:pP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Desde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los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últimas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dos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décadas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China ha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reforzado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presencia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Latinoamérica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</a:p>
          <a:p>
            <a:pPr>
              <a:defRPr/>
            </a:pP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b="0" i="0" dirty="0">
                <a:solidFill>
                  <a:schemeClr val="tx2"/>
                </a:solidFill>
                <a:effectLst/>
              </a:rPr>
              <a:t>El presidente Xi ha viajado cinco veces a Latinoamérica y ha visitado 11 países de la región</a:t>
            </a:r>
            <a:r>
              <a:rPr lang="es-CL" sz="1400" b="0" i="0" baseline="30000" dirty="0">
                <a:solidFill>
                  <a:schemeClr val="tx2"/>
                </a:solidFill>
                <a:effectLst/>
              </a:rPr>
              <a:t>1</a:t>
            </a:r>
            <a:r>
              <a:rPr lang="es-CL" sz="1400" b="0" i="0" dirty="0">
                <a:solidFill>
                  <a:schemeClr val="tx2"/>
                </a:solidFill>
                <a:effectLst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L" sz="1400" b="0" i="0" dirty="0">
              <a:solidFill>
                <a:schemeClr val="tx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b="0" i="0" dirty="0">
                <a:solidFill>
                  <a:schemeClr val="tx2"/>
                </a:solidFill>
                <a:effectLst/>
              </a:rPr>
              <a:t>Se ha reunido en 4 ocasiones con el presidente </a:t>
            </a:r>
            <a:r>
              <a:rPr lang="es-CL" sz="1400" b="0" i="0" dirty="0" err="1">
                <a:solidFill>
                  <a:schemeClr val="tx2"/>
                </a:solidFill>
                <a:effectLst/>
              </a:rPr>
              <a:t>Boric</a:t>
            </a:r>
            <a:r>
              <a:rPr lang="es-CL" sz="1400" b="0" i="0" dirty="0">
                <a:solidFill>
                  <a:schemeClr val="tx2"/>
                </a:solidFill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L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b="0" i="0" dirty="0">
                <a:solidFill>
                  <a:schemeClr val="tx2"/>
                </a:solidFill>
                <a:effectLst/>
              </a:rPr>
              <a:t>En los dos últimos años ha incrementado estos esfuerzos. </a:t>
            </a:r>
          </a:p>
          <a:p>
            <a:pPr>
              <a:defRPr/>
            </a:pPr>
            <a:endParaRPr lang="en-US" sz="15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36DA39-FB6F-B585-C7C7-DAEF8B674B29}"/>
              </a:ext>
            </a:extLst>
          </p:cNvPr>
          <p:cNvGrpSpPr/>
          <p:nvPr/>
        </p:nvGrpSpPr>
        <p:grpSpPr>
          <a:xfrm>
            <a:off x="3382851" y="1556792"/>
            <a:ext cx="8419566" cy="3906779"/>
            <a:chOff x="3382851" y="1811338"/>
            <a:chExt cx="8419566" cy="39067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64D0C2-0DD2-C958-A385-736652BC8FA3}"/>
                </a:ext>
              </a:extLst>
            </p:cNvPr>
            <p:cNvSpPr/>
            <p:nvPr/>
          </p:nvSpPr>
          <p:spPr>
            <a:xfrm>
              <a:off x="7896200" y="1811338"/>
              <a:ext cx="3906217" cy="3906779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16000" rIns="252000" bIns="45720" rtlCol="0" anchor="t"/>
            <a:lstStyle/>
            <a:p>
              <a:pPr>
                <a:defRPr/>
              </a:pPr>
              <a:r>
                <a:rPr lang="es-CL" sz="1600" dirty="0">
                  <a:solidFill>
                    <a:schemeClr val="tx2"/>
                  </a:solidFill>
                </a:rPr>
                <a:t>2025: Foro China-CELAC en plena guerra comercial</a:t>
              </a:r>
            </a:p>
            <a:p>
              <a:pPr>
                <a:defRPr/>
              </a:pPr>
              <a:endParaRPr lang="es-CL" sz="16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CL" sz="1400" dirty="0">
                  <a:solidFill>
                    <a:schemeClr val="bg1"/>
                  </a:solidFill>
                </a:rPr>
                <a:t>Mayo de 2025 se realiza el 4to encuentro con la participación de los presidentes de Chile, Brasil y Colombia.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s-CL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CL" sz="1400" dirty="0">
                  <a:solidFill>
                    <a:schemeClr val="bg1"/>
                  </a:solidFill>
                </a:rPr>
                <a:t>Se hace hincapié en la importancia del libre comercio, una crítica velada a la política de EE.UU.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s-CL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CL" sz="1400" dirty="0">
                  <a:solidFill>
                    <a:schemeClr val="bg1"/>
                  </a:solidFill>
                </a:rPr>
                <a:t>Se firman nuevos acuerdos de cooperación y China ofrece nueva línea de crédito (+ USD </a:t>
              </a:r>
              <a:r>
                <a:rPr lang="es-CL" sz="1400" b="0" i="0" dirty="0">
                  <a:solidFill>
                    <a:schemeClr val="bg1"/>
                  </a:solidFill>
                  <a:effectLst/>
                </a:rPr>
                <a:t>9.200 millones) </a:t>
              </a:r>
              <a:r>
                <a:rPr lang="es-CL" sz="1400" baseline="30000" dirty="0">
                  <a:solidFill>
                    <a:schemeClr val="bg1"/>
                  </a:solidFill>
                </a:rPr>
                <a:t>2</a:t>
              </a:r>
              <a:r>
                <a:rPr lang="es-CL" sz="14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B9B1C5-ABF9-4BBD-C3A2-92F5314B263E}"/>
                </a:ext>
              </a:extLst>
            </p:cNvPr>
            <p:cNvSpPr/>
            <p:nvPr/>
          </p:nvSpPr>
          <p:spPr>
            <a:xfrm>
              <a:off x="3382851" y="1811338"/>
              <a:ext cx="274749" cy="390677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F0E8F17-4EAC-DA8B-6E5D-38CF4171F4B0}"/>
              </a:ext>
            </a:extLst>
          </p:cNvPr>
          <p:cNvSpPr/>
          <p:nvPr/>
        </p:nvSpPr>
        <p:spPr>
          <a:xfrm>
            <a:off x="8809149" y="1556792"/>
            <a:ext cx="274749" cy="390677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A1AA727-7C02-45BB-DE44-B9088054EBAC}"/>
              </a:ext>
            </a:extLst>
          </p:cNvPr>
          <p:cNvSpPr/>
          <p:nvPr/>
        </p:nvSpPr>
        <p:spPr>
          <a:xfrm>
            <a:off x="3845128" y="1556792"/>
            <a:ext cx="3762200" cy="39067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45720" rtlCol="0" anchor="t"/>
          <a:lstStyle/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2024: China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promueve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multilateralismo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con Latam</a:t>
            </a:r>
          </a:p>
          <a:p>
            <a:pPr>
              <a:defRPr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Gira del Pdte. Xi en </a:t>
            </a:r>
            <a:r>
              <a:rPr lang="es-CL" sz="1400" dirty="0" err="1">
                <a:solidFill>
                  <a:schemeClr val="bg1"/>
                </a:solidFill>
              </a:rPr>
              <a:t>Latam</a:t>
            </a:r>
            <a:r>
              <a:rPr lang="es-CL" sz="1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Asiste a la 31ª Reunión de Líderes Económicos de APEC (Perú)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L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Realiza una visita de Estado a Perú e inaugura el puerto de Chancay.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L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Asiste a la 19ª Cumbre del G20 y realiza una visita de Estado a Brasil.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Firma 60 acuerdos de cooperación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AFB9C-B975-2C44-9939-D91ED212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FB2C067-D571-755E-F905-5D565BAE6A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B2C067-D571-755E-F905-5D565BAE6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5A8A1C0-E0EE-230C-97F8-1CF6BB53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2" y="2698751"/>
            <a:ext cx="4906009" cy="1654043"/>
          </a:xfrm>
        </p:spPr>
        <p:txBody>
          <a:bodyPr vert="horz"/>
          <a:lstStyle/>
          <a:p>
            <a:r>
              <a:rPr lang="en-US" dirty="0"/>
              <a:t>Presencia China </a:t>
            </a:r>
            <a:r>
              <a:rPr lang="en-US" dirty="0" err="1"/>
              <a:t>en</a:t>
            </a:r>
            <a:r>
              <a:rPr lang="en-US" dirty="0"/>
              <a:t> Chile y </a:t>
            </a:r>
            <a:r>
              <a:rPr lang="en-US" dirty="0" err="1"/>
              <a:t>Latinoamérica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FFDBD-8BA8-097C-5504-E5AFD628E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Mayo 2025</a:t>
            </a:r>
          </a:p>
        </p:txBody>
      </p:sp>
    </p:spTree>
    <p:extLst>
      <p:ext uri="{BB962C8B-B14F-4D97-AF65-F5344CB8AC3E}">
        <p14:creationId xmlns:p14="http://schemas.microsoft.com/office/powerpoint/2010/main" val="19359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1770CB-C8AA-43FB-9770-22AC8B99C5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1770CB-C8AA-43FB-9770-22AC8B99C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076900-B460-4150-A2B8-65A93466B9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4BBA922F-4D87-4669-B5CE-37D095377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4506" y="-406979"/>
            <a:ext cx="4724460" cy="383597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233150E-B7D2-4912-B40F-A291A3904220}"/>
              </a:ext>
            </a:extLst>
          </p:cNvPr>
          <p:cNvSpPr/>
          <p:nvPr/>
        </p:nvSpPr>
        <p:spPr>
          <a:xfrm>
            <a:off x="2712334" y="1667803"/>
            <a:ext cx="6964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s-CL" sz="4800" dirty="0">
                <a:solidFill>
                  <a:schemeClr val="tx2"/>
                </a:solidFill>
                <a:latin typeface="Georgia" panose="02040502050405020303" pitchFamily="18" charset="0"/>
              </a:rPr>
              <a:t>危机</a:t>
            </a:r>
            <a:r>
              <a:rPr lang="es-CL" altLang="zh-CN" sz="4800" dirty="0">
                <a:solidFill>
                  <a:schemeClr val="tx2"/>
                </a:solidFill>
                <a:latin typeface="Georgia" panose="02040502050405020303" pitchFamily="18" charset="0"/>
              </a:rPr>
              <a:t>– Riesgos &amp; Oportunidades </a:t>
            </a:r>
            <a:r>
              <a:rPr lang="en-US" sz="4800" dirty="0">
                <a:solidFill>
                  <a:schemeClr val="tx2"/>
                </a:solidFill>
                <a:latin typeface="Georgia" panose="02040502050405020303" pitchFamily="18" charset="0"/>
              </a:rPr>
              <a:t>”</a:t>
            </a:r>
          </a:p>
          <a:p>
            <a:pPr algn="r"/>
            <a:endParaRPr lang="en-US" sz="2400" b="1" dirty="0">
              <a:solidFill>
                <a:schemeClr val="bg1"/>
              </a:solidFill>
            </a:endParaRPr>
          </a:p>
          <a:p>
            <a:pPr algn="r"/>
            <a:r>
              <a:rPr lang="es-CL" sz="2400" b="1" dirty="0">
                <a:solidFill>
                  <a:schemeClr val="bg1"/>
                </a:solidFill>
              </a:rPr>
              <a:t>Definición de crisis en Chino</a:t>
            </a:r>
          </a:p>
        </p:txBody>
      </p:sp>
    </p:spTree>
    <p:extLst>
      <p:ext uri="{BB962C8B-B14F-4D97-AF65-F5344CB8AC3E}">
        <p14:creationId xmlns:p14="http://schemas.microsoft.com/office/powerpoint/2010/main" val="204537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410D6-7799-2F5D-6DEE-F505A520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8562553" cy="2869882"/>
          </a:xfrm>
        </p:spPr>
        <p:txBody>
          <a:bodyPr/>
          <a:lstStyle/>
          <a:p>
            <a:r>
              <a:rPr lang="es-CL" dirty="0"/>
              <a:t>Inversión y comercio entre China y Latinoamérica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DEFCE-FAF4-E0A6-2D08-5129629740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03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3FFAFAB-1AC6-4CA1-2A61-44AB7B930F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7" imgH="307" progId="TCLayout.ActiveDocument.1">
                  <p:embed/>
                </p:oleObj>
              </mc:Choice>
              <mc:Fallback>
                <p:oleObj name="think-cell Slide" r:id="rId4" imgW="307" imgH="30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3FFAFAB-1AC6-4CA1-2A61-44AB7B930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1692349-1F51-112C-4966-CB2BB6C5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63" y="430641"/>
            <a:ext cx="10515600" cy="911283"/>
          </a:xfrm>
        </p:spPr>
        <p:txBody>
          <a:bodyPr vert="horz"/>
          <a:lstStyle/>
          <a:p>
            <a:r>
              <a:rPr lang="es-CL">
                <a:latin typeface="EYInterstate"/>
                <a:cs typeface="Arial"/>
              </a:rPr>
              <a:t>Presencia China en la región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78F88-0681-E610-F0DF-99C3ADBF14B5}"/>
              </a:ext>
            </a:extLst>
          </p:cNvPr>
          <p:cNvGrpSpPr/>
          <p:nvPr/>
        </p:nvGrpSpPr>
        <p:grpSpPr>
          <a:xfrm>
            <a:off x="209549" y="6342622"/>
            <a:ext cx="11906251" cy="454540"/>
            <a:chOff x="95249" y="6316707"/>
            <a:chExt cx="11906251" cy="454540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5DC9158-61C7-432A-999E-691893BDB3A7}"/>
                </a:ext>
              </a:extLst>
            </p:cNvPr>
            <p:cNvSpPr txBox="1"/>
            <p:nvPr/>
          </p:nvSpPr>
          <p:spPr>
            <a:xfrm>
              <a:off x="95249" y="6316707"/>
              <a:ext cx="5229225" cy="454540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Review of various articles of specialized press regarding China and its business with LAC.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hlinkClick r:id="rId6"/>
                </a:rPr>
                <a:t>China's OFDI Monitor in Latin America and the Caribbean 2024</a:t>
              </a:r>
              <a:endParaRPr kumimoji="0" lang="es-CL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49C3B667-E20D-B631-CCCE-7AD397B1A120}"/>
                </a:ext>
              </a:extLst>
            </p:cNvPr>
            <p:cNvSpPr txBox="1"/>
            <p:nvPr/>
          </p:nvSpPr>
          <p:spPr>
            <a:xfrm>
              <a:off x="5829299" y="6316707"/>
              <a:ext cx="6172201" cy="454540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Publication Americas Quarterly 03/01/2023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https://www.americasquarterly.org/article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Review of information from customs offices of some LAC countries regarding imports and exports with China.</a:t>
              </a:r>
              <a:endParaRPr kumimoji="0" lang="es-CL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35CAA6-AA3C-0C0E-3183-F1BCBA095EC1}"/>
              </a:ext>
            </a:extLst>
          </p:cNvPr>
          <p:cNvCxnSpPr>
            <a:cxnSpLocks/>
          </p:cNvCxnSpPr>
          <p:nvPr/>
        </p:nvCxnSpPr>
        <p:spPr>
          <a:xfrm>
            <a:off x="305363" y="6257925"/>
            <a:ext cx="11581274" cy="0"/>
          </a:xfrm>
          <a:prstGeom prst="line">
            <a:avLst/>
          </a:prstGeom>
          <a:ln>
            <a:solidFill>
              <a:srgbClr val="C4C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D48F7D3-69C1-47BE-3EF2-DD8ACE56B8FF}"/>
              </a:ext>
            </a:extLst>
          </p:cNvPr>
          <p:cNvSpPr/>
          <p:nvPr/>
        </p:nvSpPr>
        <p:spPr>
          <a:xfrm>
            <a:off x="316736" y="1556792"/>
            <a:ext cx="3077488" cy="39067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45720" rtlCol="0" anchor="t"/>
          <a:lstStyle/>
          <a:p>
            <a:pPr>
              <a:defRPr/>
            </a:pPr>
            <a:r>
              <a:rPr lang="en-US" sz="1500">
                <a:ea typeface="+mn-lt"/>
                <a:cs typeface="+mn-lt"/>
              </a:rPr>
              <a:t>En </a:t>
            </a:r>
            <a:r>
              <a:rPr lang="en-US" sz="1500" err="1">
                <a:ea typeface="+mn-lt"/>
                <a:cs typeface="+mn-lt"/>
              </a:rPr>
              <a:t>los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últimos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años</a:t>
            </a:r>
            <a:r>
              <a:rPr lang="en-US" sz="1500">
                <a:ea typeface="+mn-lt"/>
                <a:cs typeface="+mn-lt"/>
              </a:rPr>
              <a:t>,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la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inversión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china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en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América Latina ha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aumentado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,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alineándose</a:t>
            </a:r>
            <a:r>
              <a:rPr lang="en-US" sz="1500">
                <a:ea typeface="+mn-lt"/>
                <a:cs typeface="+mn-lt"/>
              </a:rPr>
              <a:t> con </a:t>
            </a:r>
            <a:r>
              <a:rPr lang="en-US" sz="1500" err="1">
                <a:ea typeface="+mn-lt"/>
                <a:cs typeface="+mn-lt"/>
              </a:rPr>
              <a:t>el</a:t>
            </a:r>
            <a:r>
              <a:rPr lang="en-US" sz="1500">
                <a:ea typeface="+mn-lt"/>
                <a:cs typeface="+mn-lt"/>
              </a:rPr>
              <a:t> plan a 5 </a:t>
            </a:r>
            <a:r>
              <a:rPr lang="en-US" sz="1500" err="1">
                <a:ea typeface="+mn-lt"/>
                <a:cs typeface="+mn-lt"/>
              </a:rPr>
              <a:t>años</a:t>
            </a:r>
            <a:r>
              <a:rPr lang="en-US" sz="1500">
                <a:ea typeface="+mn-lt"/>
                <a:cs typeface="+mn-lt"/>
              </a:rPr>
              <a:t> de China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para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expandir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su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influencia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y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asegurar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</a:t>
            </a:r>
            <a:r>
              <a:rPr lang="en-US" sz="1500" err="1">
                <a:solidFill>
                  <a:srgbClr val="FFFF00"/>
                </a:solidFill>
                <a:latin typeface="EYInterstate Light"/>
              </a:rPr>
              <a:t>recursos</a:t>
            </a:r>
            <a:r>
              <a:rPr lang="en-US" sz="1500">
                <a:solidFill>
                  <a:srgbClr val="FFFF00"/>
                </a:solidFill>
                <a:latin typeface="EYInterstate Light"/>
              </a:rPr>
              <a:t> naturales</a:t>
            </a:r>
            <a:r>
              <a:rPr lang="en-US" sz="1500">
                <a:ea typeface="+mn-lt"/>
                <a:cs typeface="+mn-lt"/>
              </a:rPr>
              <a:t>. Los </a:t>
            </a:r>
            <a:r>
              <a:rPr lang="en-US" sz="1500" err="1">
                <a:ea typeface="+mn-lt"/>
                <a:cs typeface="+mn-lt"/>
              </a:rPr>
              <a:t>sectores</a:t>
            </a:r>
            <a:r>
              <a:rPr lang="en-US" sz="1500">
                <a:ea typeface="+mn-lt"/>
                <a:cs typeface="+mn-lt"/>
              </a:rPr>
              <a:t> clave de </a:t>
            </a:r>
            <a:r>
              <a:rPr lang="en-US" sz="1500" err="1">
                <a:ea typeface="+mn-lt"/>
                <a:cs typeface="+mn-lt"/>
              </a:rPr>
              <a:t>inversión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incluyen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solidFill>
                  <a:srgbClr val="FFFF00"/>
                </a:solidFill>
                <a:ea typeface="+mn-lt"/>
                <a:cs typeface="+mn-lt"/>
              </a:rPr>
              <a:t>energía</a:t>
            </a:r>
            <a:r>
              <a:rPr lang="en-US" sz="150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sz="1500" err="1">
                <a:solidFill>
                  <a:srgbClr val="FFFF00"/>
                </a:solidFill>
                <a:ea typeface="+mn-lt"/>
                <a:cs typeface="+mn-lt"/>
              </a:rPr>
              <a:t>renovable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solidFill>
                  <a:srgbClr val="FFFF00"/>
                </a:solidFill>
                <a:ea typeface="+mn-lt"/>
                <a:cs typeface="+mn-lt"/>
              </a:rPr>
              <a:t>minería</a:t>
            </a:r>
            <a:r>
              <a:rPr lang="en-US" sz="1500">
                <a:ea typeface="+mn-lt"/>
                <a:cs typeface="+mn-lt"/>
              </a:rPr>
              <a:t> (</a:t>
            </a:r>
            <a:r>
              <a:rPr lang="en-US" sz="1500" err="1">
                <a:ea typeface="+mn-lt"/>
                <a:cs typeface="+mn-lt"/>
              </a:rPr>
              <a:t>litio</a:t>
            </a:r>
            <a:r>
              <a:rPr lang="en-US" sz="1500">
                <a:ea typeface="+mn-lt"/>
                <a:cs typeface="+mn-lt"/>
              </a:rPr>
              <a:t> y </a:t>
            </a:r>
            <a:r>
              <a:rPr lang="en-US" sz="1500" err="1">
                <a:ea typeface="+mn-lt"/>
                <a:cs typeface="+mn-lt"/>
              </a:rPr>
              <a:t>cobre</a:t>
            </a:r>
            <a:r>
              <a:rPr lang="en-US" sz="1500">
                <a:ea typeface="+mn-lt"/>
                <a:cs typeface="+mn-lt"/>
              </a:rPr>
              <a:t>), </a:t>
            </a:r>
            <a:r>
              <a:rPr lang="en-US" sz="1500" err="1">
                <a:solidFill>
                  <a:srgbClr val="FFFF00"/>
                </a:solidFill>
                <a:ea typeface="+mn-lt"/>
                <a:cs typeface="+mn-lt"/>
              </a:rPr>
              <a:t>infraestructura</a:t>
            </a:r>
            <a:r>
              <a:rPr lang="en-US" sz="1500">
                <a:ea typeface="+mn-lt"/>
                <a:cs typeface="+mn-lt"/>
              </a:rPr>
              <a:t> y </a:t>
            </a:r>
            <a:r>
              <a:rPr lang="en-US" sz="1500">
                <a:solidFill>
                  <a:srgbClr val="FFFF00"/>
                </a:solidFill>
                <a:ea typeface="+mn-lt"/>
                <a:cs typeface="+mn-lt"/>
              </a:rPr>
              <a:t>telecomunicaciones</a:t>
            </a:r>
            <a:r>
              <a:rPr lang="en-US" sz="1500">
                <a:ea typeface="+mn-lt"/>
                <a:cs typeface="+mn-lt"/>
              </a:rPr>
              <a:t>.</a:t>
            </a:r>
            <a:r>
              <a:rPr lang="en-US" sz="1500" baseline="30000">
                <a:solidFill>
                  <a:srgbClr val="FFFF00"/>
                </a:solidFill>
                <a:latin typeface="EYInterstate Light"/>
              </a:rPr>
              <a:t>1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F70A0C-D625-D6F4-AF69-4A09E77DCBA2}"/>
              </a:ext>
            </a:extLst>
          </p:cNvPr>
          <p:cNvGrpSpPr/>
          <p:nvPr/>
        </p:nvGrpSpPr>
        <p:grpSpPr>
          <a:xfrm>
            <a:off x="3382851" y="1556792"/>
            <a:ext cx="2348811" cy="3906779"/>
            <a:chOff x="3382851" y="1811338"/>
            <a:chExt cx="2348811" cy="39067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B198B8-4A93-D629-EB03-C5E3A52A75D2}"/>
                </a:ext>
              </a:extLst>
            </p:cNvPr>
            <p:cNvSpPr/>
            <p:nvPr/>
          </p:nvSpPr>
          <p:spPr>
            <a:xfrm>
              <a:off x="3382851" y="1811338"/>
              <a:ext cx="2348811" cy="3906779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16000" rIns="252000" bIns="45720" rtlCol="0" anchor="t"/>
            <a:lstStyle/>
            <a:p>
              <a:pPr>
                <a:defRPr/>
              </a:pP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En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su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proceso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de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fortalecer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las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relaciones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comerciales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en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LAC</a:t>
              </a: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lt"/>
                  <a:cs typeface="+mn-lt"/>
                </a:rPr>
                <a:t>, 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ha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financiado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importantes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proyectos</a:t>
              </a: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lt"/>
                  <a:cs typeface="+mn-lt"/>
                </a:rPr>
                <a:t>.</a:t>
              </a:r>
              <a:br>
                <a:rPr lang="en-US" sz="1500">
                  <a:solidFill>
                    <a:srgbClr val="FFFF00"/>
                  </a:solidFill>
                  <a:latin typeface="EYInterstate Light"/>
                </a:rPr>
              </a:b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Desde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el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año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2000, China ha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invertido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un total de US$ 172 bn 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en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Latinoamerica</a:t>
              </a:r>
              <a:r>
                <a:rPr lang="en-US" sz="1500" baseline="30000">
                  <a:solidFill>
                    <a:srgbClr val="FFFF00"/>
                  </a:solidFill>
                  <a:latin typeface="EYInterstate Light"/>
                </a:rPr>
                <a:t>2</a:t>
              </a: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</a:rPr>
                <a:t>.</a:t>
              </a:r>
              <a:endParaRPr lang="en-US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F7849C-1640-BE9E-01AA-50B031434C25}"/>
                </a:ext>
              </a:extLst>
            </p:cNvPr>
            <p:cNvSpPr/>
            <p:nvPr/>
          </p:nvSpPr>
          <p:spPr>
            <a:xfrm>
              <a:off x="3382851" y="1811338"/>
              <a:ext cx="274749" cy="390677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96D35C-CBA5-1B6F-8AE5-1D4CDF10176A}"/>
              </a:ext>
            </a:extLst>
          </p:cNvPr>
          <p:cNvGrpSpPr/>
          <p:nvPr/>
        </p:nvGrpSpPr>
        <p:grpSpPr>
          <a:xfrm>
            <a:off x="5561064" y="1556792"/>
            <a:ext cx="3248085" cy="3911190"/>
            <a:chOff x="5731661" y="-144841"/>
            <a:chExt cx="3248085" cy="58695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28046-C885-F44F-49D4-9E814B08464C}"/>
                </a:ext>
              </a:extLst>
            </p:cNvPr>
            <p:cNvSpPr/>
            <p:nvPr/>
          </p:nvSpPr>
          <p:spPr>
            <a:xfrm>
              <a:off x="5902258" y="-144841"/>
              <a:ext cx="3077488" cy="586957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16000" rIns="252000" bIns="45720" rtlCol="0" anchor="t"/>
            <a:lstStyle/>
            <a:p>
              <a:pPr>
                <a:defRPr/>
              </a:pP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La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inversión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 China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LAC ha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crecido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manera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constante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,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pasando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menos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del 3%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2016 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más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del 5% actualmente</a:t>
              </a:r>
              <a:r>
                <a:rPr lang="en-US" sz="1500" baseline="30000" dirty="0">
                  <a:solidFill>
                    <a:schemeClr val="tx2"/>
                  </a:solidFill>
                  <a:ea typeface="+mn-lt"/>
                  <a:cs typeface="+mn-lt"/>
                </a:rPr>
                <a:t>3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,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contraste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con la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contracción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 la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inversión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Estados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Unidos. Se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espera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que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esta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tendencia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de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crecimiento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continúe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en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los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próximos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 </a:t>
              </a:r>
              <a:r>
                <a:rPr lang="en-US" sz="1500" dirty="0" err="1">
                  <a:solidFill>
                    <a:schemeClr val="tx2"/>
                  </a:solidFill>
                  <a:ea typeface="+mn-lt"/>
                  <a:cs typeface="+mn-lt"/>
                </a:rPr>
                <a:t>años</a:t>
              </a:r>
              <a:r>
                <a:rPr lang="en-US" sz="1500" dirty="0">
                  <a:solidFill>
                    <a:schemeClr val="tx2"/>
                  </a:solidFill>
                  <a:ea typeface="+mn-lt"/>
                  <a:cs typeface="+mn-lt"/>
                </a:rPr>
                <a:t>.</a:t>
              </a:r>
              <a:endParaRPr lang="en-US" dirty="0">
                <a:solidFill>
                  <a:schemeClr val="tx2"/>
                </a:solidFill>
                <a:ea typeface="+mn-lt"/>
                <a:cs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75BFA-01BA-3B07-C803-C494388CCC34}"/>
                </a:ext>
              </a:extLst>
            </p:cNvPr>
            <p:cNvSpPr/>
            <p:nvPr/>
          </p:nvSpPr>
          <p:spPr>
            <a:xfrm>
              <a:off x="5731661" y="1811338"/>
              <a:ext cx="274749" cy="390677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A227AB-9CE3-BBAB-CE6E-FF462D3C7CCA}"/>
              </a:ext>
            </a:extLst>
          </p:cNvPr>
          <p:cNvGrpSpPr/>
          <p:nvPr/>
        </p:nvGrpSpPr>
        <p:grpSpPr>
          <a:xfrm>
            <a:off x="8809149" y="1556792"/>
            <a:ext cx="3077488" cy="3906779"/>
            <a:chOff x="8809149" y="1811338"/>
            <a:chExt cx="3077488" cy="390677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D3887D-1583-BEC3-E954-54B966684E28}"/>
                </a:ext>
              </a:extLst>
            </p:cNvPr>
            <p:cNvSpPr/>
            <p:nvPr/>
          </p:nvSpPr>
          <p:spPr>
            <a:xfrm>
              <a:off x="8809149" y="1811338"/>
              <a:ext cx="3077488" cy="3906779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16000" rIns="252000" bIns="45720" rtlCol="0" anchor="t"/>
            <a:lstStyle/>
            <a:p>
              <a:pPr>
                <a:defRPr/>
              </a:pP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El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comercio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entre China y LAC ha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crecido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de </a:t>
              </a:r>
              <a:r>
                <a:rPr lang="en-US" sz="1500" err="1">
                  <a:solidFill>
                    <a:schemeClr val="bg1"/>
                  </a:solidFill>
                  <a:ea typeface="+mn-lt"/>
                  <a:cs typeface="+mn-lt"/>
                </a:rPr>
                <a:t>manera</a:t>
              </a:r>
              <a:r>
                <a:rPr lang="en-US" sz="1500">
                  <a:solidFill>
                    <a:schemeClr val="bg1"/>
                  </a:solidFill>
                  <a:ea typeface="+mn-lt"/>
                  <a:cs typeface="+mn-lt"/>
                </a:rPr>
                <a:t> sostenida</a:t>
              </a:r>
              <a:r>
                <a:rPr lang="en-US" sz="1500">
                  <a:ea typeface="+mn-lt"/>
                  <a:cs typeface="+mn-lt"/>
                </a:rPr>
                <a:t>, aunque varía por país. 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Las exportaciones a China se concentran en minería, petróleo y agroindustria</a:t>
              </a:r>
              <a:r>
                <a:rPr lang="en-US" sz="1500">
                  <a:ea typeface="+mn-lt"/>
                  <a:cs typeface="+mn-lt"/>
                </a:rPr>
                <a:t>, mientras que las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importaciones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desde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China se enfocan en tecnología y la </a:t>
              </a:r>
              <a:r>
                <a:rPr lang="en-US" sz="1500" err="1">
                  <a:solidFill>
                    <a:srgbClr val="FFFF00"/>
                  </a:solidFill>
                  <a:ea typeface="+mn-lt"/>
                  <a:cs typeface="+mn-lt"/>
                </a:rPr>
                <a:t>industria</a:t>
              </a:r>
              <a:r>
                <a:rPr lang="en-US" sz="1500">
                  <a:solidFill>
                    <a:srgbClr val="FFFF00"/>
                  </a:solidFill>
                  <a:ea typeface="+mn-lt"/>
                  <a:cs typeface="+mn-lt"/>
                </a:rPr>
                <a:t> automotriz</a:t>
              </a:r>
              <a:r>
                <a:rPr lang="en-US" sz="1500" baseline="30000">
                  <a:solidFill>
                    <a:srgbClr val="FFFF00"/>
                  </a:solidFill>
                  <a:latin typeface="EYInterstate Light"/>
                </a:rPr>
                <a:t>4</a:t>
              </a: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</a:rPr>
                <a:t>.</a:t>
              </a:r>
              <a:endParaRPr lang="es-CL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9A10C4-7D45-B125-FF03-3DFFED6D44A8}"/>
                </a:ext>
              </a:extLst>
            </p:cNvPr>
            <p:cNvSpPr/>
            <p:nvPr/>
          </p:nvSpPr>
          <p:spPr>
            <a:xfrm>
              <a:off x="8809149" y="1811338"/>
              <a:ext cx="274749" cy="390677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8459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3F6F336-87B7-EC85-9136-4830EC9D4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9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F6F336-87B7-EC85-9136-4830EC9D4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82">
            <a:extLst>
              <a:ext uri="{FF2B5EF4-FFF2-40B4-BE49-F238E27FC236}">
                <a16:creationId xmlns:a16="http://schemas.microsoft.com/office/drawing/2014/main" id="{499D1AE5-A2B7-31AC-D269-271EBD472D7E}"/>
              </a:ext>
            </a:extLst>
          </p:cNvPr>
          <p:cNvSpPr/>
          <p:nvPr/>
        </p:nvSpPr>
        <p:spPr>
          <a:xfrm>
            <a:off x="11373" y="980728"/>
            <a:ext cx="12180627" cy="14908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0840F-297C-FFD6-A77B-D526F83E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1" y="410854"/>
            <a:ext cx="10526973" cy="661075"/>
          </a:xfrm>
        </p:spPr>
        <p:txBody>
          <a:bodyPr vert="horz"/>
          <a:lstStyle/>
          <a:p>
            <a:r>
              <a:rPr lang="es-CL" b="0">
                <a:latin typeface="EYInterstate"/>
              </a:rPr>
              <a:t>Inversión china en la región</a:t>
            </a:r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C4CA61-9540-74CF-0366-CEDBEFD4D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440857"/>
              </p:ext>
            </p:extLst>
          </p:nvPr>
        </p:nvGraphicFramePr>
        <p:xfrm>
          <a:off x="6266421" y="2513318"/>
          <a:ext cx="5398333" cy="355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8DB867-3D12-520A-4931-28DDF8B826BE}"/>
              </a:ext>
            </a:extLst>
          </p:cNvPr>
          <p:cNvSpPr txBox="1"/>
          <p:nvPr/>
        </p:nvSpPr>
        <p:spPr>
          <a:xfrm>
            <a:off x="437586" y="6245348"/>
            <a:ext cx="428675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Fuentes:</a:t>
            </a:r>
          </a:p>
          <a:p>
            <a:r>
              <a:rPr lang="en-US" sz="11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China's OFDI Monitor in Latin America and the Caribbean 2024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4029F-68DB-213B-7AA7-AA66CF3E5C63}"/>
              </a:ext>
            </a:extLst>
          </p:cNvPr>
          <p:cNvSpPr txBox="1"/>
          <p:nvPr/>
        </p:nvSpPr>
        <p:spPr>
          <a:xfrm>
            <a:off x="295138" y="1123167"/>
            <a:ext cx="55128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La inversión extranjera directa (FDI, siglas en inglés) china en LAC creció de US$ 2.6 </a:t>
            </a:r>
            <a:r>
              <a:rPr lang="es-CL" sz="1600" dirty="0" err="1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bn</a:t>
            </a:r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. en 2000-2004 a US$ 68 </a:t>
            </a:r>
            <a:r>
              <a:rPr lang="es-CL" sz="1600" dirty="0" err="1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bn</a:t>
            </a:r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. en 2015-2019</a:t>
            </a:r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, cuando alcanzó su máximo histórico. </a:t>
            </a:r>
            <a:endParaRPr lang="en-US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E274A-80E9-580B-1532-AAFAB820FA9A}"/>
              </a:ext>
            </a:extLst>
          </p:cNvPr>
          <p:cNvSpPr txBox="1"/>
          <p:nvPr/>
        </p:nvSpPr>
        <p:spPr>
          <a:xfrm>
            <a:off x="4566080" y="6269235"/>
            <a:ext cx="684832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Consideraciones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No hay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datos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oficiales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sobre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la IED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china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la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región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y las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estimaciones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varían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ampliamente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según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la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fuente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Elegimos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el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monitor de IED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porque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fue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el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que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mostró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mayor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consistencia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con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otros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informes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endParaRPr lang="es-CL" sz="11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8EE633-5262-CA4C-1664-646122D27214}"/>
              </a:ext>
            </a:extLst>
          </p:cNvPr>
          <p:cNvSpPr txBox="1"/>
          <p:nvPr/>
        </p:nvSpPr>
        <p:spPr>
          <a:xfrm>
            <a:off x="5313507" y="2905760"/>
            <a:ext cx="4673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</a:pPr>
            <a:r>
              <a:rPr lang="es-CL" sz="20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6B868F-BB38-2746-474F-73607A338DED}"/>
              </a:ext>
            </a:extLst>
          </p:cNvPr>
          <p:cNvSpPr txBox="1"/>
          <p:nvPr/>
        </p:nvSpPr>
        <p:spPr>
          <a:xfrm>
            <a:off x="2020766" y="5959519"/>
            <a:ext cx="2537554" cy="189283"/>
          </a:xfrm>
          <a:prstGeom prst="rect">
            <a:avLst/>
          </a:prstGeom>
          <a:noFill/>
        </p:spPr>
        <p:txBody>
          <a:bodyPr wrap="none" lIns="0" tIns="36576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</a:pPr>
            <a:r>
              <a:rPr lang="es-CL" sz="1100" dirty="0">
                <a:solidFill>
                  <a:schemeClr val="bg1"/>
                </a:solidFill>
              </a:rPr>
              <a:t>* Datos para el periodo del 2020-2023.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BE2F93-758F-9E7C-7005-DF8920606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269448"/>
              </p:ext>
            </p:extLst>
          </p:nvPr>
        </p:nvGraphicFramePr>
        <p:xfrm>
          <a:off x="588724" y="2536556"/>
          <a:ext cx="5398333" cy="355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5056A92-918F-DFA9-4BFA-61D0690D2FC6}"/>
              </a:ext>
            </a:extLst>
          </p:cNvPr>
          <p:cNvSpPr txBox="1"/>
          <p:nvPr/>
        </p:nvSpPr>
        <p:spPr>
          <a:xfrm>
            <a:off x="6199794" y="1123167"/>
            <a:ext cx="55128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En términos de participación de FDI en la región, esta creció del 0.8% en 2000-2004 al 10.6% en 2020-2023 (ver izq.), pero en los últimos años su participación ha disminuido de manera constante, alcanzando el 4.9% en 2024 (ver </a:t>
            </a:r>
            <a:r>
              <a:rPr lang="es-CL" sz="1600" dirty="0" err="1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der</a:t>
            </a:r>
            <a:r>
              <a:rPr lang="es-CL" sz="1600" dirty="0">
                <a:solidFill>
                  <a:schemeClr val="bg1"/>
                </a:solidFill>
                <a:latin typeface="EYInterstate Light" panose="02000506000000020004" pitchFamily="2" charset="0"/>
                <a:ea typeface="+mn-lt"/>
                <a:cs typeface="+mn-lt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62742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2">
            <a:extLst>
              <a:ext uri="{FF2B5EF4-FFF2-40B4-BE49-F238E27FC236}">
                <a16:creationId xmlns:a16="http://schemas.microsoft.com/office/drawing/2014/main" id="{4D047B31-C0FB-3E6C-D3D6-A56078423A24}"/>
              </a:ext>
            </a:extLst>
          </p:cNvPr>
          <p:cNvSpPr/>
          <p:nvPr/>
        </p:nvSpPr>
        <p:spPr>
          <a:xfrm>
            <a:off x="11373" y="2492896"/>
            <a:ext cx="3752799" cy="23127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3F6F336-87B7-EC85-9136-4830EC9D4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F6F336-87B7-EC85-9136-4830EC9D4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Chart 202">
            <a:extLst>
              <a:ext uri="{FF2B5EF4-FFF2-40B4-BE49-F238E27FC236}">
                <a16:creationId xmlns:a16="http://schemas.microsoft.com/office/drawing/2014/main" id="{CF059335-99F9-257A-7FC6-EE127DDD6EC9}"/>
              </a:ext>
            </a:extLst>
          </p:cNvPr>
          <p:cNvGraphicFramePr/>
          <p:nvPr/>
        </p:nvGraphicFramePr>
        <p:xfrm>
          <a:off x="4425100" y="1740789"/>
          <a:ext cx="7459579" cy="483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0BA4FC-FDBD-C92E-07B1-017C0DB56290}"/>
              </a:ext>
            </a:extLst>
          </p:cNvPr>
          <p:cNvSpPr txBox="1"/>
          <p:nvPr/>
        </p:nvSpPr>
        <p:spPr>
          <a:xfrm>
            <a:off x="4119488" y="1869102"/>
            <a:ext cx="1172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  <a:latin typeface="EYInterstate Light" panose="02000506000000020004" pitchFamily="2" charset="0"/>
              </a:rPr>
              <a:t>(% </a:t>
            </a:r>
            <a:r>
              <a:rPr lang="es-CL" sz="1200" err="1">
                <a:solidFill>
                  <a:schemeClr val="bg1"/>
                </a:solidFill>
                <a:latin typeface="EYInterstate Light" panose="02000506000000020004" pitchFamily="2" charset="0"/>
              </a:rPr>
              <a:t>of</a:t>
            </a:r>
            <a:r>
              <a:rPr lang="es-CL" sz="1200">
                <a:solidFill>
                  <a:schemeClr val="bg1"/>
                </a:solidFill>
                <a:latin typeface="EYInterstate Light" panose="02000506000000020004" pitchFamily="2" charset="0"/>
              </a:rPr>
              <a:t> Total)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3B974-4FB6-B55F-D2E7-A273240B65A5}"/>
              </a:ext>
            </a:extLst>
          </p:cNvPr>
          <p:cNvSpPr txBox="1"/>
          <p:nvPr/>
        </p:nvSpPr>
        <p:spPr>
          <a:xfrm>
            <a:off x="334501" y="2728323"/>
            <a:ext cx="320335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chemeClr val="bg1"/>
                </a:solidFill>
                <a:ea typeface="+mn-lt"/>
                <a:cs typeface="+mn-lt"/>
              </a:rPr>
              <a:t>La  IED china en la región ha pasado de estar mayormente concentrada en minería y metales a incluir energía y, recientemente, también el sector automotriz</a:t>
            </a:r>
            <a:r>
              <a:rPr lang="es-CL">
                <a:solidFill>
                  <a:schemeClr val="bg1"/>
                </a:solidFill>
                <a:latin typeface="EYInterstate Light"/>
                <a:ea typeface="+mn-lt"/>
                <a:cs typeface="+mn-lt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065E3-03B7-490E-63C4-827C12606A6A}"/>
              </a:ext>
            </a:extLst>
          </p:cNvPr>
          <p:cNvSpPr txBox="1"/>
          <p:nvPr/>
        </p:nvSpPr>
        <p:spPr>
          <a:xfrm>
            <a:off x="330067" y="5413537"/>
            <a:ext cx="4003422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No hay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datos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oficiales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sobre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los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destinos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sectoriales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por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lo que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existen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diferencias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significativas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entre las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estimaciones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de las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fuentes</a:t>
            </a:r>
            <a:r>
              <a:rPr lang="en-US" sz="1100" u="sng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u="sng" dirty="0" err="1">
                <a:solidFill>
                  <a:schemeClr val="bg1"/>
                </a:solidFill>
                <a:ea typeface="+mn-lt"/>
                <a:cs typeface="+mn-lt"/>
              </a:rPr>
              <a:t>disponibles</a:t>
            </a:r>
            <a:r>
              <a:rPr lang="en-US" sz="11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1100" dirty="0">
              <a:solidFill>
                <a:schemeClr val="bg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100" u="sng" dirty="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Fuentes</a:t>
            </a:r>
            <a:r>
              <a:rPr lang="en-US" sz="1100" dirty="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China's OFDI Monitor in Latin America and the Caribbean 2024</a:t>
            </a:r>
            <a:endParaRPr lang="es-CL" sz="1100" dirty="0">
              <a:solidFill>
                <a:schemeClr val="bg1"/>
              </a:solidFill>
            </a:endParaRPr>
          </a:p>
          <a:p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4AC6E1-3DD9-1ED2-C465-6EE9D8E22E49}"/>
              </a:ext>
            </a:extLst>
          </p:cNvPr>
          <p:cNvSpPr txBox="1">
            <a:spLocks/>
          </p:cNvSpPr>
          <p:nvPr/>
        </p:nvSpPr>
        <p:spPr>
          <a:xfrm>
            <a:off x="334501" y="410854"/>
            <a:ext cx="10526973" cy="661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b="0">
                <a:latin typeface="EYInterstate"/>
              </a:rPr>
              <a:t>Inversión china en la región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3F6F336-87B7-EC85-9136-4830EC9D4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F6F336-87B7-EC85-9136-4830EC9D4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Chart 201">
            <a:extLst>
              <a:ext uri="{FF2B5EF4-FFF2-40B4-BE49-F238E27FC236}">
                <a16:creationId xmlns:a16="http://schemas.microsoft.com/office/drawing/2014/main" id="{476D9F97-D9CB-8CE1-55A2-CFFF6799A424}"/>
              </a:ext>
            </a:extLst>
          </p:cNvPr>
          <p:cNvGraphicFramePr/>
          <p:nvPr/>
        </p:nvGraphicFramePr>
        <p:xfrm>
          <a:off x="1344596" y="1536970"/>
          <a:ext cx="7754410" cy="465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4" name="TextBox 203">
            <a:extLst>
              <a:ext uri="{FF2B5EF4-FFF2-40B4-BE49-F238E27FC236}">
                <a16:creationId xmlns:a16="http://schemas.microsoft.com/office/drawing/2014/main" id="{2AE86E7F-9BCD-C083-4393-905E39A07A70}"/>
              </a:ext>
            </a:extLst>
          </p:cNvPr>
          <p:cNvSpPr txBox="1"/>
          <p:nvPr/>
        </p:nvSpPr>
        <p:spPr>
          <a:xfrm>
            <a:off x="700234" y="5977945"/>
            <a:ext cx="4198585" cy="6001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Fuentes:</a:t>
            </a:r>
          </a:p>
          <a:p>
            <a:r>
              <a:rPr lang="en-US" sz="11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China's OFDI Monitor in Latin America and the Caribbean 2024</a:t>
            </a:r>
            <a:endParaRPr lang="es-CL" sz="1100" dirty="0">
              <a:solidFill>
                <a:schemeClr val="bg1"/>
              </a:solidFill>
            </a:endParaRPr>
          </a:p>
          <a:p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5" name="Rectangle 582">
            <a:extLst>
              <a:ext uri="{FF2B5EF4-FFF2-40B4-BE49-F238E27FC236}">
                <a16:creationId xmlns:a16="http://schemas.microsoft.com/office/drawing/2014/main" id="{D02778E5-BF46-0DC4-9F4C-75980E05B26B}"/>
              </a:ext>
            </a:extLst>
          </p:cNvPr>
          <p:cNvSpPr/>
          <p:nvPr/>
        </p:nvSpPr>
        <p:spPr>
          <a:xfrm>
            <a:off x="9743368" y="1988840"/>
            <a:ext cx="2448632" cy="32926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74061-BEE2-5774-A7AE-621274E393C3}"/>
              </a:ext>
            </a:extLst>
          </p:cNvPr>
          <p:cNvSpPr txBox="1"/>
          <p:nvPr/>
        </p:nvSpPr>
        <p:spPr>
          <a:xfrm>
            <a:off x="9950125" y="2136338"/>
            <a:ext cx="190651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solidFill>
                  <a:schemeClr val="bg1"/>
                </a:solidFill>
                <a:ea typeface="+mn-lt"/>
                <a:cs typeface="+mn-lt"/>
              </a:rPr>
              <a:t>Mientras que la IED china en la región se ha mantenido estable en los últimos años, ha mostrado una gran variación entre países</a:t>
            </a:r>
            <a:r>
              <a:rPr lang="es-CL" dirty="0">
                <a:solidFill>
                  <a:schemeClr val="bg1"/>
                </a:solidFill>
                <a:latin typeface="EYInterstate Light"/>
              </a:rPr>
              <a:t>.</a:t>
            </a:r>
            <a:endParaRPr lang="en-US" dirty="0">
              <a:solidFill>
                <a:schemeClr val="bg1"/>
              </a:solidFill>
              <a:latin typeface="EYInterstate Ligh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6B03CB-95DD-7134-D382-818349DAF246}"/>
              </a:ext>
            </a:extLst>
          </p:cNvPr>
          <p:cNvSpPr txBox="1">
            <a:spLocks/>
          </p:cNvSpPr>
          <p:nvPr/>
        </p:nvSpPr>
        <p:spPr>
          <a:xfrm>
            <a:off x="334501" y="410854"/>
            <a:ext cx="10526973" cy="661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b="0">
                <a:latin typeface="EYInterstate"/>
              </a:rPr>
              <a:t>Inversión china en la región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2">
            <a:extLst>
              <a:ext uri="{FF2B5EF4-FFF2-40B4-BE49-F238E27FC236}">
                <a16:creationId xmlns:a16="http://schemas.microsoft.com/office/drawing/2014/main" id="{8F41EC06-24AB-3407-B977-7FC709AF2BBC}"/>
              </a:ext>
            </a:extLst>
          </p:cNvPr>
          <p:cNvSpPr/>
          <p:nvPr/>
        </p:nvSpPr>
        <p:spPr>
          <a:xfrm>
            <a:off x="1" y="2060848"/>
            <a:ext cx="3528284" cy="2592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3F6F336-87B7-EC85-9136-4830EC9D4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F6F336-87B7-EC85-9136-4830EC9D4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E0840F-297C-FFD6-A77B-D526F83E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93" y="444974"/>
            <a:ext cx="10470108" cy="638328"/>
          </a:xfrm>
        </p:spPr>
        <p:txBody>
          <a:bodyPr vert="horz"/>
          <a:lstStyle/>
          <a:p>
            <a:r>
              <a:rPr lang="es-CL">
                <a:latin typeface="EYInterstate"/>
                <a:cs typeface="Arial"/>
              </a:rPr>
              <a:t>Comercio China - LAC</a:t>
            </a:r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72E936-7B9F-6B52-57E2-393ADE9847EE}"/>
              </a:ext>
            </a:extLst>
          </p:cNvPr>
          <p:cNvGraphicFramePr/>
          <p:nvPr/>
        </p:nvGraphicFramePr>
        <p:xfrm>
          <a:off x="4098673" y="1665514"/>
          <a:ext cx="7608749" cy="494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FFBD2A-23F6-482C-E395-69A946994E1B}"/>
              </a:ext>
            </a:extLst>
          </p:cNvPr>
          <p:cNvSpPr txBox="1"/>
          <p:nvPr/>
        </p:nvSpPr>
        <p:spPr>
          <a:xfrm>
            <a:off x="3937675" y="2002974"/>
            <a:ext cx="87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  <a:latin typeface="EYInterstate Light" panose="02000506000000020004" pitchFamily="2" charset="0"/>
              </a:rPr>
              <a:t>USD </a:t>
            </a:r>
            <a:r>
              <a:rPr lang="es-CL" sz="1200" err="1">
                <a:solidFill>
                  <a:schemeClr val="bg1"/>
                </a:solidFill>
                <a:latin typeface="EYInterstate Light" panose="02000506000000020004" pitchFamily="2" charset="0"/>
              </a:rPr>
              <a:t>Bn</a:t>
            </a:r>
            <a:endParaRPr lang="es-CL" sz="120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E0754-7839-EDFF-4F2D-B987CA9A710E}"/>
              </a:ext>
            </a:extLst>
          </p:cNvPr>
          <p:cNvSpPr txBox="1"/>
          <p:nvPr/>
        </p:nvSpPr>
        <p:spPr>
          <a:xfrm>
            <a:off x="199524" y="2390954"/>
            <a:ext cx="332934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chemeClr val="bg1"/>
                </a:solidFill>
                <a:ea typeface="+mn-lt"/>
                <a:cs typeface="+mn-lt"/>
              </a:rPr>
              <a:t>El comercio de algunos países seleccionados de LAC* con China ha crecido de manera constante, manteniendo un equilibrio saludable entre importaciones/exportaciones.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BC599AFA-D40F-BF5E-398F-F70BC448EF68}"/>
              </a:ext>
            </a:extLst>
          </p:cNvPr>
          <p:cNvSpPr txBox="1"/>
          <p:nvPr/>
        </p:nvSpPr>
        <p:spPr>
          <a:xfrm>
            <a:off x="334501" y="5689250"/>
            <a:ext cx="342967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100">
                <a:solidFill>
                  <a:schemeClr val="bg1"/>
                </a:solidFill>
              </a:rPr>
              <a:t>Fuente: </a:t>
            </a:r>
            <a:r>
              <a:rPr lang="zh-CN" altLang="es-CL" sz="110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海关统计数据查询平台 </a:t>
            </a:r>
            <a:r>
              <a:rPr lang="es-CL" altLang="zh-CN" sz="11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(customs.gov.cn)</a:t>
            </a:r>
            <a:endParaRPr lang="es-CL" altLang="zh-CN" sz="1100">
              <a:solidFill>
                <a:schemeClr val="bg1"/>
              </a:solidFill>
            </a:endParaRPr>
          </a:p>
          <a:p>
            <a:r>
              <a:rPr lang="es-CL" sz="1100">
                <a:solidFill>
                  <a:schemeClr val="bg1"/>
                </a:solidFill>
              </a:rPr>
              <a:t>*LAC </a:t>
            </a:r>
            <a:r>
              <a:rPr lang="es-CL" sz="1100" err="1">
                <a:solidFill>
                  <a:schemeClr val="bg1"/>
                </a:solidFill>
              </a:rPr>
              <a:t>paises</a:t>
            </a:r>
            <a:r>
              <a:rPr lang="es-CL" sz="1100">
                <a:solidFill>
                  <a:schemeClr val="bg1"/>
                </a:solidFill>
              </a:rPr>
              <a:t> seleccionados:</a:t>
            </a:r>
          </a:p>
          <a:p>
            <a:r>
              <a:rPr lang="es-CL" sz="1100">
                <a:solidFill>
                  <a:schemeClr val="bg1"/>
                </a:solidFill>
              </a:rPr>
              <a:t>Argentina, Bolivia, </a:t>
            </a:r>
            <a:r>
              <a:rPr lang="es-CL" sz="1100" err="1">
                <a:solidFill>
                  <a:schemeClr val="bg1"/>
                </a:solidFill>
              </a:rPr>
              <a:t>Brazil</a:t>
            </a:r>
            <a:r>
              <a:rPr lang="es-CL" sz="1100">
                <a:solidFill>
                  <a:schemeClr val="bg1"/>
                </a:solidFill>
              </a:rPr>
              <a:t>, Chile, Colombia, Ecuador, </a:t>
            </a:r>
            <a:r>
              <a:rPr lang="es-CL" sz="1100" err="1">
                <a:solidFill>
                  <a:schemeClr val="bg1"/>
                </a:solidFill>
              </a:rPr>
              <a:t>Mexico</a:t>
            </a:r>
            <a:r>
              <a:rPr lang="es-CL" sz="1100">
                <a:solidFill>
                  <a:schemeClr val="bg1"/>
                </a:solidFill>
              </a:rPr>
              <a:t>, Paraguay, </a:t>
            </a:r>
            <a:r>
              <a:rPr lang="es-CL" sz="1100" err="1">
                <a:solidFill>
                  <a:schemeClr val="bg1"/>
                </a:solidFill>
              </a:rPr>
              <a:t>Peru</a:t>
            </a:r>
            <a:r>
              <a:rPr lang="es-CL" sz="1100">
                <a:solidFill>
                  <a:schemeClr val="bg1"/>
                </a:solidFill>
              </a:rPr>
              <a:t>, Uruguay, Venezuela</a:t>
            </a:r>
          </a:p>
          <a:p>
            <a:endParaRPr lang="es-C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2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0F11C-D5C2-8B12-91E6-F7D61A35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A5683-C446-2131-7250-3F2D42D6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70406"/>
            <a:ext cx="7482433" cy="2869882"/>
          </a:xfrm>
        </p:spPr>
        <p:txBody>
          <a:bodyPr/>
          <a:lstStyle/>
          <a:p>
            <a:r>
              <a:rPr lang="es-CL" dirty="0"/>
              <a:t>Inversión y comercio entre China y Chile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26595-B513-7087-20AF-8DD66660F6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57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AbjCVCX828GgYXiz4k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x.nn4i8Kwe6zOSLxy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ge Text [SPECTRUM]">
  <a:themeElements>
    <a:clrScheme name="Custom 81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FF47DC87-4AF3-4D5F-88A3-1A611FD73713}" vid="{2E49ABC6-E45F-41DB-9E18-D851610A9709}"/>
    </a:ext>
  </a:extLst>
</a:theme>
</file>

<file path=ppt/theme/theme2.xml><?xml version="1.0" encoding="utf-8"?>
<a:theme xmlns:a="http://schemas.openxmlformats.org/drawingml/2006/main" name="Large Text [DARK]">
  <a:themeElements>
    <a:clrScheme name="Custom 82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FF47DC87-4AF3-4D5F-88A3-1A611FD73713}" vid="{9C713DCE-E696-4823-8065-8CD9EA89C18E}"/>
    </a:ext>
  </a:extLst>
</a:theme>
</file>

<file path=ppt/theme/theme3.xml><?xml version="1.0" encoding="utf-8"?>
<a:theme xmlns:a="http://schemas.openxmlformats.org/drawingml/2006/main" name="Small Text [DARK]">
  <a:themeElements>
    <a:clrScheme name="Custom 83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FF47DC87-4AF3-4D5F-88A3-1A611FD73713}" vid="{29A13F27-D99A-47F1-9FB2-15179DC81C89}"/>
    </a:ext>
  </a:extLst>
</a:theme>
</file>

<file path=ppt/theme/theme4.xml><?xml version="1.0" encoding="utf-8"?>
<a:theme xmlns:a="http://schemas.openxmlformats.org/drawingml/2006/main" name="EY Core Slides">
  <a:themeElements>
    <a:clrScheme name="Custom 84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rk-global-widescreen-presentation-template-v2.4.potx" id="{FF47DC87-4AF3-4D5F-88A3-1A611FD73713}" vid="{CB1ACC43-5325-4A4C-8759-2237F5CEFBF9}"/>
    </a:ext>
  </a:extLst>
</a:theme>
</file>

<file path=ppt/theme/theme5.xml><?xml version="1.0" encoding="utf-8"?>
<a:theme xmlns:a="http://schemas.openxmlformats.org/drawingml/2006/main" name="1_EY Core Slides">
  <a:themeElements>
    <a:clrScheme name="Custom 84">
      <a:dk1>
        <a:srgbClr val="1A1A24"/>
      </a:dk1>
      <a:lt1>
        <a:srgbClr val="FFFFFF"/>
      </a:lt1>
      <a:dk2>
        <a:srgbClr val="FFE600"/>
      </a:dk2>
      <a:lt2>
        <a:srgbClr val="2E2E38"/>
      </a:lt2>
      <a:accent1>
        <a:srgbClr val="2DB757"/>
      </a:accent1>
      <a:accent2>
        <a:srgbClr val="27ACAA"/>
      </a:accent2>
      <a:accent3>
        <a:srgbClr val="188CE5"/>
      </a:accent3>
      <a:accent4>
        <a:srgbClr val="750E5C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EY">
      <a:majorFont>
        <a:latin typeface="EYInterstate Regular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  <a:miter lim="800000"/>
        </a:ln>
      </a:spPr>
      <a:bodyPr lIns="108000" tIns="108000" rIns="108000" bIns="108000" rtlCol="0" anchor="t" anchorCtr="0"/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Font typeface="Wingdings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 anchor="t">
        <a:spAutoFit/>
      </a:bodyPr>
      <a:lstStyle>
        <a:defPPr marL="252000" indent="-252000" algn="l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tx2"/>
          </a:buClr>
          <a:buSzPct val="100000"/>
          <a:buFont typeface="Wingdings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6054894B-E48A-4433-A55E-01D7C38471C3}" vid="{794C0507-F9C8-432A-B0D3-685488371FA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908b1-f277-4340-90a9-4611d0b0f078" xsi:nil="true"/>
    <lcf76f155ced4ddcb4097134ff3c332f xmlns="1a29c11f-76a0-4470-9317-8a91e951d6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C57291EC87E24B88D772E424878006" ma:contentTypeVersion="19" ma:contentTypeDescription="Crear nuevo documento." ma:contentTypeScope="" ma:versionID="5d8b24d7c589758cec2f7aacd5161eec">
  <xsd:schema xmlns:xsd="http://www.w3.org/2001/XMLSchema" xmlns:xs="http://www.w3.org/2001/XMLSchema" xmlns:p="http://schemas.microsoft.com/office/2006/metadata/properties" xmlns:ns2="1a29c11f-76a0-4470-9317-8a91e951d6f4" xmlns:ns3="40fe38b3-517e-4a37-bcd0-7ae18f3b9d57" xmlns:ns4="50c908b1-f277-4340-90a9-4611d0b0f078" targetNamespace="http://schemas.microsoft.com/office/2006/metadata/properties" ma:root="true" ma:fieldsID="c604243ef3928b2f34be25a8d44d14a2" ns2:_="" ns3:_="" ns4:_="">
    <xsd:import namespace="1a29c11f-76a0-4470-9317-8a91e951d6f4"/>
    <xsd:import namespace="40fe38b3-517e-4a37-bcd0-7ae18f3b9d57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9c11f-76a0-4470-9317-8a91e951d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e38b3-517e-4a37-bcd0-7ae18f3b9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76fb7c2-df98-4626-bb3a-f67c90f21a0b}" ma:internalName="TaxCatchAll" ma:showField="CatchAllData" ma:web="40fe38b3-517e-4a37-bcd0-7ae18f3b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014D9-0F8B-4066-823B-E589F64FAF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87F47-891A-4332-AEE8-A122FCE56C49}">
  <ds:schemaRefs>
    <ds:schemaRef ds:uri="http://www.w3.org/XML/1998/namespace"/>
    <ds:schemaRef ds:uri="50c908b1-f277-4340-90a9-4611d0b0f078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1a29c11f-76a0-4470-9317-8a91e951d6f4"/>
    <ds:schemaRef ds:uri="http://schemas.microsoft.com/office/2006/documentManagement/types"/>
    <ds:schemaRef ds:uri="http://schemas.microsoft.com/office/infopath/2007/PartnerControls"/>
    <ds:schemaRef ds:uri="40fe38b3-517e-4a37-bcd0-7ae18f3b9d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A59904A-7F95-458B-AEA7-20129C2E2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9c11f-76a0-4470-9317-8a91e951d6f4"/>
    <ds:schemaRef ds:uri="40fe38b3-517e-4a37-bcd0-7ae18f3b9d57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Dark-global-widescreen-presentation-template-v2.4</Template>
  <TotalTime>12334</TotalTime>
  <Words>1470</Words>
  <Application>Microsoft Office PowerPoint</Application>
  <PresentationFormat>Widescreen</PresentationFormat>
  <Paragraphs>134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EYInterstate</vt:lpstr>
      <vt:lpstr>EYInterstate Light</vt:lpstr>
      <vt:lpstr>EYInterstate Regular</vt:lpstr>
      <vt:lpstr>Georgia</vt:lpstr>
      <vt:lpstr>Georgia Pro</vt:lpstr>
      <vt:lpstr>Wingdings</vt:lpstr>
      <vt:lpstr>Large Text [SPECTRUM]</vt:lpstr>
      <vt:lpstr>Large Text [DARK]</vt:lpstr>
      <vt:lpstr>Small Text [DARK]</vt:lpstr>
      <vt:lpstr>EY Core Slides</vt:lpstr>
      <vt:lpstr>1_EY Core Slides</vt:lpstr>
      <vt:lpstr>think-cell Slide</vt:lpstr>
      <vt:lpstr>Presencia China en Chile y Latinoamérica</vt:lpstr>
      <vt:lpstr>PowerPoint Presentation</vt:lpstr>
      <vt:lpstr>Inversión y comercio entre China y Latinoamérica</vt:lpstr>
      <vt:lpstr>Presencia China en la región</vt:lpstr>
      <vt:lpstr>Inversión china en la región</vt:lpstr>
      <vt:lpstr>PowerPoint Presentation</vt:lpstr>
      <vt:lpstr>PowerPoint Presentation</vt:lpstr>
      <vt:lpstr>Comercio China - LAC</vt:lpstr>
      <vt:lpstr>Inversión y comercio entre China y Chile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Últimos años: Reforzando los lazos en medio de la incertidumbre</vt:lpstr>
      <vt:lpstr>China ha estao reforzando su posicionamiento en Latinoamérica</vt:lpstr>
      <vt:lpstr>Presencia China en Chile y Latinoamérica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Luz Zambrana Villalobos</dc:creator>
  <cp:lastModifiedBy>Longyan Shen</cp:lastModifiedBy>
  <cp:revision>18</cp:revision>
  <dcterms:created xsi:type="dcterms:W3CDTF">2025-04-08T15:06:43Z</dcterms:created>
  <dcterms:modified xsi:type="dcterms:W3CDTF">2025-05-29T12:50:58Z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0x01010033C57291EC87E24B88D772E424878006</vt:lpwstr>
  </property>
  <property fmtid="{D5CDD505-2E9C-101B-9397-08002B2CF9AE}" pid="3" name="MediaServiceImageTags">
    <vt:lpwstr/>
  </property>
</Properties>
</file>