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B599C-4424-38A7-784C-0F140803F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2561E-E793-1B78-4A25-3C8EA3F9F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237B3-AE2E-D30B-FCD9-C2293059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2D05-468E-5143-85BA-151F9A1DE564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2EEAA-AF30-9BB6-696D-24BFC50A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EF5A0-DC9D-C1EF-0784-982CC76B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9CB1-B984-C04B-BF67-A1C19A71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6FE2E-5023-1AE6-052D-E0AFDE13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E4AAF-2885-C531-DC65-5ECCC2439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36934-B76D-FE6B-2F17-C9BAE291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2D05-468E-5143-85BA-151F9A1DE564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87CB5-3506-3840-0EC6-570687E7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25924-1E83-CE54-E6E4-A7C0AB4D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9CB1-B984-C04B-BF67-A1C19A71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4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B91556-D920-72E2-284F-210FBFE03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7FDD38-DE58-76D0-86AB-A17930011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220D9-BCD8-602F-83B5-71204F35E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2D05-468E-5143-85BA-151F9A1DE564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768B6-8CC4-F8D2-F719-648EE1F2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B0316-2314-7191-9858-E745FA56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9CB1-B984-C04B-BF67-A1C19A71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2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4CCD6-8ECD-DBBA-FC3B-FFE9D7CF0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A86E-2D01-6FA0-5870-3659F3781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94050-57F1-B323-8C5F-B0D299CA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2D05-468E-5143-85BA-151F9A1DE564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964-4086-C465-FB23-342170983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4073F-E0C9-0FBC-C22D-79E579E7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9CB1-B984-C04B-BF67-A1C19A71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0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F8BE-9F27-A01E-6EA9-5B12AF70F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224F2-1388-5C56-5F19-75A1FC544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715A0-72F8-1341-9E3D-08F51787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2D05-468E-5143-85BA-151F9A1DE564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5FB94-54C6-2D70-9459-32E0B1E4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CBAB2-716E-D5ED-EE00-6E490484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9CB1-B984-C04B-BF67-A1C19A71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AF1C6-2F84-5F37-FB2A-928B877C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57160-648D-41A2-AF3E-0CC923179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FF56E-9B11-FAAD-CBA7-583F92270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B1B47-A40D-0366-067E-4D619274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2D05-468E-5143-85BA-151F9A1DE564}" type="datetimeFigureOut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606C8-E045-1F4D-7F76-AED4161F0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10DC7-68FE-90D7-2CD6-88F2181C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9CB1-B984-C04B-BF67-A1C19A71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8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9096-E5E8-5ED0-DC6B-C91D6556F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8978D-31B0-57AB-86EC-C375E9B3D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4DD90-A045-A857-1AD2-7845CE12F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17A6-DF93-291C-84B5-6643A21B2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BD858-49A4-2890-CC1A-86B140B5A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77994D-4996-95E6-B5E3-69C77393A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2D05-468E-5143-85BA-151F9A1DE564}" type="datetimeFigureOut">
              <a:rPr lang="en-US" smtClean="0"/>
              <a:t>5/7/25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AEEC7-BB40-1CCB-97E3-63096B7F1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B45B0-869D-5911-18C4-12099C25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9CB1-B984-C04B-BF67-A1C19A71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8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874D-DBA2-712D-B90A-948B14ADC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3B8B3-A89A-37D5-47B6-A678A1D3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2D05-468E-5143-85BA-151F9A1DE564}" type="datetimeFigureOut">
              <a:rPr lang="en-US" smtClean="0"/>
              <a:t>5/7/25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5E225D-8CF4-6B93-6EC1-0FE384F9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23F31-6EAB-B528-6463-6D0FB3ED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9CB1-B984-C04B-BF67-A1C19A71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6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2049A-3580-7D0C-BD2A-5CAD41A49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2D05-468E-5143-85BA-151F9A1DE564}" type="datetimeFigureOut">
              <a:rPr lang="en-US" smtClean="0"/>
              <a:t>5/7/25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937CFB-9613-772D-DF2F-79081D52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5003E-2171-661C-DD6C-34CF13952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9CB1-B984-C04B-BF67-A1C19A71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8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79151-22B9-D885-896F-6E027F7F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0620C-7914-98BE-5746-4F86C3D39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6B805-D786-B6DD-8870-D5F2A5A8C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52C4F-86A6-26B9-2014-BBD66682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2D05-468E-5143-85BA-151F9A1DE564}" type="datetimeFigureOut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EF174-4C4C-A5A3-C14C-A14285CC7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620AC-09B7-B8BA-E517-CC994E13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9CB1-B984-C04B-BF67-A1C19A71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1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E6EB6-BD75-1A9E-79C6-0B30E8803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02DEB4-D8A3-F55E-6431-1C6E5D880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F9746-17A6-7402-D399-18711F925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EF00E-9B31-15BD-D303-9B77C127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2D05-468E-5143-85BA-151F9A1DE564}" type="datetimeFigureOut">
              <a:rPr lang="en-US" smtClean="0"/>
              <a:t>5/7/25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9BABB-AF94-09D7-CFB0-B32B1E3E2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7A88-604D-D8BF-4690-C33498E5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9CB1-B984-C04B-BF67-A1C19A71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A4D320-796F-0BAA-5682-120EC1E5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DD65C-BEDC-8873-7D92-4B386680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4AA6B-64F8-3723-4456-36F62F672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AD2D05-468E-5143-85BA-151F9A1DE564}" type="datetimeFigureOut">
              <a:rPr lang="en-US" smtClean="0"/>
              <a:t>5/7/25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B874B-F8A1-0249-047B-5F002208F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DA82A-AEB5-D21E-05C3-69E89B4FB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D59CB1-B984-C04B-BF67-A1C19A719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1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 and white spiralling staircase">
            <a:extLst>
              <a:ext uri="{FF2B5EF4-FFF2-40B4-BE49-F238E27FC236}">
                <a16:creationId xmlns:a16="http://schemas.microsoft.com/office/drawing/2014/main" id="{AF266437-3167-483D-3BC8-305EB621A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" y="207287"/>
            <a:ext cx="2570290" cy="17122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A40CD2-8CA4-4BE7-3B7A-5D044B87E4E3}"/>
              </a:ext>
            </a:extLst>
          </p:cNvPr>
          <p:cNvSpPr txBox="1"/>
          <p:nvPr/>
        </p:nvSpPr>
        <p:spPr>
          <a:xfrm>
            <a:off x="4441423" y="609355"/>
            <a:ext cx="6293654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Trade War and Its Impact on Chile and the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4951A-788E-5E70-6D56-4C375B83AA37}"/>
              </a:ext>
            </a:extLst>
          </p:cNvPr>
          <p:cNvSpPr txBox="1"/>
          <p:nvPr/>
        </p:nvSpPr>
        <p:spPr>
          <a:xfrm>
            <a:off x="615338" y="2315632"/>
            <a:ext cx="1096132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Michael Beeman</a:t>
            </a:r>
          </a:p>
          <a:p>
            <a:pPr algn="l"/>
            <a:endParaRPr lang="en-US" sz="36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Former Assistant US Trade Representative for Japan, Korea, and APEC </a:t>
            </a:r>
            <a:r>
              <a:rPr lang="en-US" sz="48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(2017-2023)</a:t>
            </a:r>
          </a:p>
          <a:p>
            <a:pPr algn="l"/>
            <a:endParaRPr lang="en-US" sz="36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Author: “Walking Out: America’s New Trade Policy in the Asia Pacific and Beyond” </a:t>
            </a:r>
            <a:r>
              <a:rPr lang="en-US" sz="48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(2024)</a:t>
            </a:r>
          </a:p>
          <a:p>
            <a:pPr algn="l"/>
            <a:endParaRPr lang="en-US" sz="36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7992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 and white spiralling staircase">
            <a:extLst>
              <a:ext uri="{FF2B5EF4-FFF2-40B4-BE49-F238E27FC236}">
                <a16:creationId xmlns:a16="http://schemas.microsoft.com/office/drawing/2014/main" id="{AF266437-3167-483D-3BC8-305EB621A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" y="207287"/>
            <a:ext cx="2570290" cy="17122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A40CD2-8CA4-4BE7-3B7A-5D044B87E4E3}"/>
              </a:ext>
            </a:extLst>
          </p:cNvPr>
          <p:cNvSpPr txBox="1"/>
          <p:nvPr/>
        </p:nvSpPr>
        <p:spPr>
          <a:xfrm>
            <a:off x="4441423" y="609355"/>
            <a:ext cx="6293654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Trade War and Its Impact on Chile and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DB687A-471C-B95B-8E5A-F60A9236AD1F}"/>
              </a:ext>
            </a:extLst>
          </p:cNvPr>
          <p:cNvSpPr txBox="1"/>
          <p:nvPr/>
        </p:nvSpPr>
        <p:spPr>
          <a:xfrm>
            <a:off x="275166" y="1686573"/>
            <a:ext cx="11916834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sng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Key Features of Trump </a:t>
            </a:r>
            <a:r>
              <a:rPr lang="en-US" sz="4800" u="sng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2.0</a:t>
            </a:r>
            <a:r>
              <a:rPr lang="en-US" sz="3200" u="sng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Trade Policy</a:t>
            </a:r>
            <a:endParaRPr lang="en-US" sz="3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markets, many “experts” &amp; others guessed wrong and some are </a:t>
            </a:r>
            <a:r>
              <a:rPr lang="en-US" sz="2600" u="sng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still</a:t>
            </a:r>
            <a:r>
              <a:rPr lang="en-US" sz="2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guessing wrong -&gt; more shocks to come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goal is a fundamental reset of US terms of trade with the world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return to the US “protective tariff” of </a:t>
            </a:r>
            <a:r>
              <a:rPr lang="en-US" sz="3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100</a:t>
            </a:r>
            <a:r>
              <a:rPr lang="en-US" sz="2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years ago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uncertainty is a feature, not a bug -&gt; will persist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both a tactic for ‘deals’ &amp; permanent reset at much higher tariff levels for all countries -&gt; </a:t>
            </a:r>
            <a:r>
              <a:rPr lang="en-US" sz="2600" u="sng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 just about ‘reciprocal’ trade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 decoupling from China for major industries is a top goal, so…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China will see the highest tariff levels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other countries will be expected to “pick a lane” (US or China)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other countries will be expected to close their back door to exports from China/Chinese firms to the 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9654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 and white spiralling staircase">
            <a:extLst>
              <a:ext uri="{FF2B5EF4-FFF2-40B4-BE49-F238E27FC236}">
                <a16:creationId xmlns:a16="http://schemas.microsoft.com/office/drawing/2014/main" id="{AF266437-3167-483D-3BC8-305EB621A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3" y="207287"/>
            <a:ext cx="2570290" cy="17122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A40CD2-8CA4-4BE7-3B7A-5D044B87E4E3}"/>
              </a:ext>
            </a:extLst>
          </p:cNvPr>
          <p:cNvSpPr txBox="1"/>
          <p:nvPr/>
        </p:nvSpPr>
        <p:spPr>
          <a:xfrm>
            <a:off x="4801328" y="694022"/>
            <a:ext cx="6293654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Trade War and Its Impact on Chile and the World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9D36FB-3B90-0815-17BF-43A3B231B665}"/>
              </a:ext>
            </a:extLst>
          </p:cNvPr>
          <p:cNvSpPr txBox="1"/>
          <p:nvPr/>
        </p:nvSpPr>
        <p:spPr>
          <a:xfrm>
            <a:off x="243418" y="1919559"/>
            <a:ext cx="1204383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u="sng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Origins and Future Course of New US Trade Policy</a:t>
            </a:r>
            <a:endParaRPr lang="en-US" sz="3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principally driven by sharp US political polarization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rooted in zero-sum beliefs/assumptions on US left &amp; right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China a concern; but much more than just about China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Trump-&gt;Biden-&gt;Trump: continuity (tariffs) / conflict (rules)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driven by polarized US politics, so…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guardrails / possible catalysts for change will have to come from the 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 public opinion / US elections / US financial markets &amp; US economic impacts will matter most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 lawsuits can be circumvented; only the US Congress can turn it off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how foreign countries react (retaliation?) can also matter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4938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Beeman</dc:creator>
  <cp:lastModifiedBy>Michael Beeman</cp:lastModifiedBy>
  <cp:revision>2</cp:revision>
  <dcterms:created xsi:type="dcterms:W3CDTF">2025-05-07T22:09:40Z</dcterms:created>
  <dcterms:modified xsi:type="dcterms:W3CDTF">2025-05-07T22:16:23Z</dcterms:modified>
</cp:coreProperties>
</file>