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147471452" r:id="rId3"/>
    <p:sldId id="259" r:id="rId4"/>
    <p:sldId id="262" r:id="rId5"/>
    <p:sldId id="260" r:id="rId6"/>
    <p:sldId id="2147471453" r:id="rId7"/>
    <p:sldId id="26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/>
    <p:restoredTop sz="84681"/>
  </p:normalViewPr>
  <p:slideViewPr>
    <p:cSldViewPr snapToGrid="0">
      <p:cViewPr varScale="1">
        <p:scale>
          <a:sx n="114" d="100"/>
          <a:sy n="114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8014-4FE0-934D-941E-54BEC71E4A92}" type="datetimeFigureOut">
              <a:rPr lang="en-CL" smtClean="0"/>
              <a:t>03/04/2024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D694-8924-7A40-BEA4-5671FE61F606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9240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ellaminera.c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F813D-7D84-4844-993D-9FA14B478B6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8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dirty="0"/>
              <a:t>La distribución de emisiones GEI para la minería en Chile, según estudio realizado con Alta Ley (2022).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dirty="0"/>
              <a:t>Las emisiones GEI de alcance 3 son las más signfificativas para la minería. Por lo tanto, es relevante cuantificar correctamente estas emisiones y luego gestionarlas colaborativamente, ya que son parte de la cadena de valor donde mayoritariamente tenemos influencia y no control.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dirty="0"/>
              <a:t>El enfoque colaborativo es fundamental para avanzar en el trabajo con proveedores de materias primas y servicios de logística.</a:t>
            </a:r>
          </a:p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D694-8924-7A40-BEA4-5671FE61F606}" type="slidenum">
              <a:rPr lang="en-CL" smtClean="0"/>
              <a:t>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99652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dirty="0"/>
              <a:t>Necesitamos tener una mirada común para contar con una herramienta que permita contabilizar correctamente las emisiones alcance 3 de nuestros proveedores.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dirty="0"/>
              <a:t>Contar con información propia del Chile y la región (Latam) permitirá calcular factores específicos para nuestra realidad, así el cálculo de estas emisiones será más preciso (evitando sobrestimación por uso de factores que representan otras realidades).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dirty="0"/>
              <a:t>Para el enrolamiento de los proveedores se requieren incentivos para el uso de la calculadora de emisiones, lo cual puede ocurrir a través de los proceso de licitación donde se incorpore un requisito de reporte an</a:t>
            </a:r>
            <a:r>
              <a:rPr lang="en-US" dirty="0" err="1"/>
              <a:t>ual</a:t>
            </a:r>
            <a:r>
              <a:rPr lang="en-US" dirty="0"/>
              <a:t> de </a:t>
            </a:r>
            <a:r>
              <a:rPr lang="en-US" dirty="0" err="1"/>
              <a:t>emisiones</a:t>
            </a:r>
            <a:r>
              <a:rPr lang="en-US" dirty="0"/>
              <a:t> GEI o para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declaren</a:t>
            </a:r>
            <a:r>
              <a:rPr lang="en-US" dirty="0"/>
              <a:t> sus </a:t>
            </a:r>
            <a:r>
              <a:rPr lang="en-US" dirty="0" err="1"/>
              <a:t>emisiones</a:t>
            </a:r>
            <a:r>
              <a:rPr lang="en-US" dirty="0"/>
              <a:t> </a:t>
            </a:r>
            <a:r>
              <a:rPr lang="en-US" dirty="0" err="1"/>
              <a:t>contar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verificación</a:t>
            </a:r>
            <a:r>
              <a:rPr lang="en-US" dirty="0"/>
              <a:t> de 3°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gratuita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la que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Huella</a:t>
            </a:r>
            <a:r>
              <a:rPr lang="en-US" dirty="0"/>
              <a:t> Chile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primeros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</a:t>
            </a:r>
            <a:endParaRPr lang="en-C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D694-8924-7A40-BEA4-5671FE61F606}" type="slidenum">
              <a:rPr lang="en-CL" smtClean="0"/>
              <a:t>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272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L" dirty="0"/>
              <a:t>Objetivo: </a:t>
            </a:r>
            <a:r>
              <a:rPr lang="es-419" sz="1200" i="0" u="none" strike="noStrike" cap="none" dirty="0">
                <a:solidFill>
                  <a:srgbClr val="434343"/>
                </a:solidFill>
                <a:latin typeface="Heebo Light"/>
                <a:cs typeface="Heebo Light"/>
                <a:sym typeface="Heebo Light"/>
              </a:rPr>
              <a:t>d</a:t>
            </a:r>
            <a:r>
              <a:rPr lang="es-419" sz="1200" i="0" u="none" strike="noStrike" cap="none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esarrollo</a:t>
            </a:r>
            <a:r>
              <a:rPr lang="es-419" sz="1200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 de una guía metodológica para la medición y reporte de las emisiones de alcance 3 con foco en la industria minera del cobre, basada en la homologación de estándares y protocolos existentes.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1200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Alcance: colaboración con proveedores mineros para mejorar la disponibilidad de información sobre huella de carbono de productos y servicios.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1200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Pilotaje: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1200" i="0" u="none" strike="noStrike" cap="none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se desarrollará un pilotaje para la medición de la huella de carbono de producto de proveedores mineros (25) a partir de la plataforma </a:t>
            </a:r>
            <a:r>
              <a:rPr lang="es-419" sz="1200" i="0" u="none" strike="noStrike" cap="none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  <a:hlinkClick r:id="rId3"/>
              </a:rPr>
              <a:t>www.huellaminera.cl</a:t>
            </a:r>
            <a:r>
              <a:rPr lang="es-419" sz="1200" i="0" u="none" strike="noStrike" cap="none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1200" i="0" u="none" strike="noStrike" cap="none" dirty="0">
                <a:solidFill>
                  <a:srgbClr val="434343"/>
                </a:solidFill>
                <a:latin typeface="Heebo Light"/>
                <a:ea typeface="Heebo Light"/>
                <a:cs typeface="Heebo Light"/>
                <a:sym typeface="Heebo Light"/>
              </a:rPr>
              <a:t>El objetivo principal es aumentar la madurez del ecosistema local de proveedores en relación a la medición y reporte de su huella de carbono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419" sz="1200" dirty="0">
              <a:solidFill>
                <a:srgbClr val="434343"/>
              </a:solidFill>
              <a:latin typeface="Heebo Light"/>
              <a:ea typeface="Heebo Light"/>
              <a:cs typeface="Heebo Light"/>
              <a:sym typeface="Heebo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Las EA3 representan un 51% de las emisiones totales para el caso de Chile, con 2,9 tCO2e/TMF para el año 2019.  Al descomponer las emisiones por macroprocesos, esto es: operación </a:t>
            </a:r>
            <a:r>
              <a:rPr lang="es-ES" dirty="0" err="1"/>
              <a:t>minaplanta</a:t>
            </a:r>
            <a:r>
              <a:rPr lang="es-ES" dirty="0"/>
              <a:t>, FURE y transporte marítimo de productos1 , la mayor fracción de las EA3 en el caso de Chile se las lleva la operación </a:t>
            </a:r>
            <a:r>
              <a:rPr lang="es-ES" dirty="0" err="1"/>
              <a:t>minaplanta</a:t>
            </a:r>
            <a:r>
              <a:rPr lang="es-ES" dirty="0"/>
              <a:t> (59%), luego la FURE (35%) y el porcentaje restante (6%) corresponde al transporte marítimo de los productos.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En cuanto a la distribución de las EA3 entre producción y transporte de insumos utilizados a nivel operación mina-planta, las estimaciones muestran que la gran mayoría de las emisiones provienen de la producción de los insumos (en torno al 90%).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Respecto al origen de las EA3 a nivel operación mina-planta entre locales e importadas, en el caso de Chile se distribuyen en 57% importadas y 43% locales.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En relación con cuáles son los insumos que más contribuyen a las EA3, en la operación mina-planta, éstos son: bolas de molienda, explosivos y combustible.</a:t>
            </a:r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D694-8924-7A40-BEA4-5671FE61F606}" type="slidenum">
              <a:rPr lang="en-CL" smtClean="0"/>
              <a:t>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8943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1066" y="802513"/>
            <a:ext cx="6679483" cy="2626487"/>
          </a:xfrm>
        </p:spPr>
        <p:txBody>
          <a:bodyPr/>
          <a:lstStyle>
            <a:lvl1pPr>
              <a:spcBef>
                <a:spcPct val="0"/>
              </a:spcBef>
              <a:defRPr sz="4267" b="1" baseline="0">
                <a:solidFill>
                  <a:schemeClr val="bg1"/>
                </a:solidFill>
              </a:defRPr>
            </a:lvl1pPr>
            <a:lvl2pPr>
              <a:defRPr sz="2133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s-CL" noProof="0" dirty="0" err="1"/>
              <a:t>Presentation</a:t>
            </a:r>
            <a:r>
              <a:rPr lang="es-CL" noProof="0" dirty="0"/>
              <a:t> </a:t>
            </a:r>
            <a:r>
              <a:rPr lang="es-CL" noProof="0" dirty="0" err="1"/>
              <a:t>Title</a:t>
            </a:r>
            <a:endParaRPr lang="es-CL" noProof="0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23099"/>
            <a:ext cx="5365751" cy="1331221"/>
          </a:xfrm>
        </p:spPr>
        <p:txBody>
          <a:bodyPr anchor="b"/>
          <a:lstStyle>
            <a:lvl1pPr>
              <a:defRPr sz="1867" b="0" baseline="0">
                <a:solidFill>
                  <a:schemeClr val="bg1"/>
                </a:solidFill>
              </a:defRPr>
            </a:lvl1pPr>
            <a:lvl2pPr>
              <a:defRPr sz="2133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s-CL" noProof="0" dirty="0"/>
              <a:t>Date</a:t>
            </a:r>
            <a:br>
              <a:rPr lang="es-CL" noProof="0" dirty="0"/>
            </a:br>
            <a:r>
              <a:rPr lang="es-CL" noProof="0" dirty="0" err="1"/>
              <a:t>Firstname</a:t>
            </a:r>
            <a:r>
              <a:rPr lang="es-CL" noProof="0" dirty="0"/>
              <a:t> </a:t>
            </a:r>
            <a:r>
              <a:rPr lang="es-CL" noProof="0" dirty="0" err="1"/>
              <a:t>Lastname</a:t>
            </a:r>
            <a:endParaRPr lang="es-CL" noProof="0" dirty="0"/>
          </a:p>
          <a:p>
            <a:pPr lvl="0"/>
            <a:r>
              <a:rPr lang="es-CL" noProof="0" dirty="0"/>
              <a:t>Job </a:t>
            </a:r>
            <a:r>
              <a:rPr lang="es-CL" noProof="0" dirty="0" err="1"/>
              <a:t>Title</a:t>
            </a:r>
            <a:r>
              <a:rPr lang="es-CL" noProof="0" dirty="0"/>
              <a:t> &amp; </a:t>
            </a:r>
            <a:r>
              <a:rPr lang="es-CL" noProof="0" dirty="0" err="1"/>
              <a:t>Any</a:t>
            </a:r>
            <a:r>
              <a:rPr lang="es-CL" noProof="0" dirty="0"/>
              <a:t> </a:t>
            </a:r>
            <a:r>
              <a:rPr lang="es-CL" noProof="0" dirty="0" err="1"/>
              <a:t>Other</a:t>
            </a:r>
            <a:r>
              <a:rPr lang="es-CL" noProof="0" dirty="0"/>
              <a:t> </a:t>
            </a:r>
            <a:r>
              <a:rPr lang="es-CL" noProof="0" dirty="0" err="1"/>
              <a:t>Information</a:t>
            </a:r>
            <a:endParaRPr lang="es-CL" noProof="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684C7F-3CDC-0C4C-BF98-6FBEE750AB54}"/>
              </a:ext>
            </a:extLst>
          </p:cNvPr>
          <p:cNvSpPr/>
          <p:nvPr/>
        </p:nvSpPr>
        <p:spPr>
          <a:xfrm>
            <a:off x="5869026" y="-10691"/>
            <a:ext cx="6322975" cy="6867984"/>
          </a:xfrm>
          <a:custGeom>
            <a:avLst/>
            <a:gdLst>
              <a:gd name="connsiteX0" fmla="*/ 1826060 w 4742231"/>
              <a:gd name="connsiteY0" fmla="*/ 9235 h 5150988"/>
              <a:gd name="connsiteX1" fmla="*/ 4742231 w 4742231"/>
              <a:gd name="connsiteY1" fmla="*/ 0 h 5150988"/>
              <a:gd name="connsiteX2" fmla="*/ 4741332 w 4742231"/>
              <a:gd name="connsiteY2" fmla="*/ 5150988 h 5150988"/>
              <a:gd name="connsiteX3" fmla="*/ 0 w 4742231"/>
              <a:gd name="connsiteY3" fmla="*/ 5149234 h 5150988"/>
              <a:gd name="connsiteX4" fmla="*/ 1826060 w 4742231"/>
              <a:gd name="connsiteY4" fmla="*/ 9235 h 51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231" h="5150988">
                <a:moveTo>
                  <a:pt x="1826060" y="9235"/>
                </a:moveTo>
                <a:lnTo>
                  <a:pt x="4742231" y="0"/>
                </a:lnTo>
                <a:cubicBezTo>
                  <a:pt x="4741931" y="1716996"/>
                  <a:pt x="4741632" y="3433992"/>
                  <a:pt x="4741332" y="5150988"/>
                </a:cubicBezTo>
                <a:lnTo>
                  <a:pt x="0" y="5149234"/>
                </a:lnTo>
                <a:cubicBezTo>
                  <a:pt x="761" y="5144878"/>
                  <a:pt x="1833925" y="17904"/>
                  <a:pt x="1826060" y="9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7B32616-803C-4060-9513-815759784B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89253" y="5411986"/>
            <a:ext cx="2011680" cy="790695"/>
          </a:xfrm>
          <a:custGeom>
            <a:avLst/>
            <a:gdLst>
              <a:gd name="T0" fmla="*/ 427 w 2383"/>
              <a:gd name="T1" fmla="*/ 200 h 945"/>
              <a:gd name="T2" fmla="*/ 427 w 2383"/>
              <a:gd name="T3" fmla="*/ 927 h 945"/>
              <a:gd name="T4" fmla="*/ 241 w 2383"/>
              <a:gd name="T5" fmla="*/ 927 h 945"/>
              <a:gd name="T6" fmla="*/ 241 w 2383"/>
              <a:gd name="T7" fmla="*/ 200 h 945"/>
              <a:gd name="T8" fmla="*/ 0 w 2383"/>
              <a:gd name="T9" fmla="*/ 200 h 945"/>
              <a:gd name="T10" fmla="*/ 0 w 2383"/>
              <a:gd name="T11" fmla="*/ 40 h 945"/>
              <a:gd name="T12" fmla="*/ 694 w 2383"/>
              <a:gd name="T13" fmla="*/ 40 h 945"/>
              <a:gd name="T14" fmla="*/ 637 w 2383"/>
              <a:gd name="T15" fmla="*/ 200 h 945"/>
              <a:gd name="T16" fmla="*/ 427 w 2383"/>
              <a:gd name="T17" fmla="*/ 200 h 945"/>
              <a:gd name="T18" fmla="*/ 1084 w 2383"/>
              <a:gd name="T19" fmla="*/ 895 h 945"/>
              <a:gd name="T20" fmla="*/ 845 w 2383"/>
              <a:gd name="T21" fmla="*/ 945 h 945"/>
              <a:gd name="T22" fmla="*/ 523 w 2383"/>
              <a:gd name="T23" fmla="*/ 604 h 945"/>
              <a:gd name="T24" fmla="*/ 833 w 2383"/>
              <a:gd name="T25" fmla="*/ 254 h 945"/>
              <a:gd name="T26" fmla="*/ 1124 w 2383"/>
              <a:gd name="T27" fmla="*/ 602 h 945"/>
              <a:gd name="T28" fmla="*/ 1121 w 2383"/>
              <a:gd name="T29" fmla="*/ 658 h 945"/>
              <a:gd name="T30" fmla="*/ 695 w 2383"/>
              <a:gd name="T31" fmla="*/ 658 h 945"/>
              <a:gd name="T32" fmla="*/ 861 w 2383"/>
              <a:gd name="T33" fmla="*/ 806 h 945"/>
              <a:gd name="T34" fmla="*/ 1078 w 2383"/>
              <a:gd name="T35" fmla="*/ 745 h 945"/>
              <a:gd name="T36" fmla="*/ 1084 w 2383"/>
              <a:gd name="T37" fmla="*/ 895 h 945"/>
              <a:gd name="T38" fmla="*/ 837 w 2383"/>
              <a:gd name="T39" fmla="*/ 387 h 945"/>
              <a:gd name="T40" fmla="*/ 694 w 2383"/>
              <a:gd name="T41" fmla="*/ 529 h 945"/>
              <a:gd name="T42" fmla="*/ 959 w 2383"/>
              <a:gd name="T43" fmla="*/ 529 h 945"/>
              <a:gd name="T44" fmla="*/ 837 w 2383"/>
              <a:gd name="T45" fmla="*/ 387 h 945"/>
              <a:gd name="T46" fmla="*/ 837 w 2383"/>
              <a:gd name="T47" fmla="*/ 387 h 945"/>
              <a:gd name="T48" fmla="*/ 2383 w 2383"/>
              <a:gd name="T49" fmla="*/ 927 h 945"/>
              <a:gd name="T50" fmla="*/ 2094 w 2383"/>
              <a:gd name="T51" fmla="*/ 560 h 945"/>
              <a:gd name="T52" fmla="*/ 2380 w 2383"/>
              <a:gd name="T53" fmla="*/ 272 h 945"/>
              <a:gd name="T54" fmla="*/ 2175 w 2383"/>
              <a:gd name="T55" fmla="*/ 272 h 945"/>
              <a:gd name="T56" fmla="*/ 1940 w 2383"/>
              <a:gd name="T57" fmla="*/ 512 h 945"/>
              <a:gd name="T58" fmla="*/ 1940 w 2383"/>
              <a:gd name="T59" fmla="*/ 0 h 945"/>
              <a:gd name="T60" fmla="*/ 1762 w 2383"/>
              <a:gd name="T61" fmla="*/ 0 h 945"/>
              <a:gd name="T62" fmla="*/ 1762 w 2383"/>
              <a:gd name="T63" fmla="*/ 927 h 945"/>
              <a:gd name="T64" fmla="*/ 1940 w 2383"/>
              <a:gd name="T65" fmla="*/ 927 h 945"/>
              <a:gd name="T66" fmla="*/ 1940 w 2383"/>
              <a:gd name="T67" fmla="*/ 620 h 945"/>
              <a:gd name="T68" fmla="*/ 2173 w 2383"/>
              <a:gd name="T69" fmla="*/ 927 h 945"/>
              <a:gd name="T70" fmla="*/ 2383 w 2383"/>
              <a:gd name="T71" fmla="*/ 927 h 945"/>
              <a:gd name="T72" fmla="*/ 1685 w 2383"/>
              <a:gd name="T73" fmla="*/ 757 h 945"/>
              <a:gd name="T74" fmla="*/ 1532 w 2383"/>
              <a:gd name="T75" fmla="*/ 798 h 945"/>
              <a:gd name="T76" fmla="*/ 1355 w 2383"/>
              <a:gd name="T77" fmla="*/ 596 h 945"/>
              <a:gd name="T78" fmla="*/ 1537 w 2383"/>
              <a:gd name="T79" fmla="*/ 399 h 945"/>
              <a:gd name="T80" fmla="*/ 1674 w 2383"/>
              <a:gd name="T81" fmla="*/ 437 h 945"/>
              <a:gd name="T82" fmla="*/ 1684 w 2383"/>
              <a:gd name="T83" fmla="*/ 290 h 945"/>
              <a:gd name="T84" fmla="*/ 1521 w 2383"/>
              <a:gd name="T85" fmla="*/ 254 h 945"/>
              <a:gd name="T86" fmla="*/ 1178 w 2383"/>
              <a:gd name="T87" fmla="*/ 605 h 945"/>
              <a:gd name="T88" fmla="*/ 1509 w 2383"/>
              <a:gd name="T89" fmla="*/ 945 h 945"/>
              <a:gd name="T90" fmla="*/ 1691 w 2383"/>
              <a:gd name="T91" fmla="*/ 904 h 945"/>
              <a:gd name="T92" fmla="*/ 1685 w 2383"/>
              <a:gd name="T93" fmla="*/ 75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3" h="945">
                <a:moveTo>
                  <a:pt x="427" y="200"/>
                </a:moveTo>
                <a:lnTo>
                  <a:pt x="427" y="927"/>
                </a:lnTo>
                <a:lnTo>
                  <a:pt x="241" y="927"/>
                </a:lnTo>
                <a:lnTo>
                  <a:pt x="241" y="200"/>
                </a:lnTo>
                <a:lnTo>
                  <a:pt x="0" y="200"/>
                </a:lnTo>
                <a:lnTo>
                  <a:pt x="0" y="40"/>
                </a:lnTo>
                <a:lnTo>
                  <a:pt x="694" y="40"/>
                </a:lnTo>
                <a:lnTo>
                  <a:pt x="637" y="200"/>
                </a:lnTo>
                <a:lnTo>
                  <a:pt x="427" y="200"/>
                </a:lnTo>
                <a:close/>
                <a:moveTo>
                  <a:pt x="1084" y="895"/>
                </a:moveTo>
                <a:cubicBezTo>
                  <a:pt x="1034" y="919"/>
                  <a:pt x="965" y="945"/>
                  <a:pt x="845" y="945"/>
                </a:cubicBezTo>
                <a:cubicBezTo>
                  <a:pt x="635" y="945"/>
                  <a:pt x="523" y="794"/>
                  <a:pt x="523" y="604"/>
                </a:cubicBezTo>
                <a:cubicBezTo>
                  <a:pt x="523" y="403"/>
                  <a:pt x="649" y="254"/>
                  <a:pt x="833" y="254"/>
                </a:cubicBezTo>
                <a:cubicBezTo>
                  <a:pt x="1023" y="254"/>
                  <a:pt x="1124" y="389"/>
                  <a:pt x="1124" y="602"/>
                </a:cubicBezTo>
                <a:cubicBezTo>
                  <a:pt x="1124" y="630"/>
                  <a:pt x="1121" y="649"/>
                  <a:pt x="1121" y="658"/>
                </a:cubicBezTo>
                <a:lnTo>
                  <a:pt x="695" y="658"/>
                </a:lnTo>
                <a:cubicBezTo>
                  <a:pt x="692" y="706"/>
                  <a:pt x="732" y="806"/>
                  <a:pt x="861" y="806"/>
                </a:cubicBezTo>
                <a:cubicBezTo>
                  <a:pt x="977" y="806"/>
                  <a:pt x="1051" y="763"/>
                  <a:pt x="1078" y="745"/>
                </a:cubicBezTo>
                <a:lnTo>
                  <a:pt x="1084" y="895"/>
                </a:lnTo>
                <a:close/>
                <a:moveTo>
                  <a:pt x="837" y="387"/>
                </a:moveTo>
                <a:cubicBezTo>
                  <a:pt x="757" y="387"/>
                  <a:pt x="707" y="448"/>
                  <a:pt x="694" y="529"/>
                </a:cubicBezTo>
                <a:lnTo>
                  <a:pt x="959" y="529"/>
                </a:lnTo>
                <a:cubicBezTo>
                  <a:pt x="959" y="493"/>
                  <a:pt x="946" y="387"/>
                  <a:pt x="837" y="387"/>
                </a:cubicBezTo>
                <a:lnTo>
                  <a:pt x="837" y="387"/>
                </a:lnTo>
                <a:close/>
                <a:moveTo>
                  <a:pt x="2383" y="927"/>
                </a:moveTo>
                <a:lnTo>
                  <a:pt x="2094" y="560"/>
                </a:lnTo>
                <a:lnTo>
                  <a:pt x="2380" y="272"/>
                </a:lnTo>
                <a:lnTo>
                  <a:pt x="2175" y="272"/>
                </a:lnTo>
                <a:lnTo>
                  <a:pt x="1940" y="512"/>
                </a:lnTo>
                <a:lnTo>
                  <a:pt x="1940" y="0"/>
                </a:lnTo>
                <a:lnTo>
                  <a:pt x="1762" y="0"/>
                </a:lnTo>
                <a:lnTo>
                  <a:pt x="1762" y="927"/>
                </a:lnTo>
                <a:lnTo>
                  <a:pt x="1940" y="927"/>
                </a:lnTo>
                <a:lnTo>
                  <a:pt x="1940" y="620"/>
                </a:lnTo>
                <a:lnTo>
                  <a:pt x="2173" y="927"/>
                </a:lnTo>
                <a:lnTo>
                  <a:pt x="2383" y="927"/>
                </a:lnTo>
                <a:close/>
                <a:moveTo>
                  <a:pt x="1685" y="757"/>
                </a:moveTo>
                <a:cubicBezTo>
                  <a:pt x="1673" y="764"/>
                  <a:pt x="1609" y="798"/>
                  <a:pt x="1532" y="798"/>
                </a:cubicBezTo>
                <a:cubicBezTo>
                  <a:pt x="1413" y="798"/>
                  <a:pt x="1355" y="710"/>
                  <a:pt x="1355" y="596"/>
                </a:cubicBezTo>
                <a:cubicBezTo>
                  <a:pt x="1355" y="502"/>
                  <a:pt x="1418" y="399"/>
                  <a:pt x="1537" y="399"/>
                </a:cubicBezTo>
                <a:cubicBezTo>
                  <a:pt x="1610" y="399"/>
                  <a:pt x="1664" y="431"/>
                  <a:pt x="1674" y="437"/>
                </a:cubicBezTo>
                <a:lnTo>
                  <a:pt x="1684" y="290"/>
                </a:lnTo>
                <a:cubicBezTo>
                  <a:pt x="1646" y="271"/>
                  <a:pt x="1591" y="254"/>
                  <a:pt x="1521" y="254"/>
                </a:cubicBezTo>
                <a:cubicBezTo>
                  <a:pt x="1326" y="254"/>
                  <a:pt x="1178" y="401"/>
                  <a:pt x="1178" y="605"/>
                </a:cubicBezTo>
                <a:cubicBezTo>
                  <a:pt x="1178" y="799"/>
                  <a:pt x="1307" y="945"/>
                  <a:pt x="1509" y="945"/>
                </a:cubicBezTo>
                <a:cubicBezTo>
                  <a:pt x="1587" y="945"/>
                  <a:pt x="1649" y="925"/>
                  <a:pt x="1691" y="904"/>
                </a:cubicBezTo>
                <a:lnTo>
                  <a:pt x="1685" y="757"/>
                </a:lnTo>
                <a:close/>
              </a:path>
            </a:pathLst>
          </a:custGeom>
          <a:solidFill>
            <a:srgbClr val="000F7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16701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D6CB011-CF59-9A4C-B358-8AF9AA33D8B4}"/>
              </a:ext>
            </a:extLst>
          </p:cNvPr>
          <p:cNvSpPr/>
          <p:nvPr/>
        </p:nvSpPr>
        <p:spPr>
          <a:xfrm>
            <a:off x="-4964" y="2178928"/>
            <a:ext cx="5215467" cy="3327400"/>
          </a:xfrm>
          <a:custGeom>
            <a:avLst/>
            <a:gdLst>
              <a:gd name="connsiteX0" fmla="*/ 0 w 3911600"/>
              <a:gd name="connsiteY0" fmla="*/ 0 h 2495550"/>
              <a:gd name="connsiteX1" fmla="*/ 3911600 w 3911600"/>
              <a:gd name="connsiteY1" fmla="*/ 0 h 2495550"/>
              <a:gd name="connsiteX2" fmla="*/ 3225800 w 3911600"/>
              <a:gd name="connsiteY2" fmla="*/ 2495550 h 2495550"/>
              <a:gd name="connsiteX3" fmla="*/ 0 w 3911600"/>
              <a:gd name="connsiteY3" fmla="*/ 2495550 h 2495550"/>
              <a:gd name="connsiteX4" fmla="*/ 0 w 3911600"/>
              <a:gd name="connsiteY4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600" h="2495550">
                <a:moveTo>
                  <a:pt x="0" y="0"/>
                </a:moveTo>
                <a:lnTo>
                  <a:pt x="3911600" y="0"/>
                </a:lnTo>
                <a:lnTo>
                  <a:pt x="322580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067" y="259452"/>
            <a:ext cx="11209867" cy="10063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952BF5-4419-B64E-97FD-B079F5FB1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82962-EB9E-9148-B9C7-3124F6A32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068" y="2452099"/>
            <a:ext cx="4577517" cy="2877668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6C0E6B-FC99-AE4A-98B4-FF716BD966C2}"/>
              </a:ext>
            </a:extLst>
          </p:cNvPr>
          <p:cNvCxnSpPr/>
          <p:nvPr/>
        </p:nvCxnSpPr>
        <p:spPr>
          <a:xfrm flipV="1">
            <a:off x="11415912" y="6484934"/>
            <a:ext cx="90288" cy="24040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717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067" y="259452"/>
            <a:ext cx="11209867" cy="10063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952BF5-4419-B64E-97FD-B079F5FB1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6563580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5497D19-A105-FF42-B408-767ED1133643}"/>
              </a:ext>
            </a:extLst>
          </p:cNvPr>
          <p:cNvSpPr/>
          <p:nvPr/>
        </p:nvSpPr>
        <p:spPr>
          <a:xfrm>
            <a:off x="5869026" y="-9985"/>
            <a:ext cx="6322975" cy="6867984"/>
          </a:xfrm>
          <a:custGeom>
            <a:avLst/>
            <a:gdLst>
              <a:gd name="connsiteX0" fmla="*/ 1826060 w 4742231"/>
              <a:gd name="connsiteY0" fmla="*/ 9235 h 5150988"/>
              <a:gd name="connsiteX1" fmla="*/ 4742231 w 4742231"/>
              <a:gd name="connsiteY1" fmla="*/ 0 h 5150988"/>
              <a:gd name="connsiteX2" fmla="*/ 4741332 w 4742231"/>
              <a:gd name="connsiteY2" fmla="*/ 5150988 h 5150988"/>
              <a:gd name="connsiteX3" fmla="*/ 0 w 4742231"/>
              <a:gd name="connsiteY3" fmla="*/ 5149234 h 5150988"/>
              <a:gd name="connsiteX4" fmla="*/ 1826060 w 4742231"/>
              <a:gd name="connsiteY4" fmla="*/ 9235 h 51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231" h="5150988">
                <a:moveTo>
                  <a:pt x="1826060" y="9235"/>
                </a:moveTo>
                <a:lnTo>
                  <a:pt x="4742231" y="0"/>
                </a:lnTo>
                <a:cubicBezTo>
                  <a:pt x="4741931" y="1716996"/>
                  <a:pt x="4741632" y="3433992"/>
                  <a:pt x="4741332" y="5150988"/>
                </a:cubicBezTo>
                <a:lnTo>
                  <a:pt x="0" y="5149234"/>
                </a:lnTo>
                <a:cubicBezTo>
                  <a:pt x="761" y="5144878"/>
                  <a:pt x="1833925" y="17904"/>
                  <a:pt x="1826060" y="9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A4D14-044E-634D-8BD3-50C4A8A0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438151"/>
            <a:ext cx="5844117" cy="2990849"/>
          </a:xfrm>
        </p:spPr>
        <p:txBody>
          <a:bodyPr anchor="b"/>
          <a:lstStyle>
            <a:lvl1pPr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0EF9B-B093-BD43-BE48-A6ECB01AD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05" y="3877841"/>
            <a:ext cx="5335513" cy="16085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60A8997-1433-4FCA-9F70-BBFD88EF7B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3543" y="6477255"/>
            <a:ext cx="609600" cy="239605"/>
          </a:xfrm>
          <a:custGeom>
            <a:avLst/>
            <a:gdLst>
              <a:gd name="T0" fmla="*/ 427 w 2383"/>
              <a:gd name="T1" fmla="*/ 200 h 945"/>
              <a:gd name="T2" fmla="*/ 427 w 2383"/>
              <a:gd name="T3" fmla="*/ 927 h 945"/>
              <a:gd name="T4" fmla="*/ 241 w 2383"/>
              <a:gd name="T5" fmla="*/ 927 h 945"/>
              <a:gd name="T6" fmla="*/ 241 w 2383"/>
              <a:gd name="T7" fmla="*/ 200 h 945"/>
              <a:gd name="T8" fmla="*/ 0 w 2383"/>
              <a:gd name="T9" fmla="*/ 200 h 945"/>
              <a:gd name="T10" fmla="*/ 0 w 2383"/>
              <a:gd name="T11" fmla="*/ 40 h 945"/>
              <a:gd name="T12" fmla="*/ 694 w 2383"/>
              <a:gd name="T13" fmla="*/ 40 h 945"/>
              <a:gd name="T14" fmla="*/ 637 w 2383"/>
              <a:gd name="T15" fmla="*/ 200 h 945"/>
              <a:gd name="T16" fmla="*/ 427 w 2383"/>
              <a:gd name="T17" fmla="*/ 200 h 945"/>
              <a:gd name="T18" fmla="*/ 1084 w 2383"/>
              <a:gd name="T19" fmla="*/ 895 h 945"/>
              <a:gd name="T20" fmla="*/ 845 w 2383"/>
              <a:gd name="T21" fmla="*/ 945 h 945"/>
              <a:gd name="T22" fmla="*/ 523 w 2383"/>
              <a:gd name="T23" fmla="*/ 604 h 945"/>
              <a:gd name="T24" fmla="*/ 833 w 2383"/>
              <a:gd name="T25" fmla="*/ 254 h 945"/>
              <a:gd name="T26" fmla="*/ 1124 w 2383"/>
              <a:gd name="T27" fmla="*/ 602 h 945"/>
              <a:gd name="T28" fmla="*/ 1121 w 2383"/>
              <a:gd name="T29" fmla="*/ 658 h 945"/>
              <a:gd name="T30" fmla="*/ 695 w 2383"/>
              <a:gd name="T31" fmla="*/ 658 h 945"/>
              <a:gd name="T32" fmla="*/ 861 w 2383"/>
              <a:gd name="T33" fmla="*/ 806 h 945"/>
              <a:gd name="T34" fmla="*/ 1078 w 2383"/>
              <a:gd name="T35" fmla="*/ 745 h 945"/>
              <a:gd name="T36" fmla="*/ 1084 w 2383"/>
              <a:gd name="T37" fmla="*/ 895 h 945"/>
              <a:gd name="T38" fmla="*/ 837 w 2383"/>
              <a:gd name="T39" fmla="*/ 387 h 945"/>
              <a:gd name="T40" fmla="*/ 694 w 2383"/>
              <a:gd name="T41" fmla="*/ 529 h 945"/>
              <a:gd name="T42" fmla="*/ 959 w 2383"/>
              <a:gd name="T43" fmla="*/ 529 h 945"/>
              <a:gd name="T44" fmla="*/ 837 w 2383"/>
              <a:gd name="T45" fmla="*/ 387 h 945"/>
              <a:gd name="T46" fmla="*/ 837 w 2383"/>
              <a:gd name="T47" fmla="*/ 387 h 945"/>
              <a:gd name="T48" fmla="*/ 2383 w 2383"/>
              <a:gd name="T49" fmla="*/ 927 h 945"/>
              <a:gd name="T50" fmla="*/ 2094 w 2383"/>
              <a:gd name="T51" fmla="*/ 560 h 945"/>
              <a:gd name="T52" fmla="*/ 2380 w 2383"/>
              <a:gd name="T53" fmla="*/ 272 h 945"/>
              <a:gd name="T54" fmla="*/ 2175 w 2383"/>
              <a:gd name="T55" fmla="*/ 272 h 945"/>
              <a:gd name="T56" fmla="*/ 1940 w 2383"/>
              <a:gd name="T57" fmla="*/ 512 h 945"/>
              <a:gd name="T58" fmla="*/ 1940 w 2383"/>
              <a:gd name="T59" fmla="*/ 0 h 945"/>
              <a:gd name="T60" fmla="*/ 1762 w 2383"/>
              <a:gd name="T61" fmla="*/ 0 h 945"/>
              <a:gd name="T62" fmla="*/ 1762 w 2383"/>
              <a:gd name="T63" fmla="*/ 927 h 945"/>
              <a:gd name="T64" fmla="*/ 1940 w 2383"/>
              <a:gd name="T65" fmla="*/ 927 h 945"/>
              <a:gd name="T66" fmla="*/ 1940 w 2383"/>
              <a:gd name="T67" fmla="*/ 620 h 945"/>
              <a:gd name="T68" fmla="*/ 2173 w 2383"/>
              <a:gd name="T69" fmla="*/ 927 h 945"/>
              <a:gd name="T70" fmla="*/ 2383 w 2383"/>
              <a:gd name="T71" fmla="*/ 927 h 945"/>
              <a:gd name="T72" fmla="*/ 1685 w 2383"/>
              <a:gd name="T73" fmla="*/ 757 h 945"/>
              <a:gd name="T74" fmla="*/ 1532 w 2383"/>
              <a:gd name="T75" fmla="*/ 798 h 945"/>
              <a:gd name="T76" fmla="*/ 1355 w 2383"/>
              <a:gd name="T77" fmla="*/ 596 h 945"/>
              <a:gd name="T78" fmla="*/ 1537 w 2383"/>
              <a:gd name="T79" fmla="*/ 399 h 945"/>
              <a:gd name="T80" fmla="*/ 1674 w 2383"/>
              <a:gd name="T81" fmla="*/ 437 h 945"/>
              <a:gd name="T82" fmla="*/ 1684 w 2383"/>
              <a:gd name="T83" fmla="*/ 290 h 945"/>
              <a:gd name="T84" fmla="*/ 1521 w 2383"/>
              <a:gd name="T85" fmla="*/ 254 h 945"/>
              <a:gd name="T86" fmla="*/ 1178 w 2383"/>
              <a:gd name="T87" fmla="*/ 605 h 945"/>
              <a:gd name="T88" fmla="*/ 1509 w 2383"/>
              <a:gd name="T89" fmla="*/ 945 h 945"/>
              <a:gd name="T90" fmla="*/ 1691 w 2383"/>
              <a:gd name="T91" fmla="*/ 904 h 945"/>
              <a:gd name="T92" fmla="*/ 1685 w 2383"/>
              <a:gd name="T93" fmla="*/ 75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3" h="945">
                <a:moveTo>
                  <a:pt x="427" y="200"/>
                </a:moveTo>
                <a:lnTo>
                  <a:pt x="427" y="927"/>
                </a:lnTo>
                <a:lnTo>
                  <a:pt x="241" y="927"/>
                </a:lnTo>
                <a:lnTo>
                  <a:pt x="241" y="200"/>
                </a:lnTo>
                <a:lnTo>
                  <a:pt x="0" y="200"/>
                </a:lnTo>
                <a:lnTo>
                  <a:pt x="0" y="40"/>
                </a:lnTo>
                <a:lnTo>
                  <a:pt x="694" y="40"/>
                </a:lnTo>
                <a:lnTo>
                  <a:pt x="637" y="200"/>
                </a:lnTo>
                <a:lnTo>
                  <a:pt x="427" y="200"/>
                </a:lnTo>
                <a:close/>
                <a:moveTo>
                  <a:pt x="1084" y="895"/>
                </a:moveTo>
                <a:cubicBezTo>
                  <a:pt x="1034" y="919"/>
                  <a:pt x="965" y="945"/>
                  <a:pt x="845" y="945"/>
                </a:cubicBezTo>
                <a:cubicBezTo>
                  <a:pt x="635" y="945"/>
                  <a:pt x="523" y="794"/>
                  <a:pt x="523" y="604"/>
                </a:cubicBezTo>
                <a:cubicBezTo>
                  <a:pt x="523" y="403"/>
                  <a:pt x="649" y="254"/>
                  <a:pt x="833" y="254"/>
                </a:cubicBezTo>
                <a:cubicBezTo>
                  <a:pt x="1023" y="254"/>
                  <a:pt x="1124" y="389"/>
                  <a:pt x="1124" y="602"/>
                </a:cubicBezTo>
                <a:cubicBezTo>
                  <a:pt x="1124" y="630"/>
                  <a:pt x="1121" y="649"/>
                  <a:pt x="1121" y="658"/>
                </a:cubicBezTo>
                <a:lnTo>
                  <a:pt x="695" y="658"/>
                </a:lnTo>
                <a:cubicBezTo>
                  <a:pt x="692" y="706"/>
                  <a:pt x="732" y="806"/>
                  <a:pt x="861" y="806"/>
                </a:cubicBezTo>
                <a:cubicBezTo>
                  <a:pt x="977" y="806"/>
                  <a:pt x="1051" y="763"/>
                  <a:pt x="1078" y="745"/>
                </a:cubicBezTo>
                <a:lnTo>
                  <a:pt x="1084" y="895"/>
                </a:lnTo>
                <a:close/>
                <a:moveTo>
                  <a:pt x="837" y="387"/>
                </a:moveTo>
                <a:cubicBezTo>
                  <a:pt x="757" y="387"/>
                  <a:pt x="707" y="448"/>
                  <a:pt x="694" y="529"/>
                </a:cubicBezTo>
                <a:lnTo>
                  <a:pt x="959" y="529"/>
                </a:lnTo>
                <a:cubicBezTo>
                  <a:pt x="959" y="493"/>
                  <a:pt x="946" y="387"/>
                  <a:pt x="837" y="387"/>
                </a:cubicBezTo>
                <a:lnTo>
                  <a:pt x="837" y="387"/>
                </a:lnTo>
                <a:close/>
                <a:moveTo>
                  <a:pt x="2383" y="927"/>
                </a:moveTo>
                <a:lnTo>
                  <a:pt x="2094" y="560"/>
                </a:lnTo>
                <a:lnTo>
                  <a:pt x="2380" y="272"/>
                </a:lnTo>
                <a:lnTo>
                  <a:pt x="2175" y="272"/>
                </a:lnTo>
                <a:lnTo>
                  <a:pt x="1940" y="512"/>
                </a:lnTo>
                <a:lnTo>
                  <a:pt x="1940" y="0"/>
                </a:lnTo>
                <a:lnTo>
                  <a:pt x="1762" y="0"/>
                </a:lnTo>
                <a:lnTo>
                  <a:pt x="1762" y="927"/>
                </a:lnTo>
                <a:lnTo>
                  <a:pt x="1940" y="927"/>
                </a:lnTo>
                <a:lnTo>
                  <a:pt x="1940" y="620"/>
                </a:lnTo>
                <a:lnTo>
                  <a:pt x="2173" y="927"/>
                </a:lnTo>
                <a:lnTo>
                  <a:pt x="2383" y="927"/>
                </a:lnTo>
                <a:close/>
                <a:moveTo>
                  <a:pt x="1685" y="757"/>
                </a:moveTo>
                <a:cubicBezTo>
                  <a:pt x="1673" y="764"/>
                  <a:pt x="1609" y="798"/>
                  <a:pt x="1532" y="798"/>
                </a:cubicBezTo>
                <a:cubicBezTo>
                  <a:pt x="1413" y="798"/>
                  <a:pt x="1355" y="710"/>
                  <a:pt x="1355" y="596"/>
                </a:cubicBezTo>
                <a:cubicBezTo>
                  <a:pt x="1355" y="502"/>
                  <a:pt x="1418" y="399"/>
                  <a:pt x="1537" y="399"/>
                </a:cubicBezTo>
                <a:cubicBezTo>
                  <a:pt x="1610" y="399"/>
                  <a:pt x="1664" y="431"/>
                  <a:pt x="1674" y="437"/>
                </a:cubicBezTo>
                <a:lnTo>
                  <a:pt x="1684" y="290"/>
                </a:lnTo>
                <a:cubicBezTo>
                  <a:pt x="1646" y="271"/>
                  <a:pt x="1591" y="254"/>
                  <a:pt x="1521" y="254"/>
                </a:cubicBezTo>
                <a:cubicBezTo>
                  <a:pt x="1326" y="254"/>
                  <a:pt x="1178" y="401"/>
                  <a:pt x="1178" y="605"/>
                </a:cubicBezTo>
                <a:cubicBezTo>
                  <a:pt x="1178" y="799"/>
                  <a:pt x="1307" y="945"/>
                  <a:pt x="1509" y="945"/>
                </a:cubicBezTo>
                <a:cubicBezTo>
                  <a:pt x="1587" y="945"/>
                  <a:pt x="1649" y="925"/>
                  <a:pt x="1691" y="904"/>
                </a:cubicBezTo>
                <a:lnTo>
                  <a:pt x="1685" y="75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55161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_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4CA254-DAED-0C49-8EC6-06ED70669F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5852584" y="0"/>
            <a:ext cx="6339416" cy="6858000"/>
          </a:xfrm>
          <a:custGeom>
            <a:avLst/>
            <a:gdLst>
              <a:gd name="connsiteX0" fmla="*/ 1818855 w 4754562"/>
              <a:gd name="connsiteY0" fmla="*/ 0 h 5143500"/>
              <a:gd name="connsiteX1" fmla="*/ 4754562 w 4754562"/>
              <a:gd name="connsiteY1" fmla="*/ 0 h 5143500"/>
              <a:gd name="connsiteX2" fmla="*/ 4754562 w 4754562"/>
              <a:gd name="connsiteY2" fmla="*/ 5143500 h 5143500"/>
              <a:gd name="connsiteX3" fmla="*/ 0 w 4754562"/>
              <a:gd name="connsiteY3" fmla="*/ 5143500 h 5143500"/>
              <a:gd name="connsiteX4" fmla="*/ 0 w 4754562"/>
              <a:gd name="connsiteY4" fmla="*/ 5129566 h 5143500"/>
              <a:gd name="connsiteX5" fmla="*/ 0 w 4754562"/>
              <a:gd name="connsiteY5" fmla="*/ 0 h 5143500"/>
              <a:gd name="connsiteX6" fmla="*/ 13928 w 4754562"/>
              <a:gd name="connsiteY6" fmla="*/ 0 h 5143500"/>
              <a:gd name="connsiteX7" fmla="*/ 0 w 4754562"/>
              <a:gd name="connsiteY7" fmla="*/ 3928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562" h="5143500">
                <a:moveTo>
                  <a:pt x="1818855" y="0"/>
                </a:moveTo>
                <a:lnTo>
                  <a:pt x="4754562" y="0"/>
                </a:lnTo>
                <a:lnTo>
                  <a:pt x="4754562" y="5143500"/>
                </a:lnTo>
                <a:lnTo>
                  <a:pt x="0" y="5143500"/>
                </a:lnTo>
                <a:lnTo>
                  <a:pt x="0" y="5129566"/>
                </a:lnTo>
                <a:close/>
                <a:moveTo>
                  <a:pt x="0" y="0"/>
                </a:moveTo>
                <a:lnTo>
                  <a:pt x="13928" y="0"/>
                </a:lnTo>
                <a:lnTo>
                  <a:pt x="0" y="3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s-CL" noProof="0" dirty="0"/>
              <a:t>Haga clic en el ícono </a:t>
            </a:r>
            <a:br>
              <a:rPr lang="es-CL" noProof="0" dirty="0"/>
            </a:br>
            <a:r>
              <a:rPr lang="es-CL" noProof="0" dirty="0"/>
              <a:t>para agregar imagen</a:t>
            </a:r>
            <a:br>
              <a:rPr lang="es-CL" noProof="0" dirty="0"/>
            </a:br>
            <a:r>
              <a:rPr lang="es-CL" noProof="0" dirty="0"/>
              <a:t>Use la función "recortar“</a:t>
            </a:r>
            <a:br>
              <a:rPr lang="es-CL" noProof="0" dirty="0"/>
            </a:br>
            <a:r>
              <a:rPr lang="es-CL" noProof="0" dirty="0"/>
              <a:t>para</a:t>
            </a:r>
            <a:r>
              <a:rPr lang="es-CL" baseline="0" noProof="0" dirty="0"/>
              <a:t> posicionar </a:t>
            </a:r>
            <a:br>
              <a:rPr lang="es-CL" baseline="0" noProof="0" dirty="0"/>
            </a:br>
            <a:r>
              <a:rPr lang="es-CL" baseline="0" noProof="0" dirty="0"/>
              <a:t>y reducir a escala</a:t>
            </a:r>
            <a:endParaRPr lang="es-CL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A4D14-044E-634D-8BD3-50C4A8A0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438151"/>
            <a:ext cx="5844117" cy="2990849"/>
          </a:xfrm>
        </p:spPr>
        <p:txBody>
          <a:bodyPr anchor="b"/>
          <a:lstStyle>
            <a:lvl1pPr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0EF9B-B093-BD43-BE48-A6ECB01AD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05" y="3877841"/>
            <a:ext cx="5335513" cy="16085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17B30F7-4C13-4817-97B7-D749AC2A8C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3543" y="6477255"/>
            <a:ext cx="609600" cy="239605"/>
          </a:xfrm>
          <a:custGeom>
            <a:avLst/>
            <a:gdLst>
              <a:gd name="T0" fmla="*/ 427 w 2383"/>
              <a:gd name="T1" fmla="*/ 200 h 945"/>
              <a:gd name="T2" fmla="*/ 427 w 2383"/>
              <a:gd name="T3" fmla="*/ 927 h 945"/>
              <a:gd name="T4" fmla="*/ 241 w 2383"/>
              <a:gd name="T5" fmla="*/ 927 h 945"/>
              <a:gd name="T6" fmla="*/ 241 w 2383"/>
              <a:gd name="T7" fmla="*/ 200 h 945"/>
              <a:gd name="T8" fmla="*/ 0 w 2383"/>
              <a:gd name="T9" fmla="*/ 200 h 945"/>
              <a:gd name="T10" fmla="*/ 0 w 2383"/>
              <a:gd name="T11" fmla="*/ 40 h 945"/>
              <a:gd name="T12" fmla="*/ 694 w 2383"/>
              <a:gd name="T13" fmla="*/ 40 h 945"/>
              <a:gd name="T14" fmla="*/ 637 w 2383"/>
              <a:gd name="T15" fmla="*/ 200 h 945"/>
              <a:gd name="T16" fmla="*/ 427 w 2383"/>
              <a:gd name="T17" fmla="*/ 200 h 945"/>
              <a:gd name="T18" fmla="*/ 1084 w 2383"/>
              <a:gd name="T19" fmla="*/ 895 h 945"/>
              <a:gd name="T20" fmla="*/ 845 w 2383"/>
              <a:gd name="T21" fmla="*/ 945 h 945"/>
              <a:gd name="T22" fmla="*/ 523 w 2383"/>
              <a:gd name="T23" fmla="*/ 604 h 945"/>
              <a:gd name="T24" fmla="*/ 833 w 2383"/>
              <a:gd name="T25" fmla="*/ 254 h 945"/>
              <a:gd name="T26" fmla="*/ 1124 w 2383"/>
              <a:gd name="T27" fmla="*/ 602 h 945"/>
              <a:gd name="T28" fmla="*/ 1121 w 2383"/>
              <a:gd name="T29" fmla="*/ 658 h 945"/>
              <a:gd name="T30" fmla="*/ 695 w 2383"/>
              <a:gd name="T31" fmla="*/ 658 h 945"/>
              <a:gd name="T32" fmla="*/ 861 w 2383"/>
              <a:gd name="T33" fmla="*/ 806 h 945"/>
              <a:gd name="T34" fmla="*/ 1078 w 2383"/>
              <a:gd name="T35" fmla="*/ 745 h 945"/>
              <a:gd name="T36" fmla="*/ 1084 w 2383"/>
              <a:gd name="T37" fmla="*/ 895 h 945"/>
              <a:gd name="T38" fmla="*/ 837 w 2383"/>
              <a:gd name="T39" fmla="*/ 387 h 945"/>
              <a:gd name="T40" fmla="*/ 694 w 2383"/>
              <a:gd name="T41" fmla="*/ 529 h 945"/>
              <a:gd name="T42" fmla="*/ 959 w 2383"/>
              <a:gd name="T43" fmla="*/ 529 h 945"/>
              <a:gd name="T44" fmla="*/ 837 w 2383"/>
              <a:gd name="T45" fmla="*/ 387 h 945"/>
              <a:gd name="T46" fmla="*/ 837 w 2383"/>
              <a:gd name="T47" fmla="*/ 387 h 945"/>
              <a:gd name="T48" fmla="*/ 2383 w 2383"/>
              <a:gd name="T49" fmla="*/ 927 h 945"/>
              <a:gd name="T50" fmla="*/ 2094 w 2383"/>
              <a:gd name="T51" fmla="*/ 560 h 945"/>
              <a:gd name="T52" fmla="*/ 2380 w 2383"/>
              <a:gd name="T53" fmla="*/ 272 h 945"/>
              <a:gd name="T54" fmla="*/ 2175 w 2383"/>
              <a:gd name="T55" fmla="*/ 272 h 945"/>
              <a:gd name="T56" fmla="*/ 1940 w 2383"/>
              <a:gd name="T57" fmla="*/ 512 h 945"/>
              <a:gd name="T58" fmla="*/ 1940 w 2383"/>
              <a:gd name="T59" fmla="*/ 0 h 945"/>
              <a:gd name="T60" fmla="*/ 1762 w 2383"/>
              <a:gd name="T61" fmla="*/ 0 h 945"/>
              <a:gd name="T62" fmla="*/ 1762 w 2383"/>
              <a:gd name="T63" fmla="*/ 927 h 945"/>
              <a:gd name="T64" fmla="*/ 1940 w 2383"/>
              <a:gd name="T65" fmla="*/ 927 h 945"/>
              <a:gd name="T66" fmla="*/ 1940 w 2383"/>
              <a:gd name="T67" fmla="*/ 620 h 945"/>
              <a:gd name="T68" fmla="*/ 2173 w 2383"/>
              <a:gd name="T69" fmla="*/ 927 h 945"/>
              <a:gd name="T70" fmla="*/ 2383 w 2383"/>
              <a:gd name="T71" fmla="*/ 927 h 945"/>
              <a:gd name="T72" fmla="*/ 1685 w 2383"/>
              <a:gd name="T73" fmla="*/ 757 h 945"/>
              <a:gd name="T74" fmla="*/ 1532 w 2383"/>
              <a:gd name="T75" fmla="*/ 798 h 945"/>
              <a:gd name="T76" fmla="*/ 1355 w 2383"/>
              <a:gd name="T77" fmla="*/ 596 h 945"/>
              <a:gd name="T78" fmla="*/ 1537 w 2383"/>
              <a:gd name="T79" fmla="*/ 399 h 945"/>
              <a:gd name="T80" fmla="*/ 1674 w 2383"/>
              <a:gd name="T81" fmla="*/ 437 h 945"/>
              <a:gd name="T82" fmla="*/ 1684 w 2383"/>
              <a:gd name="T83" fmla="*/ 290 h 945"/>
              <a:gd name="T84" fmla="*/ 1521 w 2383"/>
              <a:gd name="T85" fmla="*/ 254 h 945"/>
              <a:gd name="T86" fmla="*/ 1178 w 2383"/>
              <a:gd name="T87" fmla="*/ 605 h 945"/>
              <a:gd name="T88" fmla="*/ 1509 w 2383"/>
              <a:gd name="T89" fmla="*/ 945 h 945"/>
              <a:gd name="T90" fmla="*/ 1691 w 2383"/>
              <a:gd name="T91" fmla="*/ 904 h 945"/>
              <a:gd name="T92" fmla="*/ 1685 w 2383"/>
              <a:gd name="T93" fmla="*/ 75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3" h="945">
                <a:moveTo>
                  <a:pt x="427" y="200"/>
                </a:moveTo>
                <a:lnTo>
                  <a:pt x="427" y="927"/>
                </a:lnTo>
                <a:lnTo>
                  <a:pt x="241" y="927"/>
                </a:lnTo>
                <a:lnTo>
                  <a:pt x="241" y="200"/>
                </a:lnTo>
                <a:lnTo>
                  <a:pt x="0" y="200"/>
                </a:lnTo>
                <a:lnTo>
                  <a:pt x="0" y="40"/>
                </a:lnTo>
                <a:lnTo>
                  <a:pt x="694" y="40"/>
                </a:lnTo>
                <a:lnTo>
                  <a:pt x="637" y="200"/>
                </a:lnTo>
                <a:lnTo>
                  <a:pt x="427" y="200"/>
                </a:lnTo>
                <a:close/>
                <a:moveTo>
                  <a:pt x="1084" y="895"/>
                </a:moveTo>
                <a:cubicBezTo>
                  <a:pt x="1034" y="919"/>
                  <a:pt x="965" y="945"/>
                  <a:pt x="845" y="945"/>
                </a:cubicBezTo>
                <a:cubicBezTo>
                  <a:pt x="635" y="945"/>
                  <a:pt x="523" y="794"/>
                  <a:pt x="523" y="604"/>
                </a:cubicBezTo>
                <a:cubicBezTo>
                  <a:pt x="523" y="403"/>
                  <a:pt x="649" y="254"/>
                  <a:pt x="833" y="254"/>
                </a:cubicBezTo>
                <a:cubicBezTo>
                  <a:pt x="1023" y="254"/>
                  <a:pt x="1124" y="389"/>
                  <a:pt x="1124" y="602"/>
                </a:cubicBezTo>
                <a:cubicBezTo>
                  <a:pt x="1124" y="630"/>
                  <a:pt x="1121" y="649"/>
                  <a:pt x="1121" y="658"/>
                </a:cubicBezTo>
                <a:lnTo>
                  <a:pt x="695" y="658"/>
                </a:lnTo>
                <a:cubicBezTo>
                  <a:pt x="692" y="706"/>
                  <a:pt x="732" y="806"/>
                  <a:pt x="861" y="806"/>
                </a:cubicBezTo>
                <a:cubicBezTo>
                  <a:pt x="977" y="806"/>
                  <a:pt x="1051" y="763"/>
                  <a:pt x="1078" y="745"/>
                </a:cubicBezTo>
                <a:lnTo>
                  <a:pt x="1084" y="895"/>
                </a:lnTo>
                <a:close/>
                <a:moveTo>
                  <a:pt x="837" y="387"/>
                </a:moveTo>
                <a:cubicBezTo>
                  <a:pt x="757" y="387"/>
                  <a:pt x="707" y="448"/>
                  <a:pt x="694" y="529"/>
                </a:cubicBezTo>
                <a:lnTo>
                  <a:pt x="959" y="529"/>
                </a:lnTo>
                <a:cubicBezTo>
                  <a:pt x="959" y="493"/>
                  <a:pt x="946" y="387"/>
                  <a:pt x="837" y="387"/>
                </a:cubicBezTo>
                <a:lnTo>
                  <a:pt x="837" y="387"/>
                </a:lnTo>
                <a:close/>
                <a:moveTo>
                  <a:pt x="2383" y="927"/>
                </a:moveTo>
                <a:lnTo>
                  <a:pt x="2094" y="560"/>
                </a:lnTo>
                <a:lnTo>
                  <a:pt x="2380" y="272"/>
                </a:lnTo>
                <a:lnTo>
                  <a:pt x="2175" y="272"/>
                </a:lnTo>
                <a:lnTo>
                  <a:pt x="1940" y="512"/>
                </a:lnTo>
                <a:lnTo>
                  <a:pt x="1940" y="0"/>
                </a:lnTo>
                <a:lnTo>
                  <a:pt x="1762" y="0"/>
                </a:lnTo>
                <a:lnTo>
                  <a:pt x="1762" y="927"/>
                </a:lnTo>
                <a:lnTo>
                  <a:pt x="1940" y="927"/>
                </a:lnTo>
                <a:lnTo>
                  <a:pt x="1940" y="620"/>
                </a:lnTo>
                <a:lnTo>
                  <a:pt x="2173" y="927"/>
                </a:lnTo>
                <a:lnTo>
                  <a:pt x="2383" y="927"/>
                </a:lnTo>
                <a:close/>
                <a:moveTo>
                  <a:pt x="1685" y="757"/>
                </a:moveTo>
                <a:cubicBezTo>
                  <a:pt x="1673" y="764"/>
                  <a:pt x="1609" y="798"/>
                  <a:pt x="1532" y="798"/>
                </a:cubicBezTo>
                <a:cubicBezTo>
                  <a:pt x="1413" y="798"/>
                  <a:pt x="1355" y="710"/>
                  <a:pt x="1355" y="596"/>
                </a:cubicBezTo>
                <a:cubicBezTo>
                  <a:pt x="1355" y="502"/>
                  <a:pt x="1418" y="399"/>
                  <a:pt x="1537" y="399"/>
                </a:cubicBezTo>
                <a:cubicBezTo>
                  <a:pt x="1610" y="399"/>
                  <a:pt x="1664" y="431"/>
                  <a:pt x="1674" y="437"/>
                </a:cubicBezTo>
                <a:lnTo>
                  <a:pt x="1684" y="290"/>
                </a:lnTo>
                <a:cubicBezTo>
                  <a:pt x="1646" y="271"/>
                  <a:pt x="1591" y="254"/>
                  <a:pt x="1521" y="254"/>
                </a:cubicBezTo>
                <a:cubicBezTo>
                  <a:pt x="1326" y="254"/>
                  <a:pt x="1178" y="401"/>
                  <a:pt x="1178" y="605"/>
                </a:cubicBezTo>
                <a:cubicBezTo>
                  <a:pt x="1178" y="799"/>
                  <a:pt x="1307" y="945"/>
                  <a:pt x="1509" y="945"/>
                </a:cubicBezTo>
                <a:cubicBezTo>
                  <a:pt x="1587" y="945"/>
                  <a:pt x="1649" y="925"/>
                  <a:pt x="1691" y="904"/>
                </a:cubicBezTo>
                <a:lnTo>
                  <a:pt x="1685" y="75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7855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F557-867A-8E5F-4A3C-56F9D4A3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8EF86-38AE-A425-A2F5-E28C8EDEE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0238-C90E-3CF5-B387-7E9C83E8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E1F7-FB73-BB45-8C30-EBC917E22ED1}" type="datetimeFigureOut">
              <a:rPr lang="en-CL" smtClean="0"/>
              <a:t>03/04/2024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0A3E-0B36-4D5C-FB6A-B4C01D68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D6838-2C9C-65A9-2A71-9D8377FB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3323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01235F-99A6-3457-7E9D-C843A760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79DB-34EC-41F3-A2F0-599E399C9BC4}" type="datetimeFigureOut">
              <a:rPr lang="es-CL" smtClean="0"/>
              <a:t>04-03-2024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142766-DC65-AA95-95B8-D22CC418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F7E495-9508-5EE5-63B7-E11E119C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44C6-2E29-49EA-BB95-FDBFE30CE0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62573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27079A-D102-424E-8754-7D2FE3CD5C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1066" y="1447801"/>
            <a:ext cx="11209868" cy="4728633"/>
          </a:xfrm>
        </p:spPr>
        <p:txBody>
          <a:bodyPr/>
          <a:lstStyle>
            <a:lvl3pPr marL="541853" indent="-232828">
              <a:defRPr sz="2133"/>
            </a:lvl3pPr>
            <a:lvl4pPr>
              <a:defRPr sz="2133"/>
            </a:lvl4pPr>
            <a:lvl5pPr marL="309026" indent="-309026">
              <a:defRPr sz="2133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A5DF8F-1D69-564D-8BB6-58009D816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1379973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D630-9881-6E44-A210-033FFC64E1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1067" y="1447801"/>
            <a:ext cx="5365751" cy="4728633"/>
          </a:xfrm>
        </p:spPr>
        <p:txBody>
          <a:bodyPr/>
          <a:lstStyle>
            <a:lvl3pPr marL="539737" indent="-228594">
              <a:buFont typeface="System Font Regular"/>
              <a:buChar char="-"/>
              <a:defRPr/>
            </a:lvl3pPr>
            <a:lvl4pPr marL="12700" indent="0">
              <a:buFontTx/>
              <a:buNone/>
              <a:defRPr/>
            </a:lvl4pPr>
            <a:lvl5pPr marL="309026" indent="-296326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7EF655-A051-9A4B-A68D-6806B62A44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35184" y="1447801"/>
            <a:ext cx="5365749" cy="4728633"/>
          </a:xfrm>
        </p:spPr>
        <p:txBody>
          <a:bodyPr/>
          <a:lstStyle>
            <a:lvl5pPr marL="309026" indent="-309026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17068C-855E-CA48-A851-3E73B5828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792474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260348"/>
            <a:ext cx="11209867" cy="1005419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067" y="1414225"/>
            <a:ext cx="5365751" cy="4824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5186" y="1408202"/>
            <a:ext cx="5365749" cy="4824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4F03E-1156-F94B-8AEE-9763F855D2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1067" y="1964267"/>
            <a:ext cx="5365751" cy="42121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55EE9A-2DF9-6048-98C1-D46374D9B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5184" y="1964267"/>
            <a:ext cx="5365749" cy="42121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5F964AC-9298-DF47-A8D1-4B5E7AF20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1839247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259631"/>
            <a:ext cx="11209867" cy="1000169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F793E-8350-8546-BC74-6FDBF928A1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1067" y="1447800"/>
            <a:ext cx="11209867" cy="106891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CCA0E6-66F1-5F4C-B3DA-CEE164E7AF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1067" y="2817285"/>
            <a:ext cx="11209867" cy="31771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EF19944-D2AB-C045-AEA0-EFE0E2CD2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38202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1066" y="259005"/>
            <a:ext cx="11209868" cy="102506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741546-E504-0846-9165-26203C9E6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834" y="1447800"/>
            <a:ext cx="11214100" cy="3851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F488D-21FE-8C48-8859-3EFB303287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67" y="5504113"/>
            <a:ext cx="11209867" cy="672321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1D00AE-1426-BF4A-B7D0-43A33B5E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0360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335184" y="1447800"/>
            <a:ext cx="5856816" cy="49656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s-CL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9D40F-8D29-DD40-BAAA-900AB02C035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1067" y="1447801"/>
            <a:ext cx="5365751" cy="47286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765A5A-3402-1A47-A3C5-88EDD6E3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91066" y="259005"/>
            <a:ext cx="11209868" cy="102506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3983375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259417"/>
            <a:ext cx="5365751" cy="1014816"/>
          </a:xfrm>
        </p:spPr>
        <p:txBody>
          <a:bodyPr/>
          <a:lstStyle>
            <a:lvl1pPr>
              <a:lnSpc>
                <a:spcPct val="90000"/>
              </a:lnSpc>
              <a:defRPr sz="3733"/>
            </a:lvl1pPr>
          </a:lstStyle>
          <a:p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335184" y="-1"/>
            <a:ext cx="5856816" cy="64135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s-CL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9D40F-8D29-DD40-BAAA-900AB02C035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1067" y="1447801"/>
            <a:ext cx="5365751" cy="47286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765A5A-3402-1A47-A3C5-88EDD6E3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4238854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335184" y="1447800"/>
            <a:ext cx="5397528" cy="2259904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s-CL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9D40F-8D29-DD40-BAAA-900AB02C035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1067" y="1447801"/>
            <a:ext cx="5365751" cy="47286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765A5A-3402-1A47-A3C5-88EDD6E3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7" y="6423701"/>
            <a:ext cx="9190007" cy="332017"/>
          </a:xfrm>
        </p:spPr>
        <p:txBody>
          <a:bodyPr/>
          <a:lstStyle/>
          <a:p>
            <a:endParaRPr lang="en-CL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335184" y="3916529"/>
            <a:ext cx="5397528" cy="2259904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s-CL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1066" y="259005"/>
            <a:ext cx="11209868" cy="102506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9284700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5050F3-0927-2F42-ACB1-7F7AD933916A}"/>
              </a:ext>
            </a:extLst>
          </p:cNvPr>
          <p:cNvSpPr/>
          <p:nvPr/>
        </p:nvSpPr>
        <p:spPr>
          <a:xfrm>
            <a:off x="0" y="-4234"/>
            <a:ext cx="12200095" cy="1305260"/>
          </a:xfrm>
          <a:custGeom>
            <a:avLst/>
            <a:gdLst>
              <a:gd name="connsiteX0" fmla="*/ 0 w 9124950"/>
              <a:gd name="connsiteY0" fmla="*/ 0 h 1073329"/>
              <a:gd name="connsiteX1" fmla="*/ 9124950 w 9124950"/>
              <a:gd name="connsiteY1" fmla="*/ 1260 h 1073329"/>
              <a:gd name="connsiteX2" fmla="*/ 8775700 w 9124950"/>
              <a:gd name="connsiteY2" fmla="*/ 1070154 h 1073329"/>
              <a:gd name="connsiteX3" fmla="*/ 0 w 9124950"/>
              <a:gd name="connsiteY3" fmla="*/ 1073329 h 1073329"/>
              <a:gd name="connsiteX4" fmla="*/ 0 w 9124950"/>
              <a:gd name="connsiteY4" fmla="*/ 0 h 107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1073329">
                <a:moveTo>
                  <a:pt x="0" y="0"/>
                </a:moveTo>
                <a:lnTo>
                  <a:pt x="9124950" y="1260"/>
                </a:lnTo>
                <a:lnTo>
                  <a:pt x="8775700" y="1070154"/>
                </a:lnTo>
                <a:lnTo>
                  <a:pt x="0" y="10733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noProof="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1066" y="267521"/>
            <a:ext cx="11209868" cy="10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s-CL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368" y="1447801"/>
            <a:ext cx="11210565" cy="47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4667" y="6419492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93EC07A5-F638-F24C-9660-4E2722AE47E4}" type="slidenum">
              <a:rPr lang="en-CL" smtClean="0"/>
              <a:t>‹Nº›</a:t>
            </a:fld>
            <a:endParaRPr lang="en-CL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C3948DD-9268-AE43-9CDF-A7E4AD4BA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9284" y="6423701"/>
            <a:ext cx="9876520" cy="3320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CL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6C0E6B-FC99-AE4A-98B4-FF716BD966C2}"/>
              </a:ext>
            </a:extLst>
          </p:cNvPr>
          <p:cNvCxnSpPr/>
          <p:nvPr/>
        </p:nvCxnSpPr>
        <p:spPr>
          <a:xfrm flipV="1">
            <a:off x="11415912" y="6484934"/>
            <a:ext cx="90288" cy="24040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215689E3-C54D-427B-A527-F8139CDB87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3543" y="6477255"/>
            <a:ext cx="609600" cy="239605"/>
          </a:xfrm>
          <a:custGeom>
            <a:avLst/>
            <a:gdLst>
              <a:gd name="T0" fmla="*/ 427 w 2383"/>
              <a:gd name="T1" fmla="*/ 200 h 945"/>
              <a:gd name="T2" fmla="*/ 427 w 2383"/>
              <a:gd name="T3" fmla="*/ 927 h 945"/>
              <a:gd name="T4" fmla="*/ 241 w 2383"/>
              <a:gd name="T5" fmla="*/ 927 h 945"/>
              <a:gd name="T6" fmla="*/ 241 w 2383"/>
              <a:gd name="T7" fmla="*/ 200 h 945"/>
              <a:gd name="T8" fmla="*/ 0 w 2383"/>
              <a:gd name="T9" fmla="*/ 200 h 945"/>
              <a:gd name="T10" fmla="*/ 0 w 2383"/>
              <a:gd name="T11" fmla="*/ 40 h 945"/>
              <a:gd name="T12" fmla="*/ 694 w 2383"/>
              <a:gd name="T13" fmla="*/ 40 h 945"/>
              <a:gd name="T14" fmla="*/ 637 w 2383"/>
              <a:gd name="T15" fmla="*/ 200 h 945"/>
              <a:gd name="T16" fmla="*/ 427 w 2383"/>
              <a:gd name="T17" fmla="*/ 200 h 945"/>
              <a:gd name="T18" fmla="*/ 1084 w 2383"/>
              <a:gd name="T19" fmla="*/ 895 h 945"/>
              <a:gd name="T20" fmla="*/ 845 w 2383"/>
              <a:gd name="T21" fmla="*/ 945 h 945"/>
              <a:gd name="T22" fmla="*/ 523 w 2383"/>
              <a:gd name="T23" fmla="*/ 604 h 945"/>
              <a:gd name="T24" fmla="*/ 833 w 2383"/>
              <a:gd name="T25" fmla="*/ 254 h 945"/>
              <a:gd name="T26" fmla="*/ 1124 w 2383"/>
              <a:gd name="T27" fmla="*/ 602 h 945"/>
              <a:gd name="T28" fmla="*/ 1121 w 2383"/>
              <a:gd name="T29" fmla="*/ 658 h 945"/>
              <a:gd name="T30" fmla="*/ 695 w 2383"/>
              <a:gd name="T31" fmla="*/ 658 h 945"/>
              <a:gd name="T32" fmla="*/ 861 w 2383"/>
              <a:gd name="T33" fmla="*/ 806 h 945"/>
              <a:gd name="T34" fmla="*/ 1078 w 2383"/>
              <a:gd name="T35" fmla="*/ 745 h 945"/>
              <a:gd name="T36" fmla="*/ 1084 w 2383"/>
              <a:gd name="T37" fmla="*/ 895 h 945"/>
              <a:gd name="T38" fmla="*/ 837 w 2383"/>
              <a:gd name="T39" fmla="*/ 387 h 945"/>
              <a:gd name="T40" fmla="*/ 694 w 2383"/>
              <a:gd name="T41" fmla="*/ 529 h 945"/>
              <a:gd name="T42" fmla="*/ 959 w 2383"/>
              <a:gd name="T43" fmla="*/ 529 h 945"/>
              <a:gd name="T44" fmla="*/ 837 w 2383"/>
              <a:gd name="T45" fmla="*/ 387 h 945"/>
              <a:gd name="T46" fmla="*/ 837 w 2383"/>
              <a:gd name="T47" fmla="*/ 387 h 945"/>
              <a:gd name="T48" fmla="*/ 2383 w 2383"/>
              <a:gd name="T49" fmla="*/ 927 h 945"/>
              <a:gd name="T50" fmla="*/ 2094 w 2383"/>
              <a:gd name="T51" fmla="*/ 560 h 945"/>
              <a:gd name="T52" fmla="*/ 2380 w 2383"/>
              <a:gd name="T53" fmla="*/ 272 h 945"/>
              <a:gd name="T54" fmla="*/ 2175 w 2383"/>
              <a:gd name="T55" fmla="*/ 272 h 945"/>
              <a:gd name="T56" fmla="*/ 1940 w 2383"/>
              <a:gd name="T57" fmla="*/ 512 h 945"/>
              <a:gd name="T58" fmla="*/ 1940 w 2383"/>
              <a:gd name="T59" fmla="*/ 0 h 945"/>
              <a:gd name="T60" fmla="*/ 1762 w 2383"/>
              <a:gd name="T61" fmla="*/ 0 h 945"/>
              <a:gd name="T62" fmla="*/ 1762 w 2383"/>
              <a:gd name="T63" fmla="*/ 927 h 945"/>
              <a:gd name="T64" fmla="*/ 1940 w 2383"/>
              <a:gd name="T65" fmla="*/ 927 h 945"/>
              <a:gd name="T66" fmla="*/ 1940 w 2383"/>
              <a:gd name="T67" fmla="*/ 620 h 945"/>
              <a:gd name="T68" fmla="*/ 2173 w 2383"/>
              <a:gd name="T69" fmla="*/ 927 h 945"/>
              <a:gd name="T70" fmla="*/ 2383 w 2383"/>
              <a:gd name="T71" fmla="*/ 927 h 945"/>
              <a:gd name="T72" fmla="*/ 1685 w 2383"/>
              <a:gd name="T73" fmla="*/ 757 h 945"/>
              <a:gd name="T74" fmla="*/ 1532 w 2383"/>
              <a:gd name="T75" fmla="*/ 798 h 945"/>
              <a:gd name="T76" fmla="*/ 1355 w 2383"/>
              <a:gd name="T77" fmla="*/ 596 h 945"/>
              <a:gd name="T78" fmla="*/ 1537 w 2383"/>
              <a:gd name="T79" fmla="*/ 399 h 945"/>
              <a:gd name="T80" fmla="*/ 1674 w 2383"/>
              <a:gd name="T81" fmla="*/ 437 h 945"/>
              <a:gd name="T82" fmla="*/ 1684 w 2383"/>
              <a:gd name="T83" fmla="*/ 290 h 945"/>
              <a:gd name="T84" fmla="*/ 1521 w 2383"/>
              <a:gd name="T85" fmla="*/ 254 h 945"/>
              <a:gd name="T86" fmla="*/ 1178 w 2383"/>
              <a:gd name="T87" fmla="*/ 605 h 945"/>
              <a:gd name="T88" fmla="*/ 1509 w 2383"/>
              <a:gd name="T89" fmla="*/ 945 h 945"/>
              <a:gd name="T90" fmla="*/ 1691 w 2383"/>
              <a:gd name="T91" fmla="*/ 904 h 945"/>
              <a:gd name="T92" fmla="*/ 1685 w 2383"/>
              <a:gd name="T93" fmla="*/ 75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3" h="945">
                <a:moveTo>
                  <a:pt x="427" y="200"/>
                </a:moveTo>
                <a:lnTo>
                  <a:pt x="427" y="927"/>
                </a:lnTo>
                <a:lnTo>
                  <a:pt x="241" y="927"/>
                </a:lnTo>
                <a:lnTo>
                  <a:pt x="241" y="200"/>
                </a:lnTo>
                <a:lnTo>
                  <a:pt x="0" y="200"/>
                </a:lnTo>
                <a:lnTo>
                  <a:pt x="0" y="40"/>
                </a:lnTo>
                <a:lnTo>
                  <a:pt x="694" y="40"/>
                </a:lnTo>
                <a:lnTo>
                  <a:pt x="637" y="200"/>
                </a:lnTo>
                <a:lnTo>
                  <a:pt x="427" y="200"/>
                </a:lnTo>
                <a:close/>
                <a:moveTo>
                  <a:pt x="1084" y="895"/>
                </a:moveTo>
                <a:cubicBezTo>
                  <a:pt x="1034" y="919"/>
                  <a:pt x="965" y="945"/>
                  <a:pt x="845" y="945"/>
                </a:cubicBezTo>
                <a:cubicBezTo>
                  <a:pt x="635" y="945"/>
                  <a:pt x="523" y="794"/>
                  <a:pt x="523" y="604"/>
                </a:cubicBezTo>
                <a:cubicBezTo>
                  <a:pt x="523" y="403"/>
                  <a:pt x="649" y="254"/>
                  <a:pt x="833" y="254"/>
                </a:cubicBezTo>
                <a:cubicBezTo>
                  <a:pt x="1023" y="254"/>
                  <a:pt x="1124" y="389"/>
                  <a:pt x="1124" y="602"/>
                </a:cubicBezTo>
                <a:cubicBezTo>
                  <a:pt x="1124" y="630"/>
                  <a:pt x="1121" y="649"/>
                  <a:pt x="1121" y="658"/>
                </a:cubicBezTo>
                <a:lnTo>
                  <a:pt x="695" y="658"/>
                </a:lnTo>
                <a:cubicBezTo>
                  <a:pt x="692" y="706"/>
                  <a:pt x="732" y="806"/>
                  <a:pt x="861" y="806"/>
                </a:cubicBezTo>
                <a:cubicBezTo>
                  <a:pt x="977" y="806"/>
                  <a:pt x="1051" y="763"/>
                  <a:pt x="1078" y="745"/>
                </a:cubicBezTo>
                <a:lnTo>
                  <a:pt x="1084" y="895"/>
                </a:lnTo>
                <a:close/>
                <a:moveTo>
                  <a:pt x="837" y="387"/>
                </a:moveTo>
                <a:cubicBezTo>
                  <a:pt x="757" y="387"/>
                  <a:pt x="707" y="448"/>
                  <a:pt x="694" y="529"/>
                </a:cubicBezTo>
                <a:lnTo>
                  <a:pt x="959" y="529"/>
                </a:lnTo>
                <a:cubicBezTo>
                  <a:pt x="959" y="493"/>
                  <a:pt x="946" y="387"/>
                  <a:pt x="837" y="387"/>
                </a:cubicBezTo>
                <a:lnTo>
                  <a:pt x="837" y="387"/>
                </a:lnTo>
                <a:close/>
                <a:moveTo>
                  <a:pt x="2383" y="927"/>
                </a:moveTo>
                <a:lnTo>
                  <a:pt x="2094" y="560"/>
                </a:lnTo>
                <a:lnTo>
                  <a:pt x="2380" y="272"/>
                </a:lnTo>
                <a:lnTo>
                  <a:pt x="2175" y="272"/>
                </a:lnTo>
                <a:lnTo>
                  <a:pt x="1940" y="512"/>
                </a:lnTo>
                <a:lnTo>
                  <a:pt x="1940" y="0"/>
                </a:lnTo>
                <a:lnTo>
                  <a:pt x="1762" y="0"/>
                </a:lnTo>
                <a:lnTo>
                  <a:pt x="1762" y="927"/>
                </a:lnTo>
                <a:lnTo>
                  <a:pt x="1940" y="927"/>
                </a:lnTo>
                <a:lnTo>
                  <a:pt x="1940" y="620"/>
                </a:lnTo>
                <a:lnTo>
                  <a:pt x="2173" y="927"/>
                </a:lnTo>
                <a:lnTo>
                  <a:pt x="2383" y="927"/>
                </a:lnTo>
                <a:close/>
                <a:moveTo>
                  <a:pt x="1685" y="757"/>
                </a:moveTo>
                <a:cubicBezTo>
                  <a:pt x="1673" y="764"/>
                  <a:pt x="1609" y="798"/>
                  <a:pt x="1532" y="798"/>
                </a:cubicBezTo>
                <a:cubicBezTo>
                  <a:pt x="1413" y="798"/>
                  <a:pt x="1355" y="710"/>
                  <a:pt x="1355" y="596"/>
                </a:cubicBezTo>
                <a:cubicBezTo>
                  <a:pt x="1355" y="502"/>
                  <a:pt x="1418" y="399"/>
                  <a:pt x="1537" y="399"/>
                </a:cubicBezTo>
                <a:cubicBezTo>
                  <a:pt x="1610" y="399"/>
                  <a:pt x="1664" y="431"/>
                  <a:pt x="1674" y="437"/>
                </a:cubicBezTo>
                <a:lnTo>
                  <a:pt x="1684" y="290"/>
                </a:lnTo>
                <a:cubicBezTo>
                  <a:pt x="1646" y="271"/>
                  <a:pt x="1591" y="254"/>
                  <a:pt x="1521" y="254"/>
                </a:cubicBezTo>
                <a:cubicBezTo>
                  <a:pt x="1326" y="254"/>
                  <a:pt x="1178" y="401"/>
                  <a:pt x="1178" y="605"/>
                </a:cubicBezTo>
                <a:cubicBezTo>
                  <a:pt x="1178" y="799"/>
                  <a:pt x="1307" y="945"/>
                  <a:pt x="1509" y="945"/>
                </a:cubicBezTo>
                <a:cubicBezTo>
                  <a:pt x="1587" y="945"/>
                  <a:pt x="1649" y="925"/>
                  <a:pt x="1691" y="904"/>
                </a:cubicBezTo>
                <a:lnTo>
                  <a:pt x="1685" y="757"/>
                </a:lnTo>
                <a:close/>
              </a:path>
            </a:pathLst>
          </a:custGeom>
          <a:solidFill>
            <a:srgbClr val="000F7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02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733" kern="1200">
          <a:solidFill>
            <a:schemeClr val="tx2"/>
          </a:solidFill>
          <a:latin typeface="+mj-lt"/>
          <a:ea typeface="ＭＳ Ｐゴシック" charset="0"/>
          <a:cs typeface="Arial" pitchFamily="34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defRPr sz="2400" b="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311143" indent="-31114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/>
          <a:cs typeface="Arial" pitchFamily="34" charset="0"/>
        </a:defRPr>
      </a:lvl2pPr>
      <a:lvl3pPr marL="539737" indent="-228594" algn="l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133" kern="1200">
          <a:solidFill>
            <a:schemeClr val="tx1"/>
          </a:solidFill>
          <a:latin typeface="+mn-lt"/>
          <a:ea typeface="Arial"/>
          <a:cs typeface="Arial" pitchFamily="34" charset="0"/>
        </a:defRPr>
      </a:lvl3pPr>
      <a:lvl4pPr marL="1270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133" kern="1200">
          <a:solidFill>
            <a:schemeClr val="tx1"/>
          </a:solidFill>
          <a:latin typeface="+mn-lt"/>
          <a:ea typeface="Arial"/>
          <a:cs typeface="Arial" pitchFamily="34" charset="0"/>
        </a:defRPr>
      </a:lvl4pPr>
      <a:lvl5pPr marL="309026" indent="-30902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133" kern="1200">
          <a:solidFill>
            <a:schemeClr val="tx1"/>
          </a:solidFill>
          <a:latin typeface="+mn-lt"/>
          <a:ea typeface="Arial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30">
          <p15:clr>
            <a:srgbClr val="F26B43"/>
          </p15:clr>
        </p15:guide>
        <p15:guide id="4" pos="5527">
          <p15:clr>
            <a:srgbClr val="F26B43"/>
          </p15:clr>
        </p15:guide>
        <p15:guide id="5" orient="horz" pos="3030">
          <p15:clr>
            <a:srgbClr val="F26B43"/>
          </p15:clr>
        </p15:guide>
        <p15:guide id="6" orient="horz" pos="152">
          <p15:clr>
            <a:srgbClr val="F26B43"/>
          </p15:clr>
        </p15:guide>
        <p15:guide id="7" orient="horz" pos="684">
          <p15:clr>
            <a:srgbClr val="F26B43"/>
          </p15:clr>
        </p15:guide>
        <p15:guide id="8" orient="horz" pos="2918">
          <p15:clr>
            <a:srgbClr val="F26B43"/>
          </p15:clr>
        </p15:guide>
        <p15:guide id="9" pos="2767">
          <p15:clr>
            <a:srgbClr val="F26B43"/>
          </p15:clr>
        </p15:guide>
        <p15:guide id="10" pos="2993">
          <p15:clr>
            <a:srgbClr val="F26B43"/>
          </p15:clr>
        </p15:guide>
        <p15:guide id="11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18A8BA7-17EE-8FF3-7041-009C8D4ED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066" y="802513"/>
            <a:ext cx="6679483" cy="2626487"/>
          </a:xfrm>
        </p:spPr>
        <p:txBody>
          <a:bodyPr/>
          <a:lstStyle/>
          <a:p>
            <a:r>
              <a:rPr lang="es-ES" sz="3200" dirty="0"/>
              <a:t>Minería y Trazabilidad Emisiones Alcance 3</a:t>
            </a:r>
            <a:endParaRPr lang="en-US" sz="3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A3515D-D6A5-FFA5-850A-10DB3388B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067" y="4923099"/>
            <a:ext cx="5365751" cy="1331221"/>
          </a:xfrm>
        </p:spPr>
        <p:txBody>
          <a:bodyPr/>
          <a:lstStyle/>
          <a:p>
            <a:r>
              <a:rPr lang="en-US" dirty="0"/>
              <a:t>Herman Urrejola</a:t>
            </a:r>
          </a:p>
          <a:p>
            <a:r>
              <a:rPr lang="es-CL" dirty="0"/>
              <a:t>Director Gestión Social y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18627274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E8C541-870E-9FFC-6633-475D0E325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38" y="0"/>
            <a:ext cx="5334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6F61FC-2CB1-15DA-51EA-3A41D07AE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7353" y="4859442"/>
            <a:ext cx="427547" cy="1572952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47526DCE-B1B1-7E98-378C-31321D847E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1427" y="1233500"/>
            <a:ext cx="3593473" cy="2195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3C562F-128C-90DE-3A19-DFD48F3F6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66" y="372134"/>
            <a:ext cx="3095411" cy="2381699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E0173193-9A5F-3922-83A9-BCD9C66216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5387" y="4253022"/>
            <a:ext cx="499730" cy="6712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1141850-857C-FC2F-8CDE-24B6543AECD9}"/>
              </a:ext>
            </a:extLst>
          </p:cNvPr>
          <p:cNvSpPr txBox="1"/>
          <p:nvPr/>
        </p:nvSpPr>
        <p:spPr>
          <a:xfrm>
            <a:off x="1220214" y="408230"/>
            <a:ext cx="84485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>
                <a:solidFill>
                  <a:srgbClr val="000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de </a:t>
            </a:r>
            <a:r>
              <a:rPr lang="es-CL" b="1">
                <a:solidFill>
                  <a:srgbClr val="000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Teck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A0A6575-3B8D-E624-656B-D68BF45853AB}"/>
              </a:ext>
            </a:extLst>
          </p:cNvPr>
          <p:cNvGrpSpPr/>
          <p:nvPr/>
        </p:nvGrpSpPr>
        <p:grpSpPr>
          <a:xfrm>
            <a:off x="478661" y="352019"/>
            <a:ext cx="741552" cy="350091"/>
            <a:chOff x="359999" y="250746"/>
            <a:chExt cx="869411" cy="41045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75DE556-696A-4F67-0CFC-D3FBE0B8581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9999" y="334626"/>
              <a:ext cx="578051" cy="228987"/>
            </a:xfrm>
            <a:custGeom>
              <a:avLst/>
              <a:gdLst>
                <a:gd name="T0" fmla="*/ 427 w 2383"/>
                <a:gd name="T1" fmla="*/ 200 h 945"/>
                <a:gd name="T2" fmla="*/ 427 w 2383"/>
                <a:gd name="T3" fmla="*/ 927 h 945"/>
                <a:gd name="T4" fmla="*/ 241 w 2383"/>
                <a:gd name="T5" fmla="*/ 927 h 945"/>
                <a:gd name="T6" fmla="*/ 241 w 2383"/>
                <a:gd name="T7" fmla="*/ 200 h 945"/>
                <a:gd name="T8" fmla="*/ 0 w 2383"/>
                <a:gd name="T9" fmla="*/ 200 h 945"/>
                <a:gd name="T10" fmla="*/ 0 w 2383"/>
                <a:gd name="T11" fmla="*/ 40 h 945"/>
                <a:gd name="T12" fmla="*/ 694 w 2383"/>
                <a:gd name="T13" fmla="*/ 40 h 945"/>
                <a:gd name="T14" fmla="*/ 637 w 2383"/>
                <a:gd name="T15" fmla="*/ 200 h 945"/>
                <a:gd name="T16" fmla="*/ 427 w 2383"/>
                <a:gd name="T17" fmla="*/ 200 h 945"/>
                <a:gd name="T18" fmla="*/ 1084 w 2383"/>
                <a:gd name="T19" fmla="*/ 895 h 945"/>
                <a:gd name="T20" fmla="*/ 845 w 2383"/>
                <a:gd name="T21" fmla="*/ 945 h 945"/>
                <a:gd name="T22" fmla="*/ 523 w 2383"/>
                <a:gd name="T23" fmla="*/ 604 h 945"/>
                <a:gd name="T24" fmla="*/ 833 w 2383"/>
                <a:gd name="T25" fmla="*/ 254 h 945"/>
                <a:gd name="T26" fmla="*/ 1124 w 2383"/>
                <a:gd name="T27" fmla="*/ 602 h 945"/>
                <a:gd name="T28" fmla="*/ 1121 w 2383"/>
                <a:gd name="T29" fmla="*/ 658 h 945"/>
                <a:gd name="T30" fmla="*/ 695 w 2383"/>
                <a:gd name="T31" fmla="*/ 658 h 945"/>
                <a:gd name="T32" fmla="*/ 861 w 2383"/>
                <a:gd name="T33" fmla="*/ 806 h 945"/>
                <a:gd name="T34" fmla="*/ 1078 w 2383"/>
                <a:gd name="T35" fmla="*/ 745 h 945"/>
                <a:gd name="T36" fmla="*/ 1084 w 2383"/>
                <a:gd name="T37" fmla="*/ 895 h 945"/>
                <a:gd name="T38" fmla="*/ 837 w 2383"/>
                <a:gd name="T39" fmla="*/ 387 h 945"/>
                <a:gd name="T40" fmla="*/ 694 w 2383"/>
                <a:gd name="T41" fmla="*/ 529 h 945"/>
                <a:gd name="T42" fmla="*/ 959 w 2383"/>
                <a:gd name="T43" fmla="*/ 529 h 945"/>
                <a:gd name="T44" fmla="*/ 837 w 2383"/>
                <a:gd name="T45" fmla="*/ 387 h 945"/>
                <a:gd name="T46" fmla="*/ 837 w 2383"/>
                <a:gd name="T47" fmla="*/ 387 h 945"/>
                <a:gd name="T48" fmla="*/ 2383 w 2383"/>
                <a:gd name="T49" fmla="*/ 927 h 945"/>
                <a:gd name="T50" fmla="*/ 2094 w 2383"/>
                <a:gd name="T51" fmla="*/ 560 h 945"/>
                <a:gd name="T52" fmla="*/ 2380 w 2383"/>
                <a:gd name="T53" fmla="*/ 272 h 945"/>
                <a:gd name="T54" fmla="*/ 2175 w 2383"/>
                <a:gd name="T55" fmla="*/ 272 h 945"/>
                <a:gd name="T56" fmla="*/ 1940 w 2383"/>
                <a:gd name="T57" fmla="*/ 512 h 945"/>
                <a:gd name="T58" fmla="*/ 1940 w 2383"/>
                <a:gd name="T59" fmla="*/ 0 h 945"/>
                <a:gd name="T60" fmla="*/ 1762 w 2383"/>
                <a:gd name="T61" fmla="*/ 0 h 945"/>
                <a:gd name="T62" fmla="*/ 1762 w 2383"/>
                <a:gd name="T63" fmla="*/ 927 h 945"/>
                <a:gd name="T64" fmla="*/ 1940 w 2383"/>
                <a:gd name="T65" fmla="*/ 927 h 945"/>
                <a:gd name="T66" fmla="*/ 1940 w 2383"/>
                <a:gd name="T67" fmla="*/ 620 h 945"/>
                <a:gd name="T68" fmla="*/ 2173 w 2383"/>
                <a:gd name="T69" fmla="*/ 927 h 945"/>
                <a:gd name="T70" fmla="*/ 2383 w 2383"/>
                <a:gd name="T71" fmla="*/ 927 h 945"/>
                <a:gd name="T72" fmla="*/ 1685 w 2383"/>
                <a:gd name="T73" fmla="*/ 757 h 945"/>
                <a:gd name="T74" fmla="*/ 1532 w 2383"/>
                <a:gd name="T75" fmla="*/ 798 h 945"/>
                <a:gd name="T76" fmla="*/ 1355 w 2383"/>
                <a:gd name="T77" fmla="*/ 596 h 945"/>
                <a:gd name="T78" fmla="*/ 1537 w 2383"/>
                <a:gd name="T79" fmla="*/ 399 h 945"/>
                <a:gd name="T80" fmla="*/ 1674 w 2383"/>
                <a:gd name="T81" fmla="*/ 437 h 945"/>
                <a:gd name="T82" fmla="*/ 1684 w 2383"/>
                <a:gd name="T83" fmla="*/ 290 h 945"/>
                <a:gd name="T84" fmla="*/ 1521 w 2383"/>
                <a:gd name="T85" fmla="*/ 254 h 945"/>
                <a:gd name="T86" fmla="*/ 1178 w 2383"/>
                <a:gd name="T87" fmla="*/ 605 h 945"/>
                <a:gd name="T88" fmla="*/ 1509 w 2383"/>
                <a:gd name="T89" fmla="*/ 945 h 945"/>
                <a:gd name="T90" fmla="*/ 1691 w 2383"/>
                <a:gd name="T91" fmla="*/ 904 h 945"/>
                <a:gd name="T92" fmla="*/ 1685 w 2383"/>
                <a:gd name="T93" fmla="*/ 75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3" h="945">
                  <a:moveTo>
                    <a:pt x="427" y="200"/>
                  </a:moveTo>
                  <a:lnTo>
                    <a:pt x="427" y="927"/>
                  </a:lnTo>
                  <a:lnTo>
                    <a:pt x="241" y="927"/>
                  </a:lnTo>
                  <a:lnTo>
                    <a:pt x="241" y="200"/>
                  </a:lnTo>
                  <a:lnTo>
                    <a:pt x="0" y="200"/>
                  </a:lnTo>
                  <a:lnTo>
                    <a:pt x="0" y="40"/>
                  </a:lnTo>
                  <a:lnTo>
                    <a:pt x="694" y="40"/>
                  </a:lnTo>
                  <a:lnTo>
                    <a:pt x="637" y="200"/>
                  </a:lnTo>
                  <a:lnTo>
                    <a:pt x="427" y="200"/>
                  </a:lnTo>
                  <a:close/>
                  <a:moveTo>
                    <a:pt x="1084" y="895"/>
                  </a:moveTo>
                  <a:cubicBezTo>
                    <a:pt x="1034" y="919"/>
                    <a:pt x="965" y="945"/>
                    <a:pt x="845" y="945"/>
                  </a:cubicBezTo>
                  <a:cubicBezTo>
                    <a:pt x="635" y="945"/>
                    <a:pt x="523" y="794"/>
                    <a:pt x="523" y="604"/>
                  </a:cubicBezTo>
                  <a:cubicBezTo>
                    <a:pt x="523" y="403"/>
                    <a:pt x="649" y="254"/>
                    <a:pt x="833" y="254"/>
                  </a:cubicBezTo>
                  <a:cubicBezTo>
                    <a:pt x="1023" y="254"/>
                    <a:pt x="1124" y="389"/>
                    <a:pt x="1124" y="602"/>
                  </a:cubicBezTo>
                  <a:cubicBezTo>
                    <a:pt x="1124" y="630"/>
                    <a:pt x="1121" y="649"/>
                    <a:pt x="1121" y="658"/>
                  </a:cubicBezTo>
                  <a:lnTo>
                    <a:pt x="695" y="658"/>
                  </a:lnTo>
                  <a:cubicBezTo>
                    <a:pt x="692" y="706"/>
                    <a:pt x="732" y="806"/>
                    <a:pt x="861" y="806"/>
                  </a:cubicBezTo>
                  <a:cubicBezTo>
                    <a:pt x="977" y="806"/>
                    <a:pt x="1051" y="763"/>
                    <a:pt x="1078" y="745"/>
                  </a:cubicBezTo>
                  <a:lnTo>
                    <a:pt x="1084" y="895"/>
                  </a:lnTo>
                  <a:close/>
                  <a:moveTo>
                    <a:pt x="837" y="387"/>
                  </a:moveTo>
                  <a:cubicBezTo>
                    <a:pt x="757" y="387"/>
                    <a:pt x="707" y="448"/>
                    <a:pt x="694" y="529"/>
                  </a:cubicBezTo>
                  <a:lnTo>
                    <a:pt x="959" y="529"/>
                  </a:lnTo>
                  <a:cubicBezTo>
                    <a:pt x="959" y="493"/>
                    <a:pt x="946" y="387"/>
                    <a:pt x="837" y="387"/>
                  </a:cubicBezTo>
                  <a:lnTo>
                    <a:pt x="837" y="387"/>
                  </a:lnTo>
                  <a:close/>
                  <a:moveTo>
                    <a:pt x="2383" y="927"/>
                  </a:moveTo>
                  <a:lnTo>
                    <a:pt x="2094" y="560"/>
                  </a:lnTo>
                  <a:lnTo>
                    <a:pt x="2380" y="272"/>
                  </a:lnTo>
                  <a:lnTo>
                    <a:pt x="2175" y="272"/>
                  </a:lnTo>
                  <a:lnTo>
                    <a:pt x="1940" y="512"/>
                  </a:lnTo>
                  <a:lnTo>
                    <a:pt x="1940" y="0"/>
                  </a:lnTo>
                  <a:lnTo>
                    <a:pt x="1762" y="0"/>
                  </a:lnTo>
                  <a:lnTo>
                    <a:pt x="1762" y="927"/>
                  </a:lnTo>
                  <a:lnTo>
                    <a:pt x="1940" y="927"/>
                  </a:lnTo>
                  <a:lnTo>
                    <a:pt x="1940" y="620"/>
                  </a:lnTo>
                  <a:lnTo>
                    <a:pt x="2173" y="927"/>
                  </a:lnTo>
                  <a:lnTo>
                    <a:pt x="2383" y="927"/>
                  </a:lnTo>
                  <a:close/>
                  <a:moveTo>
                    <a:pt x="1685" y="757"/>
                  </a:moveTo>
                  <a:cubicBezTo>
                    <a:pt x="1673" y="764"/>
                    <a:pt x="1609" y="798"/>
                    <a:pt x="1532" y="798"/>
                  </a:cubicBezTo>
                  <a:cubicBezTo>
                    <a:pt x="1413" y="798"/>
                    <a:pt x="1355" y="710"/>
                    <a:pt x="1355" y="596"/>
                  </a:cubicBezTo>
                  <a:cubicBezTo>
                    <a:pt x="1355" y="502"/>
                    <a:pt x="1418" y="399"/>
                    <a:pt x="1537" y="399"/>
                  </a:cubicBezTo>
                  <a:cubicBezTo>
                    <a:pt x="1610" y="399"/>
                    <a:pt x="1664" y="431"/>
                    <a:pt x="1674" y="437"/>
                  </a:cubicBezTo>
                  <a:lnTo>
                    <a:pt x="1684" y="290"/>
                  </a:lnTo>
                  <a:cubicBezTo>
                    <a:pt x="1646" y="271"/>
                    <a:pt x="1591" y="254"/>
                    <a:pt x="1521" y="254"/>
                  </a:cubicBezTo>
                  <a:cubicBezTo>
                    <a:pt x="1326" y="254"/>
                    <a:pt x="1178" y="401"/>
                    <a:pt x="1178" y="605"/>
                  </a:cubicBezTo>
                  <a:cubicBezTo>
                    <a:pt x="1178" y="799"/>
                    <a:pt x="1307" y="945"/>
                    <a:pt x="1509" y="945"/>
                  </a:cubicBezTo>
                  <a:cubicBezTo>
                    <a:pt x="1587" y="945"/>
                    <a:pt x="1649" y="925"/>
                    <a:pt x="1691" y="904"/>
                  </a:cubicBezTo>
                  <a:lnTo>
                    <a:pt x="1685" y="757"/>
                  </a:lnTo>
                  <a:close/>
                </a:path>
              </a:pathLst>
            </a:custGeom>
            <a:solidFill>
              <a:srgbClr val="000F7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2A2EF5-B308-C259-34EC-143CC818129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082529" y="250746"/>
              <a:ext cx="146881" cy="410454"/>
            </a:xfrm>
            <a:prstGeom prst="line">
              <a:avLst/>
            </a:prstGeom>
            <a:ln w="15875">
              <a:solidFill>
                <a:srgbClr val="8ED6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AutoShape 3">
            <a:extLst>
              <a:ext uri="{FF2B5EF4-FFF2-40B4-BE49-F238E27FC236}">
                <a16:creationId xmlns:a16="http://schemas.microsoft.com/office/drawing/2014/main" id="{BF48D03E-B5FC-0D97-ABC4-099DC0A7479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351732" y="-78563"/>
            <a:ext cx="2184914" cy="15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E714890B-5334-13AB-E758-E05B7E31210F}"/>
              </a:ext>
            </a:extLst>
          </p:cNvPr>
          <p:cNvSpPr txBox="1">
            <a:spLocks/>
          </p:cNvSpPr>
          <p:nvPr/>
        </p:nvSpPr>
        <p:spPr>
          <a:xfrm>
            <a:off x="484188" y="1693010"/>
            <a:ext cx="4549681" cy="32601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Arial" pitchFamily="34" charset="0"/>
              </a:defRPr>
            </a:lvl1pPr>
            <a:lvl2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40481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952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3200" b="1" dirty="0">
                <a:solidFill>
                  <a:srgbClr val="000F7B"/>
                </a:solidFill>
                <a:latin typeface="Arial" panose="020B0604020202020204" pitchFamily="34" charset="0"/>
              </a:rPr>
              <a:t>Proporcionamos </a:t>
            </a:r>
            <a:br>
              <a:rPr lang="es-MX" sz="3200" b="1" dirty="0">
                <a:solidFill>
                  <a:srgbClr val="000F7B"/>
                </a:solidFill>
                <a:latin typeface="Arial" panose="020B0604020202020204" pitchFamily="34" charset="0"/>
              </a:rPr>
            </a:br>
            <a:r>
              <a:rPr lang="es-MX" sz="3200" b="1" dirty="0">
                <a:solidFill>
                  <a:srgbClr val="000F7B"/>
                </a:solidFill>
                <a:latin typeface="Arial" panose="020B0604020202020204" pitchFamily="34" charset="0"/>
              </a:rPr>
              <a:t>recursos esenciales </a:t>
            </a:r>
          </a:p>
          <a:p>
            <a:pPr>
              <a:spcBef>
                <a:spcPts val="0"/>
              </a:spcBef>
            </a:pPr>
            <a: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  <a:t>con los que el mundo cuenta </a:t>
            </a:r>
            <a:b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</a:br>
            <a: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  <a:t>para mejorar la vida, mientras </a:t>
            </a:r>
            <a:b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</a:br>
            <a: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  <a:t>que cuidamos de las personas, comunidades y la tierra </a:t>
            </a:r>
            <a:b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</a:br>
            <a:r>
              <a:rPr lang="es-MX" sz="2400" dirty="0">
                <a:solidFill>
                  <a:srgbClr val="000F7B"/>
                </a:solidFill>
                <a:latin typeface="Arial" panose="020B0604020202020204" pitchFamily="34" charset="0"/>
              </a:rPr>
              <a:t>que amamos.</a:t>
            </a:r>
          </a:p>
        </p:txBody>
      </p: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D803380B-00C2-A370-54B8-44F459DED04B}"/>
              </a:ext>
            </a:extLst>
          </p:cNvPr>
          <p:cNvGrpSpPr/>
          <p:nvPr/>
        </p:nvGrpSpPr>
        <p:grpSpPr>
          <a:xfrm>
            <a:off x="7679994" y="4091119"/>
            <a:ext cx="1704895" cy="1633260"/>
            <a:chOff x="4905264" y="4726870"/>
            <a:chExt cx="1704895" cy="1633260"/>
          </a:xfrm>
        </p:grpSpPr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id="{82FC0866-1987-087F-A14A-DB080C850F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05264" y="4726870"/>
              <a:ext cx="1704895" cy="163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800" b="0" kern="1200">
                  <a:solidFill>
                    <a:schemeClr val="tx1"/>
                  </a:solidFill>
                  <a:latin typeface="+mn-lt"/>
                  <a:ea typeface="ＭＳ Ｐゴシック" charset="0"/>
                  <a:cs typeface="Arial" pitchFamily="34" charset="0"/>
                </a:defRPr>
              </a:lvl1pPr>
              <a:lvl2pPr marL="233363" indent="-23336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2pPr>
              <a:lvl3pPr marL="406400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ystem Font Regular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3pPr>
              <a:lvl4pPr marL="952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4pPr>
              <a:lvl5pPr marL="2317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US" sz="1200" b="1" dirty="0">
                  <a:solidFill>
                    <a:srgbClr val="008CFF"/>
                  </a:solidFill>
                  <a:latin typeface="Arial" panose="020B0604020202020204" pitchFamily="34" charset="0"/>
                </a:rPr>
                <a:t>ZINC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Red Dog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Trail Operations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CARBÓN SIDERÚRGICO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Fording River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Greenhills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Line Creek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Elkview</a:t>
              </a:r>
            </a:p>
          </p:txBody>
        </p:sp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AD386C03-0FE9-2665-F2A1-0739D2A70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409" y="5005202"/>
              <a:ext cx="126000" cy="126000"/>
            </a:xfrm>
            <a:prstGeom prst="ellipse">
              <a:avLst/>
            </a:prstGeom>
            <a:solidFill>
              <a:srgbClr val="008CFF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87CC74C8-A1F0-46BB-159E-330204DD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409" y="5185211"/>
              <a:ext cx="126000" cy="126000"/>
            </a:xfrm>
            <a:prstGeom prst="ellipse">
              <a:avLst/>
            </a:prstGeom>
            <a:solidFill>
              <a:srgbClr val="008CFF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CL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CC913C18-DC98-8F5A-07A6-E45078E27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409" y="5790884"/>
              <a:ext cx="126000" cy="12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CL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D2028EA9-1972-38C0-F08F-4FDAA42464DE}"/>
              </a:ext>
            </a:extLst>
          </p:cNvPr>
          <p:cNvGrpSpPr/>
          <p:nvPr/>
        </p:nvGrpSpPr>
        <p:grpSpPr>
          <a:xfrm>
            <a:off x="6543405" y="1368378"/>
            <a:ext cx="3291878" cy="4107482"/>
            <a:chOff x="6543405" y="1368378"/>
            <a:chExt cx="3291878" cy="4107482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9609C3CE-2D80-ACB5-2EF3-3E8B2A89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8343" y="4948219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/>
                <a:t>3</a:t>
              </a:r>
              <a:endParaRPr lang="es-CL" sz="800" dirty="0"/>
            </a:p>
          </p:txBody>
        </p:sp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157DDBCD-17A5-6A0A-9CC1-277DD3B8B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8305" y="5349860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/>
                <a:t>4</a:t>
              </a:r>
              <a:endParaRPr lang="es-CL" sz="800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FCFF82A8-267E-A352-1DDF-9EF9F7B8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160" y="4516171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/>
                <a:t>2</a:t>
              </a:r>
              <a:endParaRPr lang="es-CL" sz="800"/>
            </a:p>
          </p:txBody>
        </p:sp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05F20CD6-DD3E-830E-BF72-50639F07F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019" y="2307201"/>
              <a:ext cx="126000" cy="12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/>
                <a:t>1</a:t>
              </a:r>
              <a:endParaRPr lang="es-CL" sz="800"/>
            </a:p>
          </p:txBody>
        </p:sp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52B03B4B-BABB-89E3-72C5-D8C834F7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0192" y="2319233"/>
              <a:ext cx="126000" cy="126000"/>
            </a:xfrm>
            <a:prstGeom prst="ellipse">
              <a:avLst/>
            </a:prstGeom>
            <a:solidFill>
              <a:srgbClr val="008CFF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2</a:t>
              </a:r>
              <a:endParaRPr lang="es-CL" sz="800">
                <a:solidFill>
                  <a:schemeClr val="bg1"/>
                </a:solidFill>
              </a:endParaRPr>
            </a:p>
          </p:txBody>
        </p:sp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04F78146-DEFA-9CEE-5B6D-DFB2E22B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330" y="2219981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/>
                <a:t>1</a:t>
              </a:r>
              <a:endParaRPr lang="es-CL" sz="800"/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DA2E12D0-9D15-332B-848F-213BBFC0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405" y="1368378"/>
              <a:ext cx="126000" cy="126000"/>
            </a:xfrm>
            <a:prstGeom prst="ellipse">
              <a:avLst/>
            </a:prstGeom>
            <a:solidFill>
              <a:srgbClr val="008CFF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1</a:t>
              </a:r>
              <a:endParaRPr lang="es-CL" sz="800">
                <a:solidFill>
                  <a:schemeClr val="bg1"/>
                </a:solidFill>
              </a:endParaRPr>
            </a:p>
          </p:txBody>
        </p:sp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D3F7D693-4E99-7005-24BD-011460F7C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632" y="1929786"/>
              <a:ext cx="126000" cy="126000"/>
            </a:xfrm>
            <a:prstGeom prst="ellipse">
              <a:avLst/>
            </a:prstGeom>
            <a:solidFill>
              <a:srgbClr val="816692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1</a:t>
              </a:r>
              <a:endParaRPr lang="es-CL" sz="800">
                <a:solidFill>
                  <a:schemeClr val="bg1"/>
                </a:solidFill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44800B-5604-AF05-134E-AEED6E77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283" y="5099238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/>
                <a:t>5</a:t>
              </a:r>
              <a:endParaRPr lang="es-CL" sz="800" dirty="0"/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8B789F6-4D18-C727-0852-2C37A2481529}"/>
              </a:ext>
            </a:extLst>
          </p:cNvPr>
          <p:cNvGrpSpPr/>
          <p:nvPr/>
        </p:nvGrpSpPr>
        <p:grpSpPr>
          <a:xfrm>
            <a:off x="5614244" y="4115779"/>
            <a:ext cx="1984321" cy="1696659"/>
            <a:chOff x="6810524" y="4726870"/>
            <a:chExt cx="1984321" cy="1696659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BDB75A9-A40E-6588-2F1A-A12BFC21D2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10524" y="4726870"/>
              <a:ext cx="1984321" cy="163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800" b="0" kern="1200">
                  <a:solidFill>
                    <a:schemeClr val="tx1"/>
                  </a:solidFill>
                  <a:latin typeface="+mn-lt"/>
                  <a:ea typeface="ＭＳ Ｐゴシック" charset="0"/>
                  <a:cs typeface="Arial" pitchFamily="34" charset="0"/>
                </a:defRPr>
              </a:lvl1pPr>
              <a:lvl2pPr marL="233363" indent="-23336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2pPr>
              <a:lvl3pPr marL="406400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ystem Font Regular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3pPr>
              <a:lvl4pPr marL="952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4pPr>
              <a:lvl5pPr marL="2317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US" sz="1100" b="1" dirty="0">
                  <a:solidFill>
                    <a:srgbClr val="00D7AD"/>
                  </a:solidFill>
                  <a:latin typeface="Arial" panose="020B0604020202020204" pitchFamily="34" charset="0"/>
                </a:rPr>
                <a:t>COBRE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Highland Valley Copper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Antamina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Quebrada Blanca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Carmen de Andacollo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Quebrada Blanca </a:t>
              </a:r>
              <a:r>
                <a:rPr lang="en-US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Fase</a:t>
              </a: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2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US" sz="1100" b="1" dirty="0">
                  <a:solidFill>
                    <a:srgbClr val="816692"/>
                  </a:solidFill>
                  <a:latin typeface="Arial" panose="020B0604020202020204" pitchFamily="34" charset="0"/>
                </a:rPr>
                <a:t>ENERGÍA</a:t>
              </a:r>
            </a:p>
            <a:p>
              <a:pPr marL="1800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Fort Hills</a:t>
              </a:r>
            </a:p>
          </p:txBody>
        </p:sp>
        <p:sp>
          <p:nvSpPr>
            <p:cNvPr id="123" name="Freeform 5">
              <a:extLst>
                <a:ext uri="{FF2B5EF4-FFF2-40B4-BE49-F238E27FC236}">
                  <a16:creationId xmlns:a16="http://schemas.microsoft.com/office/drawing/2014/main" id="{1EF59866-7337-6F8B-DB6A-45D15A67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24" y="4988529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C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490F47E2-CD57-6675-B6BD-609ACBB32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24" y="5170370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C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C24580E6-4F88-FB74-181A-5007C0096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24" y="5362335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s-C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C4DE8BBC-C645-8810-3E76-9EFD8E33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24" y="5541593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s-C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E0531ADB-7846-5AB4-2680-EEBE0F96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24" y="6297529"/>
              <a:ext cx="126000" cy="126000"/>
            </a:xfrm>
            <a:prstGeom prst="ellipse">
              <a:avLst/>
            </a:prstGeom>
            <a:solidFill>
              <a:srgbClr val="816692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CL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A581353-B198-BE2B-EE9F-5431CC777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24" y="5722611"/>
              <a:ext cx="126000" cy="126000"/>
            </a:xfrm>
            <a:prstGeom prst="ellipse">
              <a:avLst/>
            </a:prstGeom>
            <a:solidFill>
              <a:srgbClr val="00D7AD"/>
            </a:soli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s-C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D9C1B534-9C6F-33EF-F74A-DCEAAE087064}"/>
              </a:ext>
            </a:extLst>
          </p:cNvPr>
          <p:cNvGrpSpPr/>
          <p:nvPr/>
        </p:nvGrpSpPr>
        <p:grpSpPr>
          <a:xfrm>
            <a:off x="5529053" y="6219839"/>
            <a:ext cx="3500399" cy="212555"/>
            <a:chOff x="10119136" y="5642235"/>
            <a:chExt cx="3500399" cy="212555"/>
          </a:xfrm>
        </p:grpSpPr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id="{F69654EA-0CDF-C576-3DC2-BF104F3A5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21193" y="5642235"/>
              <a:ext cx="3498342" cy="21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800" b="0" kern="1200">
                  <a:solidFill>
                    <a:schemeClr val="tx1"/>
                  </a:solidFill>
                  <a:latin typeface="+mn-lt"/>
                  <a:ea typeface="ＭＳ Ｐゴシック" charset="0"/>
                  <a:cs typeface="Arial" pitchFamily="34" charset="0"/>
                </a:defRPr>
              </a:lvl1pPr>
              <a:lvl2pPr marL="233363" indent="-23336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2pPr>
              <a:lvl3pPr marL="406400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ystem Font Regular"/>
                <a:buChar char="-"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3pPr>
              <a:lvl4pPr marL="952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4pPr>
              <a:lvl5pPr marL="2317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Operación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 en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producción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	      Desarrollo de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proyecto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5A289BC8-5D68-9C58-23C0-7221F0A39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136" y="5659482"/>
              <a:ext cx="126000" cy="126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CL" sz="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2E51714D-8563-7202-7C0B-207BA780206C}"/>
                </a:ext>
              </a:extLst>
            </p:cNvPr>
            <p:cNvSpPr/>
            <p:nvPr/>
          </p:nvSpPr>
          <p:spPr>
            <a:xfrm>
              <a:off x="11965915" y="5662046"/>
              <a:ext cx="126000" cy="1260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CL" sz="8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B348048D-89C8-9498-6807-C1C931173F1F}"/>
              </a:ext>
            </a:extLst>
          </p:cNvPr>
          <p:cNvSpPr txBox="1">
            <a:spLocks/>
          </p:cNvSpPr>
          <p:nvPr/>
        </p:nvSpPr>
        <p:spPr>
          <a:xfrm>
            <a:off x="484188" y="1394133"/>
            <a:ext cx="2859361" cy="3500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Arial" pitchFamily="34" charset="0"/>
              </a:defRPr>
            </a:lvl1pPr>
            <a:lvl2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40481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952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Nuestro propósito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4981F5-18F1-CC97-9096-7C0BFF3A8E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7562238"/>
            <a:ext cx="12192000" cy="2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3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3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B0C47-451F-0A5A-C03F-F52C2D10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Emisiones GEI en la minería en Chile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5C847-7FF9-DAF8-7802-ACD09DD86543}"/>
              </a:ext>
            </a:extLst>
          </p:cNvPr>
          <p:cNvSpPr/>
          <p:nvPr/>
        </p:nvSpPr>
        <p:spPr>
          <a:xfrm>
            <a:off x="1156923" y="4319191"/>
            <a:ext cx="8052553" cy="1476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450EA-21C0-4FC0-10CF-FB154B3E4C89}"/>
              </a:ext>
            </a:extLst>
          </p:cNvPr>
          <p:cNvSpPr/>
          <p:nvPr/>
        </p:nvSpPr>
        <p:spPr>
          <a:xfrm>
            <a:off x="9209477" y="4319191"/>
            <a:ext cx="2118886" cy="53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C45D2-35D8-0A4F-BB57-338D80DAF675}"/>
              </a:ext>
            </a:extLst>
          </p:cNvPr>
          <p:cNvSpPr txBox="1">
            <a:spLocks/>
          </p:cNvSpPr>
          <p:nvPr/>
        </p:nvSpPr>
        <p:spPr>
          <a:xfrm>
            <a:off x="6475238" y="3038668"/>
            <a:ext cx="4821833" cy="76743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GB" b="1" dirty="0"/>
              <a:t>Scope 3</a:t>
            </a:r>
          </a:p>
          <a:p>
            <a:pPr algn="ctr"/>
            <a:r>
              <a:rPr lang="en-GB" i="1" dirty="0"/>
              <a:t>All indirect emissions from the supply 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2C95C-709C-2DFD-68EC-99FAA1EC1EDD}"/>
              </a:ext>
            </a:extLst>
          </p:cNvPr>
          <p:cNvSpPr txBox="1">
            <a:spLocks/>
          </p:cNvSpPr>
          <p:nvPr/>
        </p:nvSpPr>
        <p:spPr>
          <a:xfrm>
            <a:off x="6494951" y="4611510"/>
            <a:ext cx="2654419" cy="101566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dirty="0"/>
              <a:t>Raw materials, parts</a:t>
            </a:r>
          </a:p>
          <a:p>
            <a:r>
              <a:rPr lang="en-US" sz="1400" dirty="0"/>
              <a:t>Rail, road and marine freight</a:t>
            </a:r>
          </a:p>
          <a:p>
            <a:r>
              <a:rPr lang="en-US" sz="1400" dirty="0"/>
              <a:t>Business travel and employee commuting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8E1E9-D73C-479F-674B-628EE8CD0B8C}"/>
              </a:ext>
            </a:extLst>
          </p:cNvPr>
          <p:cNvSpPr txBox="1">
            <a:spLocks/>
          </p:cNvSpPr>
          <p:nvPr/>
        </p:nvSpPr>
        <p:spPr>
          <a:xfrm>
            <a:off x="9383950" y="4611510"/>
            <a:ext cx="1944409" cy="10156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dirty="0"/>
              <a:t>Transportation</a:t>
            </a:r>
          </a:p>
          <a:p>
            <a:r>
              <a:rPr lang="en-US" sz="1400" dirty="0"/>
              <a:t>Processing of the commodities to final use</a:t>
            </a:r>
          </a:p>
          <a:p>
            <a:r>
              <a:rPr lang="en-US" sz="1400" dirty="0"/>
              <a:t>End customer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DBBE1-8CFA-2E78-7F6B-2F62C6FCFB37}"/>
              </a:ext>
            </a:extLst>
          </p:cNvPr>
          <p:cNvSpPr txBox="1">
            <a:spLocks/>
          </p:cNvSpPr>
          <p:nvPr/>
        </p:nvSpPr>
        <p:spPr>
          <a:xfrm>
            <a:off x="6494951" y="4356666"/>
            <a:ext cx="265441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 dirty="0"/>
              <a:t>Upstream</a:t>
            </a:r>
            <a:r>
              <a:rPr lang="en-US" sz="1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B2663-B75C-97A3-CC43-0C068577E457}"/>
              </a:ext>
            </a:extLst>
          </p:cNvPr>
          <p:cNvSpPr txBox="1">
            <a:spLocks/>
          </p:cNvSpPr>
          <p:nvPr/>
        </p:nvSpPr>
        <p:spPr>
          <a:xfrm>
            <a:off x="9383953" y="4356666"/>
            <a:ext cx="194440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 dirty="0"/>
              <a:t>Downstream</a:t>
            </a:r>
            <a:r>
              <a:rPr lang="en-US" sz="14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19D5A-7ED6-A07A-09C0-296CF1EF7D52}"/>
              </a:ext>
            </a:extLst>
          </p:cNvPr>
          <p:cNvSpPr txBox="1">
            <a:spLocks/>
          </p:cNvSpPr>
          <p:nvPr/>
        </p:nvSpPr>
        <p:spPr>
          <a:xfrm>
            <a:off x="1137212" y="3038668"/>
            <a:ext cx="2540994" cy="6699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Scope 1</a:t>
            </a:r>
          </a:p>
          <a:p>
            <a:pPr algn="ctr"/>
            <a:r>
              <a:rPr lang="en-US" i="1" dirty="0"/>
              <a:t>Direct emissions</a:t>
            </a:r>
            <a:endParaRPr lang="en-US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CEF8B7-5C28-0032-A491-9BDB990EE4A8}"/>
              </a:ext>
            </a:extLst>
          </p:cNvPr>
          <p:cNvGrpSpPr/>
          <p:nvPr/>
        </p:nvGrpSpPr>
        <p:grpSpPr>
          <a:xfrm>
            <a:off x="1137211" y="1755157"/>
            <a:ext cx="2540994" cy="1265914"/>
            <a:chOff x="487680" y="1437281"/>
            <a:chExt cx="2540994" cy="1265914"/>
          </a:xfrm>
        </p:grpSpPr>
        <p:sp>
          <p:nvSpPr>
            <p:cNvPr id="13" name="Freeform: Shape 96">
              <a:extLst>
                <a:ext uri="{FF2B5EF4-FFF2-40B4-BE49-F238E27FC236}">
                  <a16:creationId xmlns:a16="http://schemas.microsoft.com/office/drawing/2014/main" id="{D3D1553F-7878-8225-C58A-6F7A473B6B80}"/>
                </a:ext>
              </a:extLst>
            </p:cNvPr>
            <p:cNvSpPr/>
            <p:nvPr/>
          </p:nvSpPr>
          <p:spPr>
            <a:xfrm>
              <a:off x="487680" y="2139315"/>
              <a:ext cx="1493520" cy="480060"/>
            </a:xfrm>
            <a:custGeom>
              <a:avLst/>
              <a:gdLst>
                <a:gd name="connsiteX0" fmla="*/ 0 w 1493520"/>
                <a:gd name="connsiteY0" fmla="*/ 15240 h 480060"/>
                <a:gd name="connsiteX1" fmla="*/ 1028700 w 1493520"/>
                <a:gd name="connsiteY1" fmla="*/ 0 h 480060"/>
                <a:gd name="connsiteX2" fmla="*/ 1341120 w 1493520"/>
                <a:gd name="connsiteY2" fmla="*/ 144780 h 480060"/>
                <a:gd name="connsiteX3" fmla="*/ 1493520 w 1493520"/>
                <a:gd name="connsiteY3" fmla="*/ 373380 h 480060"/>
                <a:gd name="connsiteX4" fmla="*/ 1493520 w 1493520"/>
                <a:gd name="connsiteY4" fmla="*/ 480060 h 480060"/>
                <a:gd name="connsiteX5" fmla="*/ 7620 w 1493520"/>
                <a:gd name="connsiteY5" fmla="*/ 480060 h 480060"/>
                <a:gd name="connsiteX6" fmla="*/ 0 w 1493520"/>
                <a:gd name="connsiteY6" fmla="*/ 15240 h 480060"/>
                <a:gd name="connsiteX0" fmla="*/ 0 w 1493520"/>
                <a:gd name="connsiteY0" fmla="*/ 15240 h 480060"/>
                <a:gd name="connsiteX1" fmla="*/ 1028700 w 1493520"/>
                <a:gd name="connsiteY1" fmla="*/ 0 h 480060"/>
                <a:gd name="connsiteX2" fmla="*/ 1341120 w 1493520"/>
                <a:gd name="connsiteY2" fmla="*/ 144780 h 480060"/>
                <a:gd name="connsiteX3" fmla="*/ 1493520 w 1493520"/>
                <a:gd name="connsiteY3" fmla="*/ 373380 h 480060"/>
                <a:gd name="connsiteX4" fmla="*/ 1493520 w 1493520"/>
                <a:gd name="connsiteY4" fmla="*/ 480060 h 480060"/>
                <a:gd name="connsiteX5" fmla="*/ 1270 w 1493520"/>
                <a:gd name="connsiteY5" fmla="*/ 480060 h 480060"/>
                <a:gd name="connsiteX6" fmla="*/ 0 w 1493520"/>
                <a:gd name="connsiteY6" fmla="*/ 1524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520" h="480060">
                  <a:moveTo>
                    <a:pt x="0" y="15240"/>
                  </a:moveTo>
                  <a:lnTo>
                    <a:pt x="1028700" y="0"/>
                  </a:lnTo>
                  <a:lnTo>
                    <a:pt x="1341120" y="144780"/>
                  </a:lnTo>
                  <a:lnTo>
                    <a:pt x="1493520" y="373380"/>
                  </a:lnTo>
                  <a:lnTo>
                    <a:pt x="1493520" y="480060"/>
                  </a:lnTo>
                  <a:lnTo>
                    <a:pt x="1270" y="480060"/>
                  </a:lnTo>
                  <a:cubicBezTo>
                    <a:pt x="847" y="325120"/>
                    <a:pt x="423" y="170180"/>
                    <a:pt x="0" y="15240"/>
                  </a:cubicBezTo>
                  <a:close/>
                </a:path>
              </a:pathLst>
            </a:cu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A9DD13-5B46-2CBB-9723-13D8A663B777}"/>
                </a:ext>
              </a:extLst>
            </p:cNvPr>
            <p:cNvGrpSpPr/>
            <p:nvPr/>
          </p:nvGrpSpPr>
          <p:grpSpPr>
            <a:xfrm flipH="1">
              <a:off x="643759" y="1437281"/>
              <a:ext cx="1300725" cy="733598"/>
              <a:chOff x="4606926" y="2603501"/>
              <a:chExt cx="2927350" cy="165100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E7E61D45-62D3-88A3-F15D-298959AF8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701" y="3538538"/>
                <a:ext cx="541338" cy="163513"/>
              </a:xfrm>
              <a:custGeom>
                <a:avLst/>
                <a:gdLst>
                  <a:gd name="T0" fmla="*/ 0 w 280"/>
                  <a:gd name="T1" fmla="*/ 0 h 84"/>
                  <a:gd name="T2" fmla="*/ 0 w 280"/>
                  <a:gd name="T3" fmla="*/ 81 h 84"/>
                  <a:gd name="T4" fmla="*/ 280 w 280"/>
                  <a:gd name="T5" fmla="*/ 84 h 84"/>
                  <a:gd name="T6" fmla="*/ 244 w 280"/>
                  <a:gd name="T7" fmla="*/ 0 h 84"/>
                  <a:gd name="T8" fmla="*/ 0 w 280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84">
                    <a:moveTo>
                      <a:pt x="0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3" y="81"/>
                      <a:pt x="280" y="84"/>
                      <a:pt x="280" y="84"/>
                    </a:cubicBezTo>
                    <a:cubicBezTo>
                      <a:pt x="244" y="0"/>
                      <a:pt x="244" y="0"/>
                      <a:pt x="2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69809B39-47D0-706B-5531-71DCE9673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6" y="2624138"/>
                <a:ext cx="1060450" cy="319088"/>
              </a:xfrm>
              <a:custGeom>
                <a:avLst/>
                <a:gdLst>
                  <a:gd name="T0" fmla="*/ 542 w 548"/>
                  <a:gd name="T1" fmla="*/ 150 h 164"/>
                  <a:gd name="T2" fmla="*/ 6 w 548"/>
                  <a:gd name="T3" fmla="*/ 2 h 164"/>
                  <a:gd name="T4" fmla="*/ 1 w 548"/>
                  <a:gd name="T5" fmla="*/ 11 h 164"/>
                  <a:gd name="T6" fmla="*/ 8 w 548"/>
                  <a:gd name="T7" fmla="*/ 16 h 164"/>
                  <a:gd name="T8" fmla="*/ 537 w 548"/>
                  <a:gd name="T9" fmla="*/ 164 h 164"/>
                  <a:gd name="T10" fmla="*/ 540 w 548"/>
                  <a:gd name="T11" fmla="*/ 164 h 164"/>
                  <a:gd name="T12" fmla="*/ 547 w 548"/>
                  <a:gd name="T13" fmla="*/ 159 h 164"/>
                  <a:gd name="T14" fmla="*/ 542 w 548"/>
                  <a:gd name="T15" fmla="*/ 15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164">
                    <a:moveTo>
                      <a:pt x="542" y="150"/>
                    </a:moveTo>
                    <a:cubicBezTo>
                      <a:pt x="12" y="0"/>
                      <a:pt x="9" y="1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2" y="14"/>
                      <a:pt x="5" y="16"/>
                      <a:pt x="8" y="16"/>
                    </a:cubicBezTo>
                    <a:cubicBezTo>
                      <a:pt x="26" y="20"/>
                      <a:pt x="396" y="124"/>
                      <a:pt x="537" y="164"/>
                    </a:cubicBezTo>
                    <a:cubicBezTo>
                      <a:pt x="538" y="164"/>
                      <a:pt x="539" y="164"/>
                      <a:pt x="540" y="164"/>
                    </a:cubicBezTo>
                    <a:cubicBezTo>
                      <a:pt x="543" y="164"/>
                      <a:pt x="546" y="162"/>
                      <a:pt x="547" y="159"/>
                    </a:cubicBezTo>
                    <a:cubicBezTo>
                      <a:pt x="548" y="155"/>
                      <a:pt x="546" y="151"/>
                      <a:pt x="542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28BDCA64-50C6-EDFA-C2C4-77C5DF81E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363" y="2784476"/>
                <a:ext cx="157163" cy="639763"/>
              </a:xfrm>
              <a:custGeom>
                <a:avLst/>
                <a:gdLst>
                  <a:gd name="T0" fmla="*/ 74 w 81"/>
                  <a:gd name="T1" fmla="*/ 315 h 330"/>
                  <a:gd name="T2" fmla="*/ 15 w 81"/>
                  <a:gd name="T3" fmla="*/ 307 h 330"/>
                  <a:gd name="T4" fmla="*/ 28 w 81"/>
                  <a:gd name="T5" fmla="*/ 10 h 330"/>
                  <a:gd name="T6" fmla="*/ 25 w 81"/>
                  <a:gd name="T7" fmla="*/ 2 h 330"/>
                  <a:gd name="T8" fmla="*/ 14 w 81"/>
                  <a:gd name="T9" fmla="*/ 5 h 330"/>
                  <a:gd name="T10" fmla="*/ 0 w 81"/>
                  <a:gd name="T11" fmla="*/ 313 h 330"/>
                  <a:gd name="T12" fmla="*/ 6 w 81"/>
                  <a:gd name="T13" fmla="*/ 321 h 330"/>
                  <a:gd name="T14" fmla="*/ 72 w 81"/>
                  <a:gd name="T15" fmla="*/ 330 h 330"/>
                  <a:gd name="T16" fmla="*/ 73 w 81"/>
                  <a:gd name="T17" fmla="*/ 330 h 330"/>
                  <a:gd name="T18" fmla="*/ 80 w 81"/>
                  <a:gd name="T19" fmla="*/ 323 h 330"/>
                  <a:gd name="T20" fmla="*/ 74 w 81"/>
                  <a:gd name="T21" fmla="*/ 31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330">
                    <a:moveTo>
                      <a:pt x="74" y="315"/>
                    </a:moveTo>
                    <a:cubicBezTo>
                      <a:pt x="15" y="307"/>
                      <a:pt x="15" y="307"/>
                      <a:pt x="15" y="307"/>
                    </a:cubicBezTo>
                    <a:cubicBezTo>
                      <a:pt x="20" y="191"/>
                      <a:pt x="26" y="23"/>
                      <a:pt x="28" y="10"/>
                    </a:cubicBezTo>
                    <a:cubicBezTo>
                      <a:pt x="29" y="7"/>
                      <a:pt x="28" y="3"/>
                      <a:pt x="25" y="2"/>
                    </a:cubicBezTo>
                    <a:cubicBezTo>
                      <a:pt x="21" y="0"/>
                      <a:pt x="16" y="1"/>
                      <a:pt x="14" y="5"/>
                    </a:cubicBezTo>
                    <a:cubicBezTo>
                      <a:pt x="14" y="7"/>
                      <a:pt x="11" y="11"/>
                      <a:pt x="0" y="313"/>
                    </a:cubicBezTo>
                    <a:cubicBezTo>
                      <a:pt x="0" y="317"/>
                      <a:pt x="3" y="320"/>
                      <a:pt x="6" y="321"/>
                    </a:cubicBezTo>
                    <a:cubicBezTo>
                      <a:pt x="72" y="330"/>
                      <a:pt x="72" y="330"/>
                      <a:pt x="72" y="330"/>
                    </a:cubicBezTo>
                    <a:cubicBezTo>
                      <a:pt x="72" y="330"/>
                      <a:pt x="72" y="330"/>
                      <a:pt x="73" y="330"/>
                    </a:cubicBezTo>
                    <a:cubicBezTo>
                      <a:pt x="76" y="330"/>
                      <a:pt x="80" y="327"/>
                      <a:pt x="80" y="323"/>
                    </a:cubicBezTo>
                    <a:cubicBezTo>
                      <a:pt x="81" y="319"/>
                      <a:pt x="78" y="315"/>
                      <a:pt x="74" y="3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62C56433-AFBA-5DCA-51DE-18CE5E595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376" y="3514726"/>
                <a:ext cx="385763" cy="371475"/>
              </a:xfrm>
              <a:custGeom>
                <a:avLst/>
                <a:gdLst>
                  <a:gd name="T0" fmla="*/ 6 w 199"/>
                  <a:gd name="T1" fmla="*/ 47 h 191"/>
                  <a:gd name="T2" fmla="*/ 44 w 199"/>
                  <a:gd name="T3" fmla="*/ 191 h 191"/>
                  <a:gd name="T4" fmla="*/ 199 w 199"/>
                  <a:gd name="T5" fmla="*/ 18 h 191"/>
                  <a:gd name="T6" fmla="*/ 43 w 199"/>
                  <a:gd name="T7" fmla="*/ 3 h 191"/>
                  <a:gd name="T8" fmla="*/ 6 w 199"/>
                  <a:gd name="T9" fmla="*/ 4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1">
                    <a:moveTo>
                      <a:pt x="6" y="47"/>
                    </a:moveTo>
                    <a:cubicBezTo>
                      <a:pt x="44" y="191"/>
                      <a:pt x="44" y="191"/>
                      <a:pt x="44" y="191"/>
                    </a:cubicBezTo>
                    <a:cubicBezTo>
                      <a:pt x="199" y="18"/>
                      <a:pt x="199" y="18"/>
                      <a:pt x="199" y="1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19" y="0"/>
                      <a:pt x="0" y="23"/>
                      <a:pt x="6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C1DBDBF3-2DE5-EF15-59D1-9B18C8525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2778126"/>
                <a:ext cx="1214438" cy="806450"/>
              </a:xfrm>
              <a:custGeom>
                <a:avLst/>
                <a:gdLst>
                  <a:gd name="T0" fmla="*/ 1 w 765"/>
                  <a:gd name="T1" fmla="*/ 0 h 508"/>
                  <a:gd name="T2" fmla="*/ 0 w 765"/>
                  <a:gd name="T3" fmla="*/ 57 h 508"/>
                  <a:gd name="T4" fmla="*/ 537 w 765"/>
                  <a:gd name="T5" fmla="*/ 211 h 508"/>
                  <a:gd name="T6" fmla="*/ 673 w 765"/>
                  <a:gd name="T7" fmla="*/ 508 h 508"/>
                  <a:gd name="T8" fmla="*/ 765 w 765"/>
                  <a:gd name="T9" fmla="*/ 332 h 508"/>
                  <a:gd name="T10" fmla="*/ 642 w 765"/>
                  <a:gd name="T11" fmla="*/ 79 h 508"/>
                  <a:gd name="T12" fmla="*/ 1 w 765"/>
                  <a:gd name="T13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5" h="508">
                    <a:moveTo>
                      <a:pt x="1" y="0"/>
                    </a:moveTo>
                    <a:lnTo>
                      <a:pt x="0" y="57"/>
                    </a:lnTo>
                    <a:lnTo>
                      <a:pt x="537" y="211"/>
                    </a:lnTo>
                    <a:lnTo>
                      <a:pt x="673" y="508"/>
                    </a:lnTo>
                    <a:lnTo>
                      <a:pt x="765" y="332"/>
                    </a:lnTo>
                    <a:lnTo>
                      <a:pt x="642" y="7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D7AE1D19-2561-97C6-252B-8C3434D54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363" y="2603501"/>
                <a:ext cx="196850" cy="933450"/>
              </a:xfrm>
              <a:custGeom>
                <a:avLst/>
                <a:gdLst>
                  <a:gd name="T0" fmla="*/ 0 w 124"/>
                  <a:gd name="T1" fmla="*/ 144 h 588"/>
                  <a:gd name="T2" fmla="*/ 79 w 124"/>
                  <a:gd name="T3" fmla="*/ 585 h 588"/>
                  <a:gd name="T4" fmla="*/ 122 w 124"/>
                  <a:gd name="T5" fmla="*/ 588 h 588"/>
                  <a:gd name="T6" fmla="*/ 124 w 124"/>
                  <a:gd name="T7" fmla="*/ 122 h 588"/>
                  <a:gd name="T8" fmla="*/ 19 w 124"/>
                  <a:gd name="T9" fmla="*/ 0 h 588"/>
                  <a:gd name="T10" fmla="*/ 0 w 124"/>
                  <a:gd name="T11" fmla="*/ 144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588">
                    <a:moveTo>
                      <a:pt x="0" y="144"/>
                    </a:moveTo>
                    <a:lnTo>
                      <a:pt x="79" y="585"/>
                    </a:lnTo>
                    <a:lnTo>
                      <a:pt x="122" y="588"/>
                    </a:lnTo>
                    <a:lnTo>
                      <a:pt x="124" y="122"/>
                    </a:lnTo>
                    <a:lnTo>
                      <a:pt x="19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037A20D6-5FE2-9F3D-26F0-8AF6585A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926" y="3427413"/>
                <a:ext cx="754063" cy="819150"/>
              </a:xfrm>
              <a:custGeom>
                <a:avLst/>
                <a:gdLst>
                  <a:gd name="T0" fmla="*/ 266 w 390"/>
                  <a:gd name="T1" fmla="*/ 226 h 422"/>
                  <a:gd name="T2" fmla="*/ 287 w 390"/>
                  <a:gd name="T3" fmla="*/ 78 h 422"/>
                  <a:gd name="T4" fmla="*/ 295 w 390"/>
                  <a:gd name="T5" fmla="*/ 13 h 422"/>
                  <a:gd name="T6" fmla="*/ 242 w 390"/>
                  <a:gd name="T7" fmla="*/ 24 h 422"/>
                  <a:gd name="T8" fmla="*/ 154 w 390"/>
                  <a:gd name="T9" fmla="*/ 73 h 422"/>
                  <a:gd name="T10" fmla="*/ 124 w 390"/>
                  <a:gd name="T11" fmla="*/ 349 h 422"/>
                  <a:gd name="T12" fmla="*/ 390 w 390"/>
                  <a:gd name="T13" fmla="*/ 374 h 422"/>
                  <a:gd name="T14" fmla="*/ 386 w 390"/>
                  <a:gd name="T15" fmla="*/ 354 h 422"/>
                  <a:gd name="T16" fmla="*/ 266 w 390"/>
                  <a:gd name="T17" fmla="*/ 22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422">
                    <a:moveTo>
                      <a:pt x="266" y="226"/>
                    </a:moveTo>
                    <a:cubicBezTo>
                      <a:pt x="246" y="162"/>
                      <a:pt x="277" y="98"/>
                      <a:pt x="287" y="78"/>
                    </a:cubicBezTo>
                    <a:cubicBezTo>
                      <a:pt x="297" y="58"/>
                      <a:pt x="310" y="27"/>
                      <a:pt x="295" y="13"/>
                    </a:cubicBezTo>
                    <a:cubicBezTo>
                      <a:pt x="281" y="0"/>
                      <a:pt x="257" y="7"/>
                      <a:pt x="242" y="24"/>
                    </a:cubicBezTo>
                    <a:cubicBezTo>
                      <a:pt x="227" y="42"/>
                      <a:pt x="233" y="58"/>
                      <a:pt x="154" y="73"/>
                    </a:cubicBezTo>
                    <a:cubicBezTo>
                      <a:pt x="75" y="88"/>
                      <a:pt x="0" y="276"/>
                      <a:pt x="124" y="349"/>
                    </a:cubicBezTo>
                    <a:cubicBezTo>
                      <a:pt x="248" y="422"/>
                      <a:pt x="390" y="374"/>
                      <a:pt x="390" y="374"/>
                    </a:cubicBezTo>
                    <a:cubicBezTo>
                      <a:pt x="386" y="354"/>
                      <a:pt x="386" y="354"/>
                      <a:pt x="386" y="354"/>
                    </a:cubicBezTo>
                    <a:cubicBezTo>
                      <a:pt x="340" y="340"/>
                      <a:pt x="286" y="290"/>
                      <a:pt x="266" y="2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5F9A143B-367C-9727-770C-20CB0563A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3267076"/>
                <a:ext cx="573088" cy="628650"/>
              </a:xfrm>
              <a:custGeom>
                <a:avLst/>
                <a:gdLst>
                  <a:gd name="T0" fmla="*/ 260 w 296"/>
                  <a:gd name="T1" fmla="*/ 0 h 324"/>
                  <a:gd name="T2" fmla="*/ 37 w 296"/>
                  <a:gd name="T3" fmla="*/ 0 h 324"/>
                  <a:gd name="T4" fmla="*/ 0 w 296"/>
                  <a:gd name="T5" fmla="*/ 37 h 324"/>
                  <a:gd name="T6" fmla="*/ 0 w 296"/>
                  <a:gd name="T7" fmla="*/ 324 h 324"/>
                  <a:gd name="T8" fmla="*/ 296 w 296"/>
                  <a:gd name="T9" fmla="*/ 321 h 324"/>
                  <a:gd name="T10" fmla="*/ 296 w 296"/>
                  <a:gd name="T11" fmla="*/ 37 h 324"/>
                  <a:gd name="T12" fmla="*/ 260 w 296"/>
                  <a:gd name="T13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324">
                    <a:moveTo>
                      <a:pt x="26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296" y="321"/>
                      <a:pt x="296" y="321"/>
                      <a:pt x="296" y="321"/>
                    </a:cubicBezTo>
                    <a:cubicBezTo>
                      <a:pt x="296" y="37"/>
                      <a:pt x="296" y="37"/>
                      <a:pt x="296" y="37"/>
                    </a:cubicBezTo>
                    <a:cubicBezTo>
                      <a:pt x="296" y="17"/>
                      <a:pt x="280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065C6D2D-15EE-9A50-F7A4-5C7BE1BC6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333751"/>
                <a:ext cx="414338" cy="263525"/>
              </a:xfrm>
              <a:custGeom>
                <a:avLst/>
                <a:gdLst>
                  <a:gd name="T0" fmla="*/ 203 w 214"/>
                  <a:gd name="T1" fmla="*/ 0 h 136"/>
                  <a:gd name="T2" fmla="*/ 11 w 214"/>
                  <a:gd name="T3" fmla="*/ 0 h 136"/>
                  <a:gd name="T4" fmla="*/ 0 w 214"/>
                  <a:gd name="T5" fmla="*/ 11 h 136"/>
                  <a:gd name="T6" fmla="*/ 0 w 214"/>
                  <a:gd name="T7" fmla="*/ 125 h 136"/>
                  <a:gd name="T8" fmla="*/ 11 w 214"/>
                  <a:gd name="T9" fmla="*/ 136 h 136"/>
                  <a:gd name="T10" fmla="*/ 203 w 214"/>
                  <a:gd name="T11" fmla="*/ 136 h 136"/>
                  <a:gd name="T12" fmla="*/ 214 w 214"/>
                  <a:gd name="T13" fmla="*/ 125 h 136"/>
                  <a:gd name="T14" fmla="*/ 214 w 214"/>
                  <a:gd name="T15" fmla="*/ 11 h 136"/>
                  <a:gd name="T16" fmla="*/ 203 w 214"/>
                  <a:gd name="T1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136">
                    <a:moveTo>
                      <a:pt x="20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1"/>
                      <a:pt x="5" y="136"/>
                      <a:pt x="11" y="136"/>
                    </a:cubicBezTo>
                    <a:cubicBezTo>
                      <a:pt x="203" y="136"/>
                      <a:pt x="203" y="136"/>
                      <a:pt x="203" y="136"/>
                    </a:cubicBezTo>
                    <a:cubicBezTo>
                      <a:pt x="209" y="136"/>
                      <a:pt x="214" y="131"/>
                      <a:pt x="214" y="125"/>
                    </a:cubicBezTo>
                    <a:cubicBezTo>
                      <a:pt x="214" y="11"/>
                      <a:pt x="214" y="11"/>
                      <a:pt x="214" y="11"/>
                    </a:cubicBezTo>
                    <a:cubicBezTo>
                      <a:pt x="214" y="5"/>
                      <a:pt x="209" y="0"/>
                      <a:pt x="2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2166676F-2DC3-5CC7-C8C0-504C26C4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38" y="3652838"/>
                <a:ext cx="198438" cy="384175"/>
              </a:xfrm>
              <a:custGeom>
                <a:avLst/>
                <a:gdLst>
                  <a:gd name="T0" fmla="*/ 87 w 102"/>
                  <a:gd name="T1" fmla="*/ 0 h 198"/>
                  <a:gd name="T2" fmla="*/ 0 w 102"/>
                  <a:gd name="T3" fmla="*/ 0 h 198"/>
                  <a:gd name="T4" fmla="*/ 0 w 102"/>
                  <a:gd name="T5" fmla="*/ 198 h 198"/>
                  <a:gd name="T6" fmla="*/ 102 w 102"/>
                  <a:gd name="T7" fmla="*/ 198 h 198"/>
                  <a:gd name="T8" fmla="*/ 102 w 102"/>
                  <a:gd name="T9" fmla="*/ 16 h 198"/>
                  <a:gd name="T10" fmla="*/ 87 w 102"/>
                  <a:gd name="T11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98">
                    <a:moveTo>
                      <a:pt x="8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7"/>
                      <a:pt x="96" y="0"/>
                      <a:pt x="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B83F3D4D-4B47-9388-5D98-1423F8748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5488" y="3652838"/>
                <a:ext cx="184150" cy="384175"/>
              </a:xfrm>
              <a:custGeom>
                <a:avLst/>
                <a:gdLst>
                  <a:gd name="T0" fmla="*/ 0 w 95"/>
                  <a:gd name="T1" fmla="*/ 198 h 198"/>
                  <a:gd name="T2" fmla="*/ 95 w 95"/>
                  <a:gd name="T3" fmla="*/ 198 h 198"/>
                  <a:gd name="T4" fmla="*/ 95 w 95"/>
                  <a:gd name="T5" fmla="*/ 0 h 198"/>
                  <a:gd name="T6" fmla="*/ 0 w 95"/>
                  <a:gd name="T7" fmla="*/ 0 h 198"/>
                  <a:gd name="T8" fmla="*/ 0 w 95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98">
                    <a:moveTo>
                      <a:pt x="0" y="198"/>
                    </a:moveTo>
                    <a:cubicBezTo>
                      <a:pt x="95" y="198"/>
                      <a:pt x="95" y="198"/>
                      <a:pt x="95" y="198"/>
                    </a:cubicBezTo>
                    <a:cubicBezTo>
                      <a:pt x="95" y="144"/>
                      <a:pt x="95" y="44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C335B1B4-2E7D-A9FC-44C7-62CACF754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1" y="3740151"/>
                <a:ext cx="757238" cy="52388"/>
              </a:xfrm>
              <a:custGeom>
                <a:avLst/>
                <a:gdLst>
                  <a:gd name="T0" fmla="*/ 0 w 477"/>
                  <a:gd name="T1" fmla="*/ 33 h 33"/>
                  <a:gd name="T2" fmla="*/ 477 w 477"/>
                  <a:gd name="T3" fmla="*/ 33 h 33"/>
                  <a:gd name="T4" fmla="*/ 477 w 477"/>
                  <a:gd name="T5" fmla="*/ 0 h 33"/>
                  <a:gd name="T6" fmla="*/ 32 w 477"/>
                  <a:gd name="T7" fmla="*/ 0 h 33"/>
                  <a:gd name="T8" fmla="*/ 0 w 477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33">
                    <a:moveTo>
                      <a:pt x="0" y="33"/>
                    </a:moveTo>
                    <a:lnTo>
                      <a:pt x="477" y="33"/>
                    </a:lnTo>
                    <a:lnTo>
                      <a:pt x="477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AA4F6C29-1EF4-C520-387D-069A5CFA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051" y="3652838"/>
                <a:ext cx="706438" cy="87313"/>
              </a:xfrm>
              <a:custGeom>
                <a:avLst/>
                <a:gdLst>
                  <a:gd name="T0" fmla="*/ 0 w 445"/>
                  <a:gd name="T1" fmla="*/ 55 h 55"/>
                  <a:gd name="T2" fmla="*/ 445 w 445"/>
                  <a:gd name="T3" fmla="*/ 55 h 55"/>
                  <a:gd name="T4" fmla="*/ 445 w 445"/>
                  <a:gd name="T5" fmla="*/ 0 h 55"/>
                  <a:gd name="T6" fmla="*/ 55 w 445"/>
                  <a:gd name="T7" fmla="*/ 0 h 55"/>
                  <a:gd name="T8" fmla="*/ 0 w 44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55">
                    <a:moveTo>
                      <a:pt x="0" y="55"/>
                    </a:moveTo>
                    <a:lnTo>
                      <a:pt x="445" y="55"/>
                    </a:lnTo>
                    <a:lnTo>
                      <a:pt x="445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2CA25695-C628-4465-26C2-022BAF9D4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1" y="3792538"/>
                <a:ext cx="1036638" cy="122238"/>
              </a:xfrm>
              <a:custGeom>
                <a:avLst/>
                <a:gdLst>
                  <a:gd name="T0" fmla="*/ 112 w 536"/>
                  <a:gd name="T1" fmla="*/ 32 h 63"/>
                  <a:gd name="T2" fmla="*/ 16 w 536"/>
                  <a:gd name="T3" fmla="*/ 32 h 63"/>
                  <a:gd name="T4" fmla="*/ 0 w 536"/>
                  <a:gd name="T5" fmla="*/ 48 h 63"/>
                  <a:gd name="T6" fmla="*/ 0 w 536"/>
                  <a:gd name="T7" fmla="*/ 63 h 63"/>
                  <a:gd name="T8" fmla="*/ 536 w 536"/>
                  <a:gd name="T9" fmla="*/ 63 h 63"/>
                  <a:gd name="T10" fmla="*/ 536 w 536"/>
                  <a:gd name="T11" fmla="*/ 0 h 63"/>
                  <a:gd name="T12" fmla="*/ 144 w 536"/>
                  <a:gd name="T13" fmla="*/ 0 h 63"/>
                  <a:gd name="T14" fmla="*/ 112 w 536"/>
                  <a:gd name="T1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6" h="63">
                    <a:moveTo>
                      <a:pt x="11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7" y="32"/>
                      <a:pt x="0" y="39"/>
                      <a:pt x="0" y="4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36" y="63"/>
                      <a:pt x="536" y="63"/>
                      <a:pt x="536" y="63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112" y="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34">
                <a:extLst>
                  <a:ext uri="{FF2B5EF4-FFF2-40B4-BE49-F238E27FC236}">
                    <a16:creationId xmlns:a16="http://schemas.microsoft.com/office/drawing/2014/main" id="{CA15D6DA-9CD4-2B88-AE03-3C422A835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8851" y="3914776"/>
                <a:ext cx="1036638" cy="523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35">
                <a:extLst>
                  <a:ext uri="{FF2B5EF4-FFF2-40B4-BE49-F238E27FC236}">
                    <a16:creationId xmlns:a16="http://schemas.microsoft.com/office/drawing/2014/main" id="{AB4BB520-DA9B-C6C0-0EC4-F3136FC9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8851" y="3967163"/>
                <a:ext cx="1036638" cy="698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BD4EC4A3-1A30-75DB-D892-59B362521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476" y="4008438"/>
                <a:ext cx="1574800" cy="246063"/>
              </a:xfrm>
              <a:custGeom>
                <a:avLst/>
                <a:gdLst>
                  <a:gd name="T0" fmla="*/ 735 w 814"/>
                  <a:gd name="T1" fmla="*/ 3 h 127"/>
                  <a:gd name="T2" fmla="*/ 542 w 814"/>
                  <a:gd name="T3" fmla="*/ 3 h 127"/>
                  <a:gd name="T4" fmla="*/ 412 w 814"/>
                  <a:gd name="T5" fmla="*/ 3 h 127"/>
                  <a:gd name="T6" fmla="*/ 404 w 814"/>
                  <a:gd name="T7" fmla="*/ 3 h 127"/>
                  <a:gd name="T8" fmla="*/ 274 w 814"/>
                  <a:gd name="T9" fmla="*/ 3 h 127"/>
                  <a:gd name="T10" fmla="*/ 82 w 814"/>
                  <a:gd name="T11" fmla="*/ 3 h 127"/>
                  <a:gd name="T12" fmla="*/ 1 w 814"/>
                  <a:gd name="T13" fmla="*/ 63 h 127"/>
                  <a:gd name="T14" fmla="*/ 82 w 814"/>
                  <a:gd name="T15" fmla="*/ 127 h 127"/>
                  <a:gd name="T16" fmla="*/ 274 w 814"/>
                  <a:gd name="T17" fmla="*/ 127 h 127"/>
                  <a:gd name="T18" fmla="*/ 404 w 814"/>
                  <a:gd name="T19" fmla="*/ 127 h 127"/>
                  <a:gd name="T20" fmla="*/ 412 w 814"/>
                  <a:gd name="T21" fmla="*/ 127 h 127"/>
                  <a:gd name="T22" fmla="*/ 542 w 814"/>
                  <a:gd name="T23" fmla="*/ 127 h 127"/>
                  <a:gd name="T24" fmla="*/ 735 w 814"/>
                  <a:gd name="T25" fmla="*/ 127 h 127"/>
                  <a:gd name="T26" fmla="*/ 814 w 814"/>
                  <a:gd name="T27" fmla="*/ 63 h 127"/>
                  <a:gd name="T28" fmla="*/ 735 w 814"/>
                  <a:gd name="T2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4" h="127">
                    <a:moveTo>
                      <a:pt x="735" y="3"/>
                    </a:moveTo>
                    <a:cubicBezTo>
                      <a:pt x="661" y="6"/>
                      <a:pt x="542" y="3"/>
                      <a:pt x="542" y="3"/>
                    </a:cubicBezTo>
                    <a:cubicBezTo>
                      <a:pt x="521" y="3"/>
                      <a:pt x="470" y="3"/>
                      <a:pt x="412" y="3"/>
                    </a:cubicBezTo>
                    <a:cubicBezTo>
                      <a:pt x="409" y="3"/>
                      <a:pt x="407" y="3"/>
                      <a:pt x="404" y="3"/>
                    </a:cubicBezTo>
                    <a:cubicBezTo>
                      <a:pt x="346" y="3"/>
                      <a:pt x="295" y="3"/>
                      <a:pt x="274" y="3"/>
                    </a:cubicBezTo>
                    <a:cubicBezTo>
                      <a:pt x="274" y="3"/>
                      <a:pt x="155" y="5"/>
                      <a:pt x="82" y="3"/>
                    </a:cubicBezTo>
                    <a:cubicBezTo>
                      <a:pt x="19" y="1"/>
                      <a:pt x="0" y="41"/>
                      <a:pt x="1" y="63"/>
                    </a:cubicBezTo>
                    <a:cubicBezTo>
                      <a:pt x="1" y="88"/>
                      <a:pt x="19" y="127"/>
                      <a:pt x="82" y="127"/>
                    </a:cubicBezTo>
                    <a:cubicBezTo>
                      <a:pt x="155" y="127"/>
                      <a:pt x="274" y="127"/>
                      <a:pt x="274" y="127"/>
                    </a:cubicBezTo>
                    <a:cubicBezTo>
                      <a:pt x="295" y="127"/>
                      <a:pt x="346" y="127"/>
                      <a:pt x="404" y="127"/>
                    </a:cubicBezTo>
                    <a:cubicBezTo>
                      <a:pt x="407" y="127"/>
                      <a:pt x="409" y="127"/>
                      <a:pt x="412" y="127"/>
                    </a:cubicBezTo>
                    <a:cubicBezTo>
                      <a:pt x="470" y="127"/>
                      <a:pt x="521" y="127"/>
                      <a:pt x="542" y="127"/>
                    </a:cubicBezTo>
                    <a:cubicBezTo>
                      <a:pt x="542" y="127"/>
                      <a:pt x="661" y="127"/>
                      <a:pt x="735" y="127"/>
                    </a:cubicBezTo>
                    <a:cubicBezTo>
                      <a:pt x="797" y="127"/>
                      <a:pt x="814" y="88"/>
                      <a:pt x="814" y="63"/>
                    </a:cubicBezTo>
                    <a:cubicBezTo>
                      <a:pt x="814" y="41"/>
                      <a:pt x="797" y="0"/>
                      <a:pt x="735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37">
                <a:extLst>
                  <a:ext uri="{FF2B5EF4-FFF2-40B4-BE49-F238E27FC236}">
                    <a16:creationId xmlns:a16="http://schemas.microsoft.com/office/drawing/2014/main" id="{344D9DC3-809B-F49A-2A6D-FF873B0DA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6151" y="4033838"/>
                <a:ext cx="198438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38">
                <a:extLst>
                  <a:ext uri="{FF2B5EF4-FFF2-40B4-BE49-F238E27FC236}">
                    <a16:creationId xmlns:a16="http://schemas.microsoft.com/office/drawing/2014/main" id="{33CE8E75-3677-67E5-6B31-1073B638A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6788" y="4054476"/>
                <a:ext cx="157163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39">
                <a:extLst>
                  <a:ext uri="{FF2B5EF4-FFF2-40B4-BE49-F238E27FC236}">
                    <a16:creationId xmlns:a16="http://schemas.microsoft.com/office/drawing/2014/main" id="{3B9CB6CF-2A28-418F-C26C-2D6198525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113" y="4033838"/>
                <a:ext cx="196850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40">
                <a:extLst>
                  <a:ext uri="{FF2B5EF4-FFF2-40B4-BE49-F238E27FC236}">
                    <a16:creationId xmlns:a16="http://schemas.microsoft.com/office/drawing/2014/main" id="{3D3269BC-BDFF-8718-CE9D-B36758440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3163" y="4054476"/>
                <a:ext cx="158750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41">
                <a:extLst>
                  <a:ext uri="{FF2B5EF4-FFF2-40B4-BE49-F238E27FC236}">
                    <a16:creationId xmlns:a16="http://schemas.microsoft.com/office/drawing/2014/main" id="{7D53BA2A-E1AB-3F2C-545B-CF9D13413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2076" y="4033838"/>
                <a:ext cx="198438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42">
                <a:extLst>
                  <a:ext uri="{FF2B5EF4-FFF2-40B4-BE49-F238E27FC236}">
                    <a16:creationId xmlns:a16="http://schemas.microsoft.com/office/drawing/2014/main" id="{51B1252C-0B3F-CE12-5B57-8E0C4DB23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2713" y="4054476"/>
                <a:ext cx="157163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43">
                <a:extLst>
                  <a:ext uri="{FF2B5EF4-FFF2-40B4-BE49-F238E27FC236}">
                    <a16:creationId xmlns:a16="http://schemas.microsoft.com/office/drawing/2014/main" id="{03769F6E-A786-187C-1718-320DDBA4E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8451" y="4033838"/>
                <a:ext cx="200025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44">
                <a:extLst>
                  <a:ext uri="{FF2B5EF4-FFF2-40B4-BE49-F238E27FC236}">
                    <a16:creationId xmlns:a16="http://schemas.microsoft.com/office/drawing/2014/main" id="{CFB5F547-4E3C-775B-54E5-A47AAB5A0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088" y="4054476"/>
                <a:ext cx="157163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45">
                <a:extLst>
                  <a:ext uri="{FF2B5EF4-FFF2-40B4-BE49-F238E27FC236}">
                    <a16:creationId xmlns:a16="http://schemas.microsoft.com/office/drawing/2014/main" id="{93FE1E90-2909-8198-9D5E-FA50935DA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6" y="4033838"/>
                <a:ext cx="200025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46">
                <a:extLst>
                  <a:ext uri="{FF2B5EF4-FFF2-40B4-BE49-F238E27FC236}">
                    <a16:creationId xmlns:a16="http://schemas.microsoft.com/office/drawing/2014/main" id="{E0EB95F7-D2B6-18B3-BA7B-1AC0DB302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7051" y="4054476"/>
                <a:ext cx="157163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47">
                <a:extLst>
                  <a:ext uri="{FF2B5EF4-FFF2-40B4-BE49-F238E27FC236}">
                    <a16:creationId xmlns:a16="http://schemas.microsoft.com/office/drawing/2014/main" id="{399316C1-0415-BDF7-BD28-3322BFCF1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2788" y="4033838"/>
                <a:ext cx="198438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48">
                <a:extLst>
                  <a:ext uri="{FF2B5EF4-FFF2-40B4-BE49-F238E27FC236}">
                    <a16:creationId xmlns:a16="http://schemas.microsoft.com/office/drawing/2014/main" id="{A6013F5A-A42E-6597-3C89-3E78E50EC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3426" y="4054476"/>
                <a:ext cx="157163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49">
                <a:extLst>
                  <a:ext uri="{FF2B5EF4-FFF2-40B4-BE49-F238E27FC236}">
                    <a16:creationId xmlns:a16="http://schemas.microsoft.com/office/drawing/2014/main" id="{0DBDF0D2-0A3B-E4CC-494A-9CEB87327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163" y="4033838"/>
                <a:ext cx="200025" cy="200025"/>
              </a:xfrm>
              <a:prstGeom prst="ellipse">
                <a:avLst/>
              </a:prstGeom>
              <a:solidFill>
                <a:srgbClr val="6F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50">
                <a:extLst>
                  <a:ext uri="{FF2B5EF4-FFF2-40B4-BE49-F238E27FC236}">
                    <a16:creationId xmlns:a16="http://schemas.microsoft.com/office/drawing/2014/main" id="{9699F1D2-5BC4-C766-D4CE-957B8B5B8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1388" y="4054476"/>
                <a:ext cx="155575" cy="157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97">
              <a:extLst>
                <a:ext uri="{FF2B5EF4-FFF2-40B4-BE49-F238E27FC236}">
                  <a16:creationId xmlns:a16="http://schemas.microsoft.com/office/drawing/2014/main" id="{BA89EDC9-05F1-CDEB-0824-3C333622B4A6}"/>
                </a:ext>
              </a:extLst>
            </p:cNvPr>
            <p:cNvSpPr>
              <a:spLocks/>
            </p:cNvSpPr>
            <p:nvPr/>
          </p:nvSpPr>
          <p:spPr>
            <a:xfrm>
              <a:off x="487680" y="2611755"/>
              <a:ext cx="2540994" cy="91440"/>
            </a:xfrm>
            <a:custGeom>
              <a:avLst/>
              <a:gdLst>
                <a:gd name="connsiteX0" fmla="*/ 0 w 2552700"/>
                <a:gd name="connsiteY0" fmla="*/ 0 h 91440"/>
                <a:gd name="connsiteX1" fmla="*/ 2552700 w 2552700"/>
                <a:gd name="connsiteY1" fmla="*/ 0 h 91440"/>
                <a:gd name="connsiteX2" fmla="*/ 2552700 w 2552700"/>
                <a:gd name="connsiteY2" fmla="*/ 91440 h 91440"/>
                <a:gd name="connsiteX3" fmla="*/ 0 w 2552700"/>
                <a:gd name="connsiteY3" fmla="*/ 91440 h 91440"/>
                <a:gd name="connsiteX4" fmla="*/ 0 w 2552700"/>
                <a:gd name="connsiteY4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2700" h="91440">
                  <a:moveTo>
                    <a:pt x="0" y="0"/>
                  </a:moveTo>
                  <a:lnTo>
                    <a:pt x="2552700" y="0"/>
                  </a:lnTo>
                  <a:lnTo>
                    <a:pt x="2552700" y="91440"/>
                  </a:lnTo>
                  <a:lnTo>
                    <a:pt x="0" y="9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3DAC0A-FD05-25FA-0CCD-75888C50EE31}"/>
                </a:ext>
              </a:extLst>
            </p:cNvPr>
            <p:cNvGrpSpPr/>
            <p:nvPr/>
          </p:nvGrpSpPr>
          <p:grpSpPr>
            <a:xfrm>
              <a:off x="2275253" y="2139550"/>
              <a:ext cx="700088" cy="483000"/>
              <a:chOff x="1550988" y="1589088"/>
              <a:chExt cx="1479550" cy="1020762"/>
            </a:xfrm>
          </p:grpSpPr>
          <p:sp>
            <p:nvSpPr>
              <p:cNvPr id="17" name="Freeform 54">
                <a:extLst>
                  <a:ext uri="{FF2B5EF4-FFF2-40B4-BE49-F238E27FC236}">
                    <a16:creationId xmlns:a16="http://schemas.microsoft.com/office/drawing/2014/main" id="{F6B14FAA-325D-DE0A-E437-F54DB527D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100" y="2112963"/>
                <a:ext cx="633412" cy="273050"/>
              </a:xfrm>
              <a:custGeom>
                <a:avLst/>
                <a:gdLst>
                  <a:gd name="T0" fmla="*/ 0 w 327"/>
                  <a:gd name="T1" fmla="*/ 140 h 141"/>
                  <a:gd name="T2" fmla="*/ 327 w 327"/>
                  <a:gd name="T3" fmla="*/ 140 h 141"/>
                  <a:gd name="T4" fmla="*/ 327 w 327"/>
                  <a:gd name="T5" fmla="*/ 19 h 141"/>
                  <a:gd name="T6" fmla="*/ 97 w 327"/>
                  <a:gd name="T7" fmla="*/ 0 h 141"/>
                  <a:gd name="T8" fmla="*/ 0 w 327"/>
                  <a:gd name="T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141">
                    <a:moveTo>
                      <a:pt x="0" y="140"/>
                    </a:moveTo>
                    <a:cubicBezTo>
                      <a:pt x="112" y="140"/>
                      <a:pt x="327" y="139"/>
                      <a:pt x="327" y="140"/>
                    </a:cubicBezTo>
                    <a:cubicBezTo>
                      <a:pt x="327" y="141"/>
                      <a:pt x="327" y="19"/>
                      <a:pt x="327" y="19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F7A7B84B-2C42-A60D-D1E4-0F74520DA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2070100"/>
                <a:ext cx="528637" cy="314325"/>
              </a:xfrm>
              <a:custGeom>
                <a:avLst/>
                <a:gdLst>
                  <a:gd name="T0" fmla="*/ 109 w 273"/>
                  <a:gd name="T1" fmla="*/ 162 h 162"/>
                  <a:gd name="T2" fmla="*/ 176 w 273"/>
                  <a:gd name="T3" fmla="*/ 162 h 162"/>
                  <a:gd name="T4" fmla="*/ 273 w 273"/>
                  <a:gd name="T5" fmla="*/ 22 h 162"/>
                  <a:gd name="T6" fmla="*/ 0 w 273"/>
                  <a:gd name="T7" fmla="*/ 0 h 162"/>
                  <a:gd name="T8" fmla="*/ 109 w 273"/>
                  <a:gd name="T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62">
                    <a:moveTo>
                      <a:pt x="109" y="162"/>
                    </a:moveTo>
                    <a:cubicBezTo>
                      <a:pt x="109" y="162"/>
                      <a:pt x="136" y="162"/>
                      <a:pt x="176" y="162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9" y="16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706EF064-5826-82F8-39B8-F26C25289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113" y="1589088"/>
                <a:ext cx="703262" cy="317500"/>
              </a:xfrm>
              <a:custGeom>
                <a:avLst/>
                <a:gdLst>
                  <a:gd name="T0" fmla="*/ 340 w 362"/>
                  <a:gd name="T1" fmla="*/ 99 h 163"/>
                  <a:gd name="T2" fmla="*/ 322 w 362"/>
                  <a:gd name="T3" fmla="*/ 59 h 163"/>
                  <a:gd name="T4" fmla="*/ 266 w 362"/>
                  <a:gd name="T5" fmla="*/ 36 h 163"/>
                  <a:gd name="T6" fmla="*/ 250 w 362"/>
                  <a:gd name="T7" fmla="*/ 15 h 163"/>
                  <a:gd name="T8" fmla="*/ 228 w 362"/>
                  <a:gd name="T9" fmla="*/ 0 h 163"/>
                  <a:gd name="T10" fmla="*/ 192 w 362"/>
                  <a:gd name="T11" fmla="*/ 15 h 163"/>
                  <a:gd name="T12" fmla="*/ 153 w 362"/>
                  <a:gd name="T13" fmla="*/ 8 h 163"/>
                  <a:gd name="T14" fmla="*/ 111 w 362"/>
                  <a:gd name="T15" fmla="*/ 28 h 163"/>
                  <a:gd name="T16" fmla="*/ 73 w 362"/>
                  <a:gd name="T17" fmla="*/ 59 h 163"/>
                  <a:gd name="T18" fmla="*/ 46 w 362"/>
                  <a:gd name="T19" fmla="*/ 68 h 163"/>
                  <a:gd name="T20" fmla="*/ 12 w 362"/>
                  <a:gd name="T21" fmla="*/ 109 h 163"/>
                  <a:gd name="T22" fmla="*/ 0 w 362"/>
                  <a:gd name="T23" fmla="*/ 162 h 163"/>
                  <a:gd name="T24" fmla="*/ 358 w 362"/>
                  <a:gd name="T25" fmla="*/ 163 h 163"/>
                  <a:gd name="T26" fmla="*/ 355 w 362"/>
                  <a:gd name="T27" fmla="*/ 130 h 163"/>
                  <a:gd name="T28" fmla="*/ 340 w 362"/>
                  <a:gd name="T29" fmla="*/ 9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163">
                    <a:moveTo>
                      <a:pt x="340" y="99"/>
                    </a:moveTo>
                    <a:cubicBezTo>
                      <a:pt x="335" y="85"/>
                      <a:pt x="333" y="69"/>
                      <a:pt x="322" y="59"/>
                    </a:cubicBezTo>
                    <a:cubicBezTo>
                      <a:pt x="307" y="45"/>
                      <a:pt x="282" y="49"/>
                      <a:pt x="266" y="36"/>
                    </a:cubicBezTo>
                    <a:cubicBezTo>
                      <a:pt x="259" y="30"/>
                      <a:pt x="255" y="22"/>
                      <a:pt x="250" y="15"/>
                    </a:cubicBezTo>
                    <a:cubicBezTo>
                      <a:pt x="244" y="7"/>
                      <a:pt x="237" y="1"/>
                      <a:pt x="228" y="0"/>
                    </a:cubicBezTo>
                    <a:cubicBezTo>
                      <a:pt x="215" y="0"/>
                      <a:pt x="205" y="13"/>
                      <a:pt x="192" y="15"/>
                    </a:cubicBezTo>
                    <a:cubicBezTo>
                      <a:pt x="179" y="18"/>
                      <a:pt x="166" y="9"/>
                      <a:pt x="153" y="8"/>
                    </a:cubicBezTo>
                    <a:cubicBezTo>
                      <a:pt x="137" y="6"/>
                      <a:pt x="122" y="17"/>
                      <a:pt x="111" y="28"/>
                    </a:cubicBezTo>
                    <a:cubicBezTo>
                      <a:pt x="99" y="40"/>
                      <a:pt x="88" y="53"/>
                      <a:pt x="73" y="59"/>
                    </a:cubicBezTo>
                    <a:cubicBezTo>
                      <a:pt x="64" y="63"/>
                      <a:pt x="55" y="64"/>
                      <a:pt x="46" y="68"/>
                    </a:cubicBezTo>
                    <a:cubicBezTo>
                      <a:pt x="29" y="75"/>
                      <a:pt x="18" y="92"/>
                      <a:pt x="12" y="109"/>
                    </a:cubicBezTo>
                    <a:cubicBezTo>
                      <a:pt x="6" y="126"/>
                      <a:pt x="4" y="145"/>
                      <a:pt x="0" y="162"/>
                    </a:cubicBezTo>
                    <a:cubicBezTo>
                      <a:pt x="119" y="163"/>
                      <a:pt x="239" y="163"/>
                      <a:pt x="358" y="163"/>
                    </a:cubicBezTo>
                    <a:cubicBezTo>
                      <a:pt x="362" y="152"/>
                      <a:pt x="360" y="140"/>
                      <a:pt x="355" y="130"/>
                    </a:cubicBezTo>
                    <a:cubicBezTo>
                      <a:pt x="351" y="119"/>
                      <a:pt x="344" y="109"/>
                      <a:pt x="340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3208236D-D41A-D138-9EE4-C36C3EE34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413" y="1884363"/>
                <a:ext cx="619125" cy="412750"/>
              </a:xfrm>
              <a:custGeom>
                <a:avLst/>
                <a:gdLst>
                  <a:gd name="T0" fmla="*/ 305 w 319"/>
                  <a:gd name="T1" fmla="*/ 59 h 212"/>
                  <a:gd name="T2" fmla="*/ 247 w 319"/>
                  <a:gd name="T3" fmla="*/ 59 h 212"/>
                  <a:gd name="T4" fmla="*/ 247 w 319"/>
                  <a:gd name="T5" fmla="*/ 14 h 212"/>
                  <a:gd name="T6" fmla="*/ 234 w 319"/>
                  <a:gd name="T7" fmla="*/ 0 h 212"/>
                  <a:gd name="T8" fmla="*/ 64 w 319"/>
                  <a:gd name="T9" fmla="*/ 0 h 212"/>
                  <a:gd name="T10" fmla="*/ 0 w 319"/>
                  <a:gd name="T11" fmla="*/ 212 h 212"/>
                  <a:gd name="T12" fmla="*/ 299 w 319"/>
                  <a:gd name="T13" fmla="*/ 212 h 212"/>
                  <a:gd name="T14" fmla="*/ 319 w 319"/>
                  <a:gd name="T15" fmla="*/ 212 h 212"/>
                  <a:gd name="T16" fmla="*/ 319 w 319"/>
                  <a:gd name="T17" fmla="*/ 72 h 212"/>
                  <a:gd name="T18" fmla="*/ 305 w 319"/>
                  <a:gd name="T19" fmla="*/ 5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9" h="212">
                    <a:moveTo>
                      <a:pt x="305" y="59"/>
                    </a:moveTo>
                    <a:cubicBezTo>
                      <a:pt x="247" y="59"/>
                      <a:pt x="247" y="59"/>
                      <a:pt x="247" y="59"/>
                    </a:cubicBezTo>
                    <a:cubicBezTo>
                      <a:pt x="247" y="14"/>
                      <a:pt x="247" y="14"/>
                      <a:pt x="247" y="14"/>
                    </a:cubicBezTo>
                    <a:cubicBezTo>
                      <a:pt x="247" y="6"/>
                      <a:pt x="241" y="0"/>
                      <a:pt x="23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299" y="212"/>
                      <a:pt x="299" y="212"/>
                      <a:pt x="299" y="212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72"/>
                      <a:pt x="319" y="72"/>
                      <a:pt x="319" y="72"/>
                    </a:cubicBezTo>
                    <a:cubicBezTo>
                      <a:pt x="319" y="65"/>
                      <a:pt x="312" y="59"/>
                      <a:pt x="305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6DCB0487-6981-6067-8709-6270A04BC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290763"/>
                <a:ext cx="38100" cy="66675"/>
              </a:xfrm>
              <a:custGeom>
                <a:avLst/>
                <a:gdLst>
                  <a:gd name="T0" fmla="*/ 0 w 20"/>
                  <a:gd name="T1" fmla="*/ 24 h 34"/>
                  <a:gd name="T2" fmla="*/ 10 w 20"/>
                  <a:gd name="T3" fmla="*/ 34 h 34"/>
                  <a:gd name="T4" fmla="*/ 20 w 20"/>
                  <a:gd name="T5" fmla="*/ 24 h 34"/>
                  <a:gd name="T6" fmla="*/ 20 w 20"/>
                  <a:gd name="T7" fmla="*/ 0 h 34"/>
                  <a:gd name="T8" fmla="*/ 0 w 20"/>
                  <a:gd name="T9" fmla="*/ 0 h 34"/>
                  <a:gd name="T10" fmla="*/ 0 w 20"/>
                  <a:gd name="T1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4">
                    <a:moveTo>
                      <a:pt x="0" y="24"/>
                    </a:moveTo>
                    <a:cubicBezTo>
                      <a:pt x="0" y="29"/>
                      <a:pt x="4" y="34"/>
                      <a:pt x="10" y="34"/>
                    </a:cubicBezTo>
                    <a:cubicBezTo>
                      <a:pt x="15" y="34"/>
                      <a:pt x="20" y="29"/>
                      <a:pt x="20" y="2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FCE4D014-DC7F-E651-0B47-715551C4A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988" y="1941513"/>
                <a:ext cx="293687" cy="95250"/>
              </a:xfrm>
              <a:custGeom>
                <a:avLst/>
                <a:gdLst>
                  <a:gd name="T0" fmla="*/ 33 w 185"/>
                  <a:gd name="T1" fmla="*/ 0 h 60"/>
                  <a:gd name="T2" fmla="*/ 0 w 185"/>
                  <a:gd name="T3" fmla="*/ 60 h 60"/>
                  <a:gd name="T4" fmla="*/ 185 w 185"/>
                  <a:gd name="T5" fmla="*/ 60 h 60"/>
                  <a:gd name="T6" fmla="*/ 161 w 185"/>
                  <a:gd name="T7" fmla="*/ 0 h 60"/>
                  <a:gd name="T8" fmla="*/ 33 w 18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60">
                    <a:moveTo>
                      <a:pt x="33" y="0"/>
                    </a:moveTo>
                    <a:lnTo>
                      <a:pt x="0" y="60"/>
                    </a:lnTo>
                    <a:lnTo>
                      <a:pt x="185" y="60"/>
                    </a:lnTo>
                    <a:lnTo>
                      <a:pt x="161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584D78CB-045D-3248-01D7-F963A1C9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5" y="1857375"/>
                <a:ext cx="806450" cy="111125"/>
              </a:xfrm>
              <a:custGeom>
                <a:avLst/>
                <a:gdLst>
                  <a:gd name="T0" fmla="*/ 0 w 508"/>
                  <a:gd name="T1" fmla="*/ 46 h 70"/>
                  <a:gd name="T2" fmla="*/ 485 w 508"/>
                  <a:gd name="T3" fmla="*/ 70 h 70"/>
                  <a:gd name="T4" fmla="*/ 508 w 508"/>
                  <a:gd name="T5" fmla="*/ 0 h 70"/>
                  <a:gd name="T6" fmla="*/ 26 w 508"/>
                  <a:gd name="T7" fmla="*/ 8 h 70"/>
                  <a:gd name="T8" fmla="*/ 0 w 508"/>
                  <a:gd name="T9" fmla="*/ 4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70">
                    <a:moveTo>
                      <a:pt x="0" y="46"/>
                    </a:moveTo>
                    <a:lnTo>
                      <a:pt x="485" y="70"/>
                    </a:lnTo>
                    <a:lnTo>
                      <a:pt x="508" y="0"/>
                    </a:lnTo>
                    <a:lnTo>
                      <a:pt x="26" y="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C953F805-AC8A-5487-0292-D75B85716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850" y="2054225"/>
                <a:ext cx="833437" cy="76200"/>
              </a:xfrm>
              <a:custGeom>
                <a:avLst/>
                <a:gdLst>
                  <a:gd name="T0" fmla="*/ 0 w 525"/>
                  <a:gd name="T1" fmla="*/ 18 h 48"/>
                  <a:gd name="T2" fmla="*/ 517 w 525"/>
                  <a:gd name="T3" fmla="*/ 48 h 48"/>
                  <a:gd name="T4" fmla="*/ 525 w 525"/>
                  <a:gd name="T5" fmla="*/ 24 h 48"/>
                  <a:gd name="T6" fmla="*/ 13 w 525"/>
                  <a:gd name="T7" fmla="*/ 0 h 48"/>
                  <a:gd name="T8" fmla="*/ 0 w 525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48">
                    <a:moveTo>
                      <a:pt x="0" y="18"/>
                    </a:moveTo>
                    <a:lnTo>
                      <a:pt x="517" y="48"/>
                    </a:lnTo>
                    <a:lnTo>
                      <a:pt x="525" y="24"/>
                    </a:lnTo>
                    <a:lnTo>
                      <a:pt x="1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6C0E906D-9A29-1605-EEB2-10F613EC9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988" y="2082800"/>
                <a:ext cx="863600" cy="207963"/>
              </a:xfrm>
              <a:custGeom>
                <a:avLst/>
                <a:gdLst>
                  <a:gd name="T0" fmla="*/ 0 w 544"/>
                  <a:gd name="T1" fmla="*/ 41 h 131"/>
                  <a:gd name="T2" fmla="*/ 511 w 544"/>
                  <a:gd name="T3" fmla="*/ 131 h 131"/>
                  <a:gd name="T4" fmla="*/ 544 w 544"/>
                  <a:gd name="T5" fmla="*/ 30 h 131"/>
                  <a:gd name="T6" fmla="*/ 27 w 544"/>
                  <a:gd name="T7" fmla="*/ 0 h 131"/>
                  <a:gd name="T8" fmla="*/ 0 w 544"/>
                  <a:gd name="T9" fmla="*/ 4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4" h="131">
                    <a:moveTo>
                      <a:pt x="0" y="41"/>
                    </a:moveTo>
                    <a:lnTo>
                      <a:pt x="511" y="131"/>
                    </a:lnTo>
                    <a:lnTo>
                      <a:pt x="544" y="30"/>
                    </a:lnTo>
                    <a:lnTo>
                      <a:pt x="27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3">
                <a:extLst>
                  <a:ext uri="{FF2B5EF4-FFF2-40B4-BE49-F238E27FC236}">
                    <a16:creationId xmlns:a16="http://schemas.microsoft.com/office/drawing/2014/main" id="{62B121C9-C081-1595-5D7E-CDFC341FF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225" y="1930400"/>
                <a:ext cx="795337" cy="85725"/>
              </a:xfrm>
              <a:custGeom>
                <a:avLst/>
                <a:gdLst>
                  <a:gd name="T0" fmla="*/ 0 w 501"/>
                  <a:gd name="T1" fmla="*/ 23 h 54"/>
                  <a:gd name="T2" fmla="*/ 491 w 501"/>
                  <a:gd name="T3" fmla="*/ 54 h 54"/>
                  <a:gd name="T4" fmla="*/ 501 w 501"/>
                  <a:gd name="T5" fmla="*/ 24 h 54"/>
                  <a:gd name="T6" fmla="*/ 16 w 501"/>
                  <a:gd name="T7" fmla="*/ 0 h 54"/>
                  <a:gd name="T8" fmla="*/ 0 w 501"/>
                  <a:gd name="T9" fmla="*/ 2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54">
                    <a:moveTo>
                      <a:pt x="0" y="23"/>
                    </a:moveTo>
                    <a:lnTo>
                      <a:pt x="491" y="54"/>
                    </a:lnTo>
                    <a:lnTo>
                      <a:pt x="501" y="24"/>
                    </a:lnTo>
                    <a:lnTo>
                      <a:pt x="1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4">
                <a:extLst>
                  <a:ext uri="{FF2B5EF4-FFF2-40B4-BE49-F238E27FC236}">
                    <a16:creationId xmlns:a16="http://schemas.microsoft.com/office/drawing/2014/main" id="{8F27B3E0-E9D1-8E35-3BF2-8F5798672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1966913"/>
                <a:ext cx="838200" cy="125413"/>
              </a:xfrm>
              <a:custGeom>
                <a:avLst/>
                <a:gdLst>
                  <a:gd name="T0" fmla="*/ 0 w 528"/>
                  <a:gd name="T1" fmla="*/ 55 h 79"/>
                  <a:gd name="T2" fmla="*/ 512 w 528"/>
                  <a:gd name="T3" fmla="*/ 79 h 79"/>
                  <a:gd name="T4" fmla="*/ 528 w 528"/>
                  <a:gd name="T5" fmla="*/ 31 h 79"/>
                  <a:gd name="T6" fmla="*/ 37 w 528"/>
                  <a:gd name="T7" fmla="*/ 0 h 79"/>
                  <a:gd name="T8" fmla="*/ 0 w 528"/>
                  <a:gd name="T9" fmla="*/ 5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79">
                    <a:moveTo>
                      <a:pt x="0" y="55"/>
                    </a:moveTo>
                    <a:lnTo>
                      <a:pt x="512" y="79"/>
                    </a:lnTo>
                    <a:lnTo>
                      <a:pt x="528" y="31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65">
                <a:extLst>
                  <a:ext uri="{FF2B5EF4-FFF2-40B4-BE49-F238E27FC236}">
                    <a16:creationId xmlns:a16="http://schemas.microsoft.com/office/drawing/2014/main" id="{D7589C3F-0963-1DE9-B3DA-CA8A72AD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" y="2139950"/>
                <a:ext cx="469900" cy="469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66">
                <a:extLst>
                  <a:ext uri="{FF2B5EF4-FFF2-40B4-BE49-F238E27FC236}">
                    <a16:creationId xmlns:a16="http://schemas.microsoft.com/office/drawing/2014/main" id="{D16F771A-F5FA-4705-BB7C-673167E35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913" y="2271713"/>
                <a:ext cx="203200" cy="2047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67">
                <a:extLst>
                  <a:ext uri="{FF2B5EF4-FFF2-40B4-BE49-F238E27FC236}">
                    <a16:creationId xmlns:a16="http://schemas.microsoft.com/office/drawing/2014/main" id="{74354290-D422-92A2-2429-558B39F8D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263" y="2139950"/>
                <a:ext cx="468312" cy="469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68">
                <a:extLst>
                  <a:ext uri="{FF2B5EF4-FFF2-40B4-BE49-F238E27FC236}">
                    <a16:creationId xmlns:a16="http://schemas.microsoft.com/office/drawing/2014/main" id="{D76EEB33-186B-E861-A5EE-C23D98101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613" y="2271713"/>
                <a:ext cx="203200" cy="2047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9">
                <a:extLst>
                  <a:ext uri="{FF2B5EF4-FFF2-40B4-BE49-F238E27FC236}">
                    <a16:creationId xmlns:a16="http://schemas.microsoft.com/office/drawing/2014/main" id="{E27F4E08-7268-BE63-47E6-915206974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1731963"/>
                <a:ext cx="568325" cy="566738"/>
              </a:xfrm>
              <a:custGeom>
                <a:avLst/>
                <a:gdLst>
                  <a:gd name="T0" fmla="*/ 276 w 293"/>
                  <a:gd name="T1" fmla="*/ 0 h 292"/>
                  <a:gd name="T2" fmla="*/ 112 w 293"/>
                  <a:gd name="T3" fmla="*/ 0 h 292"/>
                  <a:gd name="T4" fmla="*/ 0 w 293"/>
                  <a:gd name="T5" fmla="*/ 285 h 292"/>
                  <a:gd name="T6" fmla="*/ 42 w 293"/>
                  <a:gd name="T7" fmla="*/ 292 h 292"/>
                  <a:gd name="T8" fmla="*/ 142 w 293"/>
                  <a:gd name="T9" fmla="*/ 34 h 292"/>
                  <a:gd name="T10" fmla="*/ 274 w 293"/>
                  <a:gd name="T11" fmla="*/ 34 h 292"/>
                  <a:gd name="T12" fmla="*/ 288 w 293"/>
                  <a:gd name="T13" fmla="*/ 25 h 292"/>
                  <a:gd name="T14" fmla="*/ 290 w 293"/>
                  <a:gd name="T15" fmla="*/ 20 h 292"/>
                  <a:gd name="T16" fmla="*/ 276 w 293"/>
                  <a:gd name="T1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292">
                    <a:moveTo>
                      <a:pt x="27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42" y="292"/>
                      <a:pt x="42" y="292"/>
                      <a:pt x="42" y="292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274" y="34"/>
                      <a:pt x="274" y="34"/>
                      <a:pt x="274" y="34"/>
                    </a:cubicBezTo>
                    <a:cubicBezTo>
                      <a:pt x="281" y="34"/>
                      <a:pt x="286" y="31"/>
                      <a:pt x="288" y="25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93" y="10"/>
                      <a:pt x="286" y="0"/>
                      <a:pt x="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5097E4-ABD3-1D3D-1227-668A93722B00}"/>
              </a:ext>
            </a:extLst>
          </p:cNvPr>
          <p:cNvGrpSpPr/>
          <p:nvPr/>
        </p:nvGrpSpPr>
        <p:grpSpPr>
          <a:xfrm>
            <a:off x="6488996" y="1610955"/>
            <a:ext cx="4819650" cy="1413609"/>
            <a:chOff x="6280150" y="1293079"/>
            <a:chExt cx="5359400" cy="141360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9B6CE1F-E397-C39B-D87B-D34AAB2A2AAD}"/>
                </a:ext>
              </a:extLst>
            </p:cNvPr>
            <p:cNvGrpSpPr/>
            <p:nvPr/>
          </p:nvGrpSpPr>
          <p:grpSpPr>
            <a:xfrm>
              <a:off x="10120006" y="1579563"/>
              <a:ext cx="1514781" cy="690562"/>
              <a:chOff x="3261360" y="1579563"/>
              <a:chExt cx="8373428" cy="3817298"/>
            </a:xfrm>
          </p:grpSpPr>
          <p:sp>
            <p:nvSpPr>
              <p:cNvPr id="237" name="Freeform 737">
                <a:extLst>
                  <a:ext uri="{FF2B5EF4-FFF2-40B4-BE49-F238E27FC236}">
                    <a16:creationId xmlns:a16="http://schemas.microsoft.com/office/drawing/2014/main" id="{636E5A34-E302-5171-B6B9-254461462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872" y="2001753"/>
                <a:ext cx="3958028" cy="2137338"/>
              </a:xfrm>
              <a:custGeom>
                <a:avLst/>
                <a:gdLst>
                  <a:gd name="T0" fmla="*/ 1 w 219"/>
                  <a:gd name="T1" fmla="*/ 0 h 117"/>
                  <a:gd name="T2" fmla="*/ 0 w 219"/>
                  <a:gd name="T3" fmla="*/ 2 h 117"/>
                  <a:gd name="T4" fmla="*/ 16 w 219"/>
                  <a:gd name="T5" fmla="*/ 13 h 117"/>
                  <a:gd name="T6" fmla="*/ 16 w 219"/>
                  <a:gd name="T7" fmla="*/ 112 h 117"/>
                  <a:gd name="T8" fmla="*/ 18 w 219"/>
                  <a:gd name="T9" fmla="*/ 112 h 117"/>
                  <a:gd name="T10" fmla="*/ 18 w 219"/>
                  <a:gd name="T11" fmla="*/ 14 h 117"/>
                  <a:gd name="T12" fmla="*/ 31 w 219"/>
                  <a:gd name="T13" fmla="*/ 23 h 117"/>
                  <a:gd name="T14" fmla="*/ 31 w 219"/>
                  <a:gd name="T15" fmla="*/ 112 h 117"/>
                  <a:gd name="T16" fmla="*/ 33 w 219"/>
                  <a:gd name="T17" fmla="*/ 112 h 117"/>
                  <a:gd name="T18" fmla="*/ 33 w 219"/>
                  <a:gd name="T19" fmla="*/ 24 h 117"/>
                  <a:gd name="T20" fmla="*/ 46 w 219"/>
                  <a:gd name="T21" fmla="*/ 33 h 117"/>
                  <a:gd name="T22" fmla="*/ 46 w 219"/>
                  <a:gd name="T23" fmla="*/ 112 h 117"/>
                  <a:gd name="T24" fmla="*/ 47 w 219"/>
                  <a:gd name="T25" fmla="*/ 112 h 117"/>
                  <a:gd name="T26" fmla="*/ 47 w 219"/>
                  <a:gd name="T27" fmla="*/ 34 h 117"/>
                  <a:gd name="T28" fmla="*/ 60 w 219"/>
                  <a:gd name="T29" fmla="*/ 42 h 117"/>
                  <a:gd name="T30" fmla="*/ 60 w 219"/>
                  <a:gd name="T31" fmla="*/ 112 h 117"/>
                  <a:gd name="T32" fmla="*/ 62 w 219"/>
                  <a:gd name="T33" fmla="*/ 112 h 117"/>
                  <a:gd name="T34" fmla="*/ 62 w 219"/>
                  <a:gd name="T35" fmla="*/ 43 h 117"/>
                  <a:gd name="T36" fmla="*/ 75 w 219"/>
                  <a:gd name="T37" fmla="*/ 51 h 117"/>
                  <a:gd name="T38" fmla="*/ 75 w 219"/>
                  <a:gd name="T39" fmla="*/ 112 h 117"/>
                  <a:gd name="T40" fmla="*/ 77 w 219"/>
                  <a:gd name="T41" fmla="*/ 112 h 117"/>
                  <a:gd name="T42" fmla="*/ 77 w 219"/>
                  <a:gd name="T43" fmla="*/ 52 h 117"/>
                  <a:gd name="T44" fmla="*/ 90 w 219"/>
                  <a:gd name="T45" fmla="*/ 59 h 117"/>
                  <a:gd name="T46" fmla="*/ 90 w 219"/>
                  <a:gd name="T47" fmla="*/ 112 h 117"/>
                  <a:gd name="T48" fmla="*/ 91 w 219"/>
                  <a:gd name="T49" fmla="*/ 112 h 117"/>
                  <a:gd name="T50" fmla="*/ 91 w 219"/>
                  <a:gd name="T51" fmla="*/ 60 h 117"/>
                  <a:gd name="T52" fmla="*/ 104 w 219"/>
                  <a:gd name="T53" fmla="*/ 67 h 117"/>
                  <a:gd name="T54" fmla="*/ 104 w 219"/>
                  <a:gd name="T55" fmla="*/ 112 h 117"/>
                  <a:gd name="T56" fmla="*/ 106 w 219"/>
                  <a:gd name="T57" fmla="*/ 112 h 117"/>
                  <a:gd name="T58" fmla="*/ 106 w 219"/>
                  <a:gd name="T59" fmla="*/ 68 h 117"/>
                  <a:gd name="T60" fmla="*/ 106 w 219"/>
                  <a:gd name="T61" fmla="*/ 68 h 117"/>
                  <a:gd name="T62" fmla="*/ 119 w 219"/>
                  <a:gd name="T63" fmla="*/ 75 h 117"/>
                  <a:gd name="T64" fmla="*/ 119 w 219"/>
                  <a:gd name="T65" fmla="*/ 112 h 117"/>
                  <a:gd name="T66" fmla="*/ 121 w 219"/>
                  <a:gd name="T67" fmla="*/ 112 h 117"/>
                  <a:gd name="T68" fmla="*/ 121 w 219"/>
                  <a:gd name="T69" fmla="*/ 76 h 117"/>
                  <a:gd name="T70" fmla="*/ 134 w 219"/>
                  <a:gd name="T71" fmla="*/ 82 h 117"/>
                  <a:gd name="T72" fmla="*/ 134 w 219"/>
                  <a:gd name="T73" fmla="*/ 112 h 117"/>
                  <a:gd name="T74" fmla="*/ 136 w 219"/>
                  <a:gd name="T75" fmla="*/ 112 h 117"/>
                  <a:gd name="T76" fmla="*/ 136 w 219"/>
                  <a:gd name="T77" fmla="*/ 83 h 117"/>
                  <a:gd name="T78" fmla="*/ 148 w 219"/>
                  <a:gd name="T79" fmla="*/ 88 h 117"/>
                  <a:gd name="T80" fmla="*/ 148 w 219"/>
                  <a:gd name="T81" fmla="*/ 112 h 117"/>
                  <a:gd name="T82" fmla="*/ 150 w 219"/>
                  <a:gd name="T83" fmla="*/ 112 h 117"/>
                  <a:gd name="T84" fmla="*/ 150 w 219"/>
                  <a:gd name="T85" fmla="*/ 89 h 117"/>
                  <a:gd name="T86" fmla="*/ 163 w 219"/>
                  <a:gd name="T87" fmla="*/ 95 h 117"/>
                  <a:gd name="T88" fmla="*/ 163 w 219"/>
                  <a:gd name="T89" fmla="*/ 112 h 117"/>
                  <a:gd name="T90" fmla="*/ 165 w 219"/>
                  <a:gd name="T91" fmla="*/ 112 h 117"/>
                  <a:gd name="T92" fmla="*/ 165 w 219"/>
                  <a:gd name="T93" fmla="*/ 96 h 117"/>
                  <a:gd name="T94" fmla="*/ 178 w 219"/>
                  <a:gd name="T95" fmla="*/ 101 h 117"/>
                  <a:gd name="T96" fmla="*/ 178 w 219"/>
                  <a:gd name="T97" fmla="*/ 112 h 117"/>
                  <a:gd name="T98" fmla="*/ 180 w 219"/>
                  <a:gd name="T99" fmla="*/ 112 h 117"/>
                  <a:gd name="T100" fmla="*/ 180 w 219"/>
                  <a:gd name="T101" fmla="*/ 102 h 117"/>
                  <a:gd name="T102" fmla="*/ 192 w 219"/>
                  <a:gd name="T103" fmla="*/ 107 h 117"/>
                  <a:gd name="T104" fmla="*/ 192 w 219"/>
                  <a:gd name="T105" fmla="*/ 112 h 117"/>
                  <a:gd name="T106" fmla="*/ 194 w 219"/>
                  <a:gd name="T107" fmla="*/ 112 h 117"/>
                  <a:gd name="T108" fmla="*/ 194 w 219"/>
                  <a:gd name="T109" fmla="*/ 108 h 117"/>
                  <a:gd name="T110" fmla="*/ 218 w 219"/>
                  <a:gd name="T111" fmla="*/ 117 h 117"/>
                  <a:gd name="T112" fmla="*/ 219 w 219"/>
                  <a:gd name="T113" fmla="*/ 115 h 117"/>
                  <a:gd name="T114" fmla="*/ 107 w 219"/>
                  <a:gd name="T115" fmla="*/ 66 h 117"/>
                  <a:gd name="T116" fmla="*/ 1 w 219"/>
                  <a:gd name="T1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" h="117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6" y="6"/>
                      <a:pt x="16" y="13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2" y="17"/>
                      <a:pt x="26" y="20"/>
                      <a:pt x="31" y="2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7" y="27"/>
                      <a:pt x="41" y="30"/>
                      <a:pt x="46" y="33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52" y="37"/>
                      <a:pt x="56" y="39"/>
                      <a:pt x="60" y="4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6" y="46"/>
                      <a:pt x="71" y="48"/>
                      <a:pt x="75" y="51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81" y="54"/>
                      <a:pt x="85" y="57"/>
                      <a:pt x="90" y="59"/>
                    </a:cubicBezTo>
                    <a:cubicBezTo>
                      <a:pt x="90" y="112"/>
                      <a:pt x="90" y="112"/>
                      <a:pt x="90" y="112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6" y="63"/>
                      <a:pt x="100" y="65"/>
                      <a:pt x="104" y="67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10" y="70"/>
                      <a:pt x="115" y="73"/>
                      <a:pt x="119" y="75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5" y="78"/>
                      <a:pt x="129" y="80"/>
                      <a:pt x="134" y="82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40" y="85"/>
                      <a:pt x="144" y="87"/>
                      <a:pt x="148" y="88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55" y="91"/>
                      <a:pt x="159" y="93"/>
                      <a:pt x="163" y="95"/>
                    </a:cubicBezTo>
                    <a:cubicBezTo>
                      <a:pt x="163" y="112"/>
                      <a:pt x="163" y="112"/>
                      <a:pt x="163" y="112"/>
                    </a:cubicBezTo>
                    <a:cubicBezTo>
                      <a:pt x="165" y="112"/>
                      <a:pt x="165" y="112"/>
                      <a:pt x="165" y="112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69" y="98"/>
                      <a:pt x="174" y="99"/>
                      <a:pt x="178" y="101"/>
                    </a:cubicBezTo>
                    <a:cubicBezTo>
                      <a:pt x="178" y="112"/>
                      <a:pt x="178" y="112"/>
                      <a:pt x="178" y="112"/>
                    </a:cubicBezTo>
                    <a:cubicBezTo>
                      <a:pt x="180" y="112"/>
                      <a:pt x="180" y="112"/>
                      <a:pt x="180" y="11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84" y="104"/>
                      <a:pt x="188" y="106"/>
                      <a:pt x="192" y="107"/>
                    </a:cubicBezTo>
                    <a:cubicBezTo>
                      <a:pt x="192" y="112"/>
                      <a:pt x="192" y="112"/>
                      <a:pt x="192" y="112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4" y="108"/>
                      <a:pt x="194" y="108"/>
                      <a:pt x="194" y="108"/>
                    </a:cubicBezTo>
                    <a:cubicBezTo>
                      <a:pt x="209" y="114"/>
                      <a:pt x="218" y="117"/>
                      <a:pt x="218" y="117"/>
                    </a:cubicBezTo>
                    <a:cubicBezTo>
                      <a:pt x="219" y="115"/>
                      <a:pt x="219" y="115"/>
                      <a:pt x="219" y="115"/>
                    </a:cubicBezTo>
                    <a:cubicBezTo>
                      <a:pt x="218" y="115"/>
                      <a:pt x="159" y="93"/>
                      <a:pt x="107" y="66"/>
                    </a:cubicBezTo>
                    <a:cubicBezTo>
                      <a:pt x="55" y="39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738">
                <a:extLst>
                  <a:ext uri="{FF2B5EF4-FFF2-40B4-BE49-F238E27FC236}">
                    <a16:creationId xmlns:a16="http://schemas.microsoft.com/office/drawing/2014/main" id="{CFF1CA95-3FD1-5354-ED1F-9E6034D91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542" y="2001753"/>
                <a:ext cx="3940437" cy="2137338"/>
              </a:xfrm>
              <a:custGeom>
                <a:avLst/>
                <a:gdLst>
                  <a:gd name="T0" fmla="*/ 217 w 218"/>
                  <a:gd name="T1" fmla="*/ 0 h 117"/>
                  <a:gd name="T2" fmla="*/ 112 w 218"/>
                  <a:gd name="T3" fmla="*/ 66 h 117"/>
                  <a:gd name="T4" fmla="*/ 0 w 218"/>
                  <a:gd name="T5" fmla="*/ 115 h 117"/>
                  <a:gd name="T6" fmla="*/ 0 w 218"/>
                  <a:gd name="T7" fmla="*/ 117 h 117"/>
                  <a:gd name="T8" fmla="*/ 25 w 218"/>
                  <a:gd name="T9" fmla="*/ 108 h 117"/>
                  <a:gd name="T10" fmla="*/ 25 w 218"/>
                  <a:gd name="T11" fmla="*/ 112 h 117"/>
                  <a:gd name="T12" fmla="*/ 26 w 218"/>
                  <a:gd name="T13" fmla="*/ 112 h 117"/>
                  <a:gd name="T14" fmla="*/ 26 w 218"/>
                  <a:gd name="T15" fmla="*/ 107 h 117"/>
                  <a:gd name="T16" fmla="*/ 39 w 218"/>
                  <a:gd name="T17" fmla="*/ 102 h 117"/>
                  <a:gd name="T18" fmla="*/ 39 w 218"/>
                  <a:gd name="T19" fmla="*/ 112 h 117"/>
                  <a:gd name="T20" fmla="*/ 41 w 218"/>
                  <a:gd name="T21" fmla="*/ 112 h 117"/>
                  <a:gd name="T22" fmla="*/ 41 w 218"/>
                  <a:gd name="T23" fmla="*/ 101 h 117"/>
                  <a:gd name="T24" fmla="*/ 54 w 218"/>
                  <a:gd name="T25" fmla="*/ 96 h 117"/>
                  <a:gd name="T26" fmla="*/ 54 w 218"/>
                  <a:gd name="T27" fmla="*/ 112 h 117"/>
                  <a:gd name="T28" fmla="*/ 56 w 218"/>
                  <a:gd name="T29" fmla="*/ 112 h 117"/>
                  <a:gd name="T30" fmla="*/ 56 w 218"/>
                  <a:gd name="T31" fmla="*/ 95 h 117"/>
                  <a:gd name="T32" fmla="*/ 69 w 218"/>
                  <a:gd name="T33" fmla="*/ 89 h 117"/>
                  <a:gd name="T34" fmla="*/ 69 w 218"/>
                  <a:gd name="T35" fmla="*/ 112 h 117"/>
                  <a:gd name="T36" fmla="*/ 71 w 218"/>
                  <a:gd name="T37" fmla="*/ 112 h 117"/>
                  <a:gd name="T38" fmla="*/ 71 w 218"/>
                  <a:gd name="T39" fmla="*/ 88 h 117"/>
                  <a:gd name="T40" fmla="*/ 83 w 218"/>
                  <a:gd name="T41" fmla="*/ 83 h 117"/>
                  <a:gd name="T42" fmla="*/ 83 w 218"/>
                  <a:gd name="T43" fmla="*/ 112 h 117"/>
                  <a:gd name="T44" fmla="*/ 85 w 218"/>
                  <a:gd name="T45" fmla="*/ 112 h 117"/>
                  <a:gd name="T46" fmla="*/ 85 w 218"/>
                  <a:gd name="T47" fmla="*/ 82 h 117"/>
                  <a:gd name="T48" fmla="*/ 98 w 218"/>
                  <a:gd name="T49" fmla="*/ 76 h 117"/>
                  <a:gd name="T50" fmla="*/ 98 w 218"/>
                  <a:gd name="T51" fmla="*/ 112 h 117"/>
                  <a:gd name="T52" fmla="*/ 100 w 218"/>
                  <a:gd name="T53" fmla="*/ 112 h 117"/>
                  <a:gd name="T54" fmla="*/ 100 w 218"/>
                  <a:gd name="T55" fmla="*/ 75 h 117"/>
                  <a:gd name="T56" fmla="*/ 113 w 218"/>
                  <a:gd name="T57" fmla="*/ 68 h 117"/>
                  <a:gd name="T58" fmla="*/ 113 w 218"/>
                  <a:gd name="T59" fmla="*/ 68 h 117"/>
                  <a:gd name="T60" fmla="*/ 113 w 218"/>
                  <a:gd name="T61" fmla="*/ 112 h 117"/>
                  <a:gd name="T62" fmla="*/ 115 w 218"/>
                  <a:gd name="T63" fmla="*/ 112 h 117"/>
                  <a:gd name="T64" fmla="*/ 115 w 218"/>
                  <a:gd name="T65" fmla="*/ 67 h 117"/>
                  <a:gd name="T66" fmla="*/ 127 w 218"/>
                  <a:gd name="T67" fmla="*/ 60 h 117"/>
                  <a:gd name="T68" fmla="*/ 127 w 218"/>
                  <a:gd name="T69" fmla="*/ 112 h 117"/>
                  <a:gd name="T70" fmla="*/ 129 w 218"/>
                  <a:gd name="T71" fmla="*/ 112 h 117"/>
                  <a:gd name="T72" fmla="*/ 129 w 218"/>
                  <a:gd name="T73" fmla="*/ 59 h 117"/>
                  <a:gd name="T74" fmla="*/ 142 w 218"/>
                  <a:gd name="T75" fmla="*/ 52 h 117"/>
                  <a:gd name="T76" fmla="*/ 142 w 218"/>
                  <a:gd name="T77" fmla="*/ 112 h 117"/>
                  <a:gd name="T78" fmla="*/ 144 w 218"/>
                  <a:gd name="T79" fmla="*/ 112 h 117"/>
                  <a:gd name="T80" fmla="*/ 144 w 218"/>
                  <a:gd name="T81" fmla="*/ 51 h 117"/>
                  <a:gd name="T82" fmla="*/ 157 w 218"/>
                  <a:gd name="T83" fmla="*/ 43 h 117"/>
                  <a:gd name="T84" fmla="*/ 157 w 218"/>
                  <a:gd name="T85" fmla="*/ 112 h 117"/>
                  <a:gd name="T86" fmla="*/ 159 w 218"/>
                  <a:gd name="T87" fmla="*/ 112 h 117"/>
                  <a:gd name="T88" fmla="*/ 159 w 218"/>
                  <a:gd name="T89" fmla="*/ 42 h 117"/>
                  <a:gd name="T90" fmla="*/ 171 w 218"/>
                  <a:gd name="T91" fmla="*/ 34 h 117"/>
                  <a:gd name="T92" fmla="*/ 171 w 218"/>
                  <a:gd name="T93" fmla="*/ 112 h 117"/>
                  <a:gd name="T94" fmla="*/ 173 w 218"/>
                  <a:gd name="T95" fmla="*/ 112 h 117"/>
                  <a:gd name="T96" fmla="*/ 173 w 218"/>
                  <a:gd name="T97" fmla="*/ 33 h 117"/>
                  <a:gd name="T98" fmla="*/ 186 w 218"/>
                  <a:gd name="T99" fmla="*/ 24 h 117"/>
                  <a:gd name="T100" fmla="*/ 186 w 218"/>
                  <a:gd name="T101" fmla="*/ 112 h 117"/>
                  <a:gd name="T102" fmla="*/ 188 w 218"/>
                  <a:gd name="T103" fmla="*/ 112 h 117"/>
                  <a:gd name="T104" fmla="*/ 188 w 218"/>
                  <a:gd name="T105" fmla="*/ 23 h 117"/>
                  <a:gd name="T106" fmla="*/ 201 w 218"/>
                  <a:gd name="T107" fmla="*/ 14 h 117"/>
                  <a:gd name="T108" fmla="*/ 201 w 218"/>
                  <a:gd name="T109" fmla="*/ 112 h 117"/>
                  <a:gd name="T110" fmla="*/ 203 w 218"/>
                  <a:gd name="T111" fmla="*/ 112 h 117"/>
                  <a:gd name="T112" fmla="*/ 203 w 218"/>
                  <a:gd name="T113" fmla="*/ 13 h 117"/>
                  <a:gd name="T114" fmla="*/ 218 w 218"/>
                  <a:gd name="T115" fmla="*/ 2 h 117"/>
                  <a:gd name="T116" fmla="*/ 217 w 218"/>
                  <a:gd name="T1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117">
                    <a:moveTo>
                      <a:pt x="217" y="0"/>
                    </a:moveTo>
                    <a:cubicBezTo>
                      <a:pt x="217" y="0"/>
                      <a:pt x="164" y="39"/>
                      <a:pt x="112" y="66"/>
                    </a:cubicBezTo>
                    <a:cubicBezTo>
                      <a:pt x="60" y="93"/>
                      <a:pt x="1" y="115"/>
                      <a:pt x="0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" y="117"/>
                      <a:pt x="10" y="114"/>
                      <a:pt x="25" y="108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30" y="106"/>
                      <a:pt x="35" y="104"/>
                      <a:pt x="39" y="10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5" y="99"/>
                      <a:pt x="49" y="98"/>
                      <a:pt x="54" y="96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60" y="93"/>
                      <a:pt x="64" y="91"/>
                      <a:pt x="69" y="89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5" y="87"/>
                      <a:pt x="79" y="85"/>
                      <a:pt x="83" y="83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5" y="82"/>
                      <a:pt x="85" y="82"/>
                      <a:pt x="85" y="82"/>
                    </a:cubicBezTo>
                    <a:cubicBezTo>
                      <a:pt x="89" y="80"/>
                      <a:pt x="94" y="78"/>
                      <a:pt x="98" y="76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75"/>
                      <a:pt x="100" y="75"/>
                      <a:pt x="100" y="75"/>
                    </a:cubicBezTo>
                    <a:cubicBezTo>
                      <a:pt x="104" y="73"/>
                      <a:pt x="108" y="70"/>
                      <a:pt x="113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9" y="65"/>
                      <a:pt x="123" y="63"/>
                      <a:pt x="127" y="60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34" y="57"/>
                      <a:pt x="138" y="54"/>
                      <a:pt x="142" y="5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51"/>
                      <a:pt x="144" y="51"/>
                      <a:pt x="144" y="51"/>
                    </a:cubicBezTo>
                    <a:cubicBezTo>
                      <a:pt x="148" y="48"/>
                      <a:pt x="153" y="46"/>
                      <a:pt x="157" y="43"/>
                    </a:cubicBezTo>
                    <a:cubicBezTo>
                      <a:pt x="157" y="112"/>
                      <a:pt x="157" y="112"/>
                      <a:pt x="157" y="112"/>
                    </a:cubicBez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63" y="39"/>
                      <a:pt x="167" y="37"/>
                      <a:pt x="171" y="34"/>
                    </a:cubicBezTo>
                    <a:cubicBezTo>
                      <a:pt x="171" y="112"/>
                      <a:pt x="171" y="112"/>
                      <a:pt x="171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8" y="30"/>
                      <a:pt x="182" y="27"/>
                      <a:pt x="186" y="24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93" y="20"/>
                      <a:pt x="197" y="17"/>
                      <a:pt x="201" y="14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212" y="6"/>
                      <a:pt x="218" y="2"/>
                      <a:pt x="218" y="2"/>
                    </a:cubicBez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739">
                <a:extLst>
                  <a:ext uri="{FF2B5EF4-FFF2-40B4-BE49-F238E27FC236}">
                    <a16:creationId xmlns:a16="http://schemas.microsoft.com/office/drawing/2014/main" id="{7F9B6606-FB9A-6074-0A33-07084C49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360" y="4042336"/>
                <a:ext cx="8373428" cy="2814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: Shape 840">
                <a:extLst>
                  <a:ext uri="{FF2B5EF4-FFF2-40B4-BE49-F238E27FC236}">
                    <a16:creationId xmlns:a16="http://schemas.microsoft.com/office/drawing/2014/main" id="{78186E68-F691-272E-D991-59813AD28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4204" y="1887412"/>
                <a:ext cx="343032" cy="3509449"/>
              </a:xfrm>
              <a:custGeom>
                <a:avLst/>
                <a:gdLst>
                  <a:gd name="connsiteX0" fmla="*/ 17592 w 343032"/>
                  <a:gd name="connsiteY0" fmla="*/ 0 h 3509449"/>
                  <a:gd name="connsiteX1" fmla="*/ 87957 w 343032"/>
                  <a:gd name="connsiteY1" fmla="*/ 0 h 3509449"/>
                  <a:gd name="connsiteX2" fmla="*/ 131938 w 343032"/>
                  <a:gd name="connsiteY2" fmla="*/ 0 h 3509449"/>
                  <a:gd name="connsiteX3" fmla="*/ 237485 w 343032"/>
                  <a:gd name="connsiteY3" fmla="*/ 0 h 3509449"/>
                  <a:gd name="connsiteX4" fmla="*/ 255076 w 343032"/>
                  <a:gd name="connsiteY4" fmla="*/ 0 h 3509449"/>
                  <a:gd name="connsiteX5" fmla="*/ 343032 w 343032"/>
                  <a:gd name="connsiteY5" fmla="*/ 0 h 3509449"/>
                  <a:gd name="connsiteX6" fmla="*/ 325441 w 343032"/>
                  <a:gd name="connsiteY6" fmla="*/ 149528 h 3509449"/>
                  <a:gd name="connsiteX7" fmla="*/ 325441 w 343032"/>
                  <a:gd name="connsiteY7" fmla="*/ 1011494 h 3509449"/>
                  <a:gd name="connsiteX8" fmla="*/ 343032 w 343032"/>
                  <a:gd name="connsiteY8" fmla="*/ 1152224 h 3509449"/>
                  <a:gd name="connsiteX9" fmla="*/ 343032 w 343032"/>
                  <a:gd name="connsiteY9" fmla="*/ 2286861 h 3509449"/>
                  <a:gd name="connsiteX10" fmla="*/ 343032 w 343032"/>
                  <a:gd name="connsiteY10" fmla="*/ 2436384 h 3509449"/>
                  <a:gd name="connsiteX11" fmla="*/ 343032 w 343032"/>
                  <a:gd name="connsiteY11" fmla="*/ 2436389 h 3509449"/>
                  <a:gd name="connsiteX12" fmla="*/ 343032 w 343032"/>
                  <a:gd name="connsiteY12" fmla="*/ 3509449 h 3509449"/>
                  <a:gd name="connsiteX13" fmla="*/ 255076 w 343032"/>
                  <a:gd name="connsiteY13" fmla="*/ 3509449 h 3509449"/>
                  <a:gd name="connsiteX14" fmla="*/ 237485 w 343032"/>
                  <a:gd name="connsiteY14" fmla="*/ 3509449 h 3509449"/>
                  <a:gd name="connsiteX15" fmla="*/ 131938 w 343032"/>
                  <a:gd name="connsiteY15" fmla="*/ 3509449 h 3509449"/>
                  <a:gd name="connsiteX16" fmla="*/ 87957 w 343032"/>
                  <a:gd name="connsiteY16" fmla="*/ 3509449 h 3509449"/>
                  <a:gd name="connsiteX17" fmla="*/ 87957 w 343032"/>
                  <a:gd name="connsiteY17" fmla="*/ 2436389 h 3509449"/>
                  <a:gd name="connsiteX18" fmla="*/ 87957 w 343032"/>
                  <a:gd name="connsiteY18" fmla="*/ 2436384 h 3509449"/>
                  <a:gd name="connsiteX19" fmla="*/ 87957 w 343032"/>
                  <a:gd name="connsiteY19" fmla="*/ 2286861 h 3509449"/>
                  <a:gd name="connsiteX20" fmla="*/ 87956 w 343032"/>
                  <a:gd name="connsiteY20" fmla="*/ 2286861 h 3509449"/>
                  <a:gd name="connsiteX21" fmla="*/ 87956 w 343032"/>
                  <a:gd name="connsiteY21" fmla="*/ 2436384 h 3509449"/>
                  <a:gd name="connsiteX22" fmla="*/ 87956 w 343032"/>
                  <a:gd name="connsiteY22" fmla="*/ 2436389 h 3509449"/>
                  <a:gd name="connsiteX23" fmla="*/ 87956 w 343032"/>
                  <a:gd name="connsiteY23" fmla="*/ 3509449 h 3509449"/>
                  <a:gd name="connsiteX24" fmla="*/ 0 w 343032"/>
                  <a:gd name="connsiteY24" fmla="*/ 3509449 h 3509449"/>
                  <a:gd name="connsiteX25" fmla="*/ 0 w 343032"/>
                  <a:gd name="connsiteY25" fmla="*/ 2436389 h 3509449"/>
                  <a:gd name="connsiteX26" fmla="*/ 0 w 343032"/>
                  <a:gd name="connsiteY26" fmla="*/ 2436384 h 3509449"/>
                  <a:gd name="connsiteX27" fmla="*/ 0 w 343032"/>
                  <a:gd name="connsiteY27" fmla="*/ 2436384 h 3509449"/>
                  <a:gd name="connsiteX28" fmla="*/ 17591 w 343032"/>
                  <a:gd name="connsiteY28" fmla="*/ 2286861 h 3509449"/>
                  <a:gd name="connsiteX29" fmla="*/ 17592 w 343032"/>
                  <a:gd name="connsiteY29" fmla="*/ 2286861 h 3509449"/>
                  <a:gd name="connsiteX30" fmla="*/ 17592 w 343032"/>
                  <a:gd name="connsiteY30" fmla="*/ 1152224 h 3509449"/>
                  <a:gd name="connsiteX31" fmla="*/ 17592 w 343032"/>
                  <a:gd name="connsiteY31" fmla="*/ 1011494 h 3509449"/>
                  <a:gd name="connsiteX32" fmla="*/ 17592 w 343032"/>
                  <a:gd name="connsiteY32" fmla="*/ 149528 h 3509449"/>
                  <a:gd name="connsiteX33" fmla="*/ 17592 w 343032"/>
                  <a:gd name="connsiteY33" fmla="*/ 149523 h 350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43032" h="3509449">
                    <a:moveTo>
                      <a:pt x="17592" y="0"/>
                    </a:moveTo>
                    <a:lnTo>
                      <a:pt x="87957" y="0"/>
                    </a:lnTo>
                    <a:lnTo>
                      <a:pt x="131938" y="0"/>
                    </a:lnTo>
                    <a:lnTo>
                      <a:pt x="237485" y="0"/>
                    </a:lnTo>
                    <a:lnTo>
                      <a:pt x="255076" y="0"/>
                    </a:lnTo>
                    <a:lnTo>
                      <a:pt x="343032" y="0"/>
                    </a:lnTo>
                    <a:lnTo>
                      <a:pt x="325441" y="149528"/>
                    </a:lnTo>
                    <a:lnTo>
                      <a:pt x="325441" y="1011494"/>
                    </a:lnTo>
                    <a:lnTo>
                      <a:pt x="343032" y="1152224"/>
                    </a:lnTo>
                    <a:lnTo>
                      <a:pt x="343032" y="2286861"/>
                    </a:lnTo>
                    <a:lnTo>
                      <a:pt x="343032" y="2436384"/>
                    </a:lnTo>
                    <a:lnTo>
                      <a:pt x="343032" y="2436389"/>
                    </a:lnTo>
                    <a:lnTo>
                      <a:pt x="343032" y="3509449"/>
                    </a:lnTo>
                    <a:lnTo>
                      <a:pt x="255076" y="3509449"/>
                    </a:lnTo>
                    <a:lnTo>
                      <a:pt x="237485" y="3509449"/>
                    </a:lnTo>
                    <a:lnTo>
                      <a:pt x="131938" y="3509449"/>
                    </a:lnTo>
                    <a:lnTo>
                      <a:pt x="87957" y="3509449"/>
                    </a:lnTo>
                    <a:lnTo>
                      <a:pt x="87957" y="2436389"/>
                    </a:lnTo>
                    <a:lnTo>
                      <a:pt x="87957" y="2436384"/>
                    </a:lnTo>
                    <a:lnTo>
                      <a:pt x="87957" y="2286861"/>
                    </a:lnTo>
                    <a:lnTo>
                      <a:pt x="87956" y="2286861"/>
                    </a:lnTo>
                    <a:lnTo>
                      <a:pt x="87956" y="2436384"/>
                    </a:lnTo>
                    <a:lnTo>
                      <a:pt x="87956" y="2436389"/>
                    </a:lnTo>
                    <a:lnTo>
                      <a:pt x="87956" y="3509449"/>
                    </a:lnTo>
                    <a:lnTo>
                      <a:pt x="0" y="3509449"/>
                    </a:lnTo>
                    <a:lnTo>
                      <a:pt x="0" y="2436389"/>
                    </a:lnTo>
                    <a:lnTo>
                      <a:pt x="0" y="2436384"/>
                    </a:lnTo>
                    <a:lnTo>
                      <a:pt x="0" y="2436384"/>
                    </a:lnTo>
                    <a:lnTo>
                      <a:pt x="17591" y="2286861"/>
                    </a:lnTo>
                    <a:lnTo>
                      <a:pt x="17592" y="2286861"/>
                    </a:lnTo>
                    <a:lnTo>
                      <a:pt x="17592" y="1152224"/>
                    </a:lnTo>
                    <a:lnTo>
                      <a:pt x="17592" y="1011494"/>
                    </a:lnTo>
                    <a:lnTo>
                      <a:pt x="17592" y="149528"/>
                    </a:lnTo>
                    <a:lnTo>
                      <a:pt x="17592" y="1495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1" name="Rectangle 770">
                <a:extLst>
                  <a:ext uri="{FF2B5EF4-FFF2-40B4-BE49-F238E27FC236}">
                    <a16:creationId xmlns:a16="http://schemas.microsoft.com/office/drawing/2014/main" id="{8B280DE5-D4B4-FFE2-4BF6-142877978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1797" y="1579563"/>
                <a:ext cx="325441" cy="3078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EBDE0A4-2FE7-A4BF-40B6-D63E3610E0C0}"/>
                </a:ext>
              </a:extLst>
            </p:cNvPr>
            <p:cNvGrpSpPr/>
            <p:nvPr/>
          </p:nvGrpSpPr>
          <p:grpSpPr>
            <a:xfrm>
              <a:off x="6284913" y="2211388"/>
              <a:ext cx="5354637" cy="495300"/>
              <a:chOff x="6284913" y="2211388"/>
              <a:chExt cx="5354637" cy="495300"/>
            </a:xfrm>
          </p:grpSpPr>
          <p:sp>
            <p:nvSpPr>
              <p:cNvPr id="191" name="Rectangle 620">
                <a:extLst>
                  <a:ext uri="{FF2B5EF4-FFF2-40B4-BE49-F238E27FC236}">
                    <a16:creationId xmlns:a16="http://schemas.microsoft.com/office/drawing/2014/main" id="{3C26F58C-1B19-DD9F-4734-3EE543A4F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4913" y="2244725"/>
                <a:ext cx="2730500" cy="4619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21">
                <a:extLst>
                  <a:ext uri="{FF2B5EF4-FFF2-40B4-BE49-F238E27FC236}">
                    <a16:creationId xmlns:a16="http://schemas.microsoft.com/office/drawing/2014/main" id="{54A5E2B7-BA07-E69E-4C0F-3267475E7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550" y="2244725"/>
                <a:ext cx="2921000" cy="461963"/>
              </a:xfrm>
              <a:custGeom>
                <a:avLst/>
                <a:gdLst>
                  <a:gd name="T0" fmla="*/ 2061 w 2067"/>
                  <a:gd name="T1" fmla="*/ 27 h 318"/>
                  <a:gd name="T2" fmla="*/ 2067 w 2067"/>
                  <a:gd name="T3" fmla="*/ 0 h 318"/>
                  <a:gd name="T4" fmla="*/ 159 w 2067"/>
                  <a:gd name="T5" fmla="*/ 0 h 318"/>
                  <a:gd name="T6" fmla="*/ 0 w 2067"/>
                  <a:gd name="T7" fmla="*/ 159 h 318"/>
                  <a:gd name="T8" fmla="*/ 0 w 2067"/>
                  <a:gd name="T9" fmla="*/ 159 h 318"/>
                  <a:gd name="T10" fmla="*/ 159 w 2067"/>
                  <a:gd name="T11" fmla="*/ 318 h 318"/>
                  <a:gd name="T12" fmla="*/ 1730 w 2067"/>
                  <a:gd name="T13" fmla="*/ 318 h 318"/>
                  <a:gd name="T14" fmla="*/ 2061 w 2067"/>
                  <a:gd name="T15" fmla="*/ 2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7" h="318">
                    <a:moveTo>
                      <a:pt x="2061" y="27"/>
                    </a:moveTo>
                    <a:cubicBezTo>
                      <a:pt x="2067" y="0"/>
                      <a:pt x="2067" y="0"/>
                      <a:pt x="2067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71" y="0"/>
                      <a:pt x="0" y="71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246"/>
                      <a:pt x="71" y="318"/>
                      <a:pt x="159" y="318"/>
                    </a:cubicBezTo>
                    <a:cubicBezTo>
                      <a:pt x="1730" y="318"/>
                      <a:pt x="1730" y="318"/>
                      <a:pt x="1730" y="318"/>
                    </a:cubicBezTo>
                    <a:cubicBezTo>
                      <a:pt x="1963" y="247"/>
                      <a:pt x="2037" y="112"/>
                      <a:pt x="206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1F06DB43-8D2D-B1B0-9B86-3BF8688E9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3650" y="2211388"/>
                <a:ext cx="2730500" cy="114300"/>
              </a:xfrm>
              <a:custGeom>
                <a:avLst/>
                <a:gdLst>
                  <a:gd name="T0" fmla="*/ 1932 w 1932"/>
                  <a:gd name="T1" fmla="*/ 78 h 79"/>
                  <a:gd name="T2" fmla="*/ 1890 w 1932"/>
                  <a:gd name="T3" fmla="*/ 1 h 79"/>
                  <a:gd name="T4" fmla="*/ 1832 w 1932"/>
                  <a:gd name="T5" fmla="*/ 1 h 79"/>
                  <a:gd name="T6" fmla="*/ 1773 w 1932"/>
                  <a:gd name="T7" fmla="*/ 1 h 79"/>
                  <a:gd name="T8" fmla="*/ 1715 w 1932"/>
                  <a:gd name="T9" fmla="*/ 1 h 79"/>
                  <a:gd name="T10" fmla="*/ 1687 w 1932"/>
                  <a:gd name="T11" fmla="*/ 24 h 79"/>
                  <a:gd name="T12" fmla="*/ 1617 w 1932"/>
                  <a:gd name="T13" fmla="*/ 23 h 79"/>
                  <a:gd name="T14" fmla="*/ 1559 w 1932"/>
                  <a:gd name="T15" fmla="*/ 23 h 79"/>
                  <a:gd name="T16" fmla="*/ 1501 w 1932"/>
                  <a:gd name="T17" fmla="*/ 23 h 79"/>
                  <a:gd name="T18" fmla="*/ 1472 w 1932"/>
                  <a:gd name="T19" fmla="*/ 2 h 79"/>
                  <a:gd name="T20" fmla="*/ 1412 w 1932"/>
                  <a:gd name="T21" fmla="*/ 2 h 79"/>
                  <a:gd name="T22" fmla="*/ 1354 w 1932"/>
                  <a:gd name="T23" fmla="*/ 2 h 79"/>
                  <a:gd name="T24" fmla="*/ 1296 w 1932"/>
                  <a:gd name="T25" fmla="*/ 2 h 79"/>
                  <a:gd name="T26" fmla="*/ 1237 w 1932"/>
                  <a:gd name="T27" fmla="*/ 2 h 79"/>
                  <a:gd name="T28" fmla="*/ 1213 w 1932"/>
                  <a:gd name="T29" fmla="*/ 23 h 79"/>
                  <a:gd name="T30" fmla="*/ 1173 w 1932"/>
                  <a:gd name="T31" fmla="*/ 1 h 79"/>
                  <a:gd name="T32" fmla="*/ 1115 w 1932"/>
                  <a:gd name="T33" fmla="*/ 1 h 79"/>
                  <a:gd name="T34" fmla="*/ 1057 w 1932"/>
                  <a:gd name="T35" fmla="*/ 1 h 79"/>
                  <a:gd name="T36" fmla="*/ 998 w 1932"/>
                  <a:gd name="T37" fmla="*/ 1 h 79"/>
                  <a:gd name="T38" fmla="*/ 974 w 1932"/>
                  <a:gd name="T39" fmla="*/ 23 h 79"/>
                  <a:gd name="T40" fmla="*/ 934 w 1932"/>
                  <a:gd name="T41" fmla="*/ 0 h 79"/>
                  <a:gd name="T42" fmla="*/ 876 w 1932"/>
                  <a:gd name="T43" fmla="*/ 0 h 79"/>
                  <a:gd name="T44" fmla="*/ 817 w 1932"/>
                  <a:gd name="T45" fmla="*/ 0 h 79"/>
                  <a:gd name="T46" fmla="*/ 759 w 1932"/>
                  <a:gd name="T47" fmla="*/ 0 h 79"/>
                  <a:gd name="T48" fmla="*/ 726 w 1932"/>
                  <a:gd name="T49" fmla="*/ 23 h 79"/>
                  <a:gd name="T50" fmla="*/ 668 w 1932"/>
                  <a:gd name="T51" fmla="*/ 23 h 79"/>
                  <a:gd name="T52" fmla="*/ 610 w 1932"/>
                  <a:gd name="T53" fmla="*/ 23 h 79"/>
                  <a:gd name="T54" fmla="*/ 552 w 1932"/>
                  <a:gd name="T55" fmla="*/ 23 h 79"/>
                  <a:gd name="T56" fmla="*/ 523 w 1932"/>
                  <a:gd name="T57" fmla="*/ 2 h 79"/>
                  <a:gd name="T58" fmla="*/ 502 w 1932"/>
                  <a:gd name="T59" fmla="*/ 22 h 79"/>
                  <a:gd name="T60" fmla="*/ 432 w 1932"/>
                  <a:gd name="T61" fmla="*/ 21 h 79"/>
                  <a:gd name="T62" fmla="*/ 374 w 1932"/>
                  <a:gd name="T63" fmla="*/ 21 h 79"/>
                  <a:gd name="T64" fmla="*/ 316 w 1932"/>
                  <a:gd name="T65" fmla="*/ 21 h 79"/>
                  <a:gd name="T66" fmla="*/ 287 w 1932"/>
                  <a:gd name="T67" fmla="*/ 0 h 79"/>
                  <a:gd name="T68" fmla="*/ 225 w 1932"/>
                  <a:gd name="T69" fmla="*/ 2 h 79"/>
                  <a:gd name="T70" fmla="*/ 167 w 1932"/>
                  <a:gd name="T71" fmla="*/ 2 h 79"/>
                  <a:gd name="T72" fmla="*/ 108 w 1932"/>
                  <a:gd name="T73" fmla="*/ 2 h 79"/>
                  <a:gd name="T74" fmla="*/ 50 w 1932"/>
                  <a:gd name="T75" fmla="*/ 2 h 79"/>
                  <a:gd name="T76" fmla="*/ 12 w 1932"/>
                  <a:gd name="T77" fmla="*/ 25 h 79"/>
                  <a:gd name="T78" fmla="*/ 267 w 1932"/>
                  <a:gd name="T79" fmla="*/ 79 h 79"/>
                  <a:gd name="T80" fmla="*/ 504 w 1932"/>
                  <a:gd name="T81" fmla="*/ 77 h 79"/>
                  <a:gd name="T82" fmla="*/ 740 w 1932"/>
                  <a:gd name="T83" fmla="*/ 79 h 79"/>
                  <a:gd name="T84" fmla="*/ 976 w 1932"/>
                  <a:gd name="T85" fmla="*/ 77 h 79"/>
                  <a:gd name="T86" fmla="*/ 1216 w 1932"/>
                  <a:gd name="T87" fmla="*/ 78 h 79"/>
                  <a:gd name="T88" fmla="*/ 1455 w 1932"/>
                  <a:gd name="T89" fmla="*/ 79 h 79"/>
                  <a:gd name="T90" fmla="*/ 1689 w 1932"/>
                  <a:gd name="T9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2" h="79">
                    <a:moveTo>
                      <a:pt x="1689" y="74"/>
                    </a:moveTo>
                    <a:cubicBezTo>
                      <a:pt x="1932" y="78"/>
                      <a:pt x="1932" y="78"/>
                      <a:pt x="1932" y="78"/>
                    </a:cubicBezTo>
                    <a:cubicBezTo>
                      <a:pt x="1930" y="23"/>
                      <a:pt x="1930" y="23"/>
                      <a:pt x="1930" y="23"/>
                    </a:cubicBezTo>
                    <a:cubicBezTo>
                      <a:pt x="1896" y="24"/>
                      <a:pt x="1890" y="1"/>
                      <a:pt x="1890" y="1"/>
                    </a:cubicBezTo>
                    <a:cubicBezTo>
                      <a:pt x="1887" y="13"/>
                      <a:pt x="1874" y="22"/>
                      <a:pt x="1861" y="22"/>
                    </a:cubicBezTo>
                    <a:cubicBezTo>
                      <a:pt x="1847" y="22"/>
                      <a:pt x="1835" y="14"/>
                      <a:pt x="1832" y="1"/>
                    </a:cubicBezTo>
                    <a:cubicBezTo>
                      <a:pt x="1828" y="14"/>
                      <a:pt x="1816" y="22"/>
                      <a:pt x="1802" y="22"/>
                    </a:cubicBezTo>
                    <a:cubicBezTo>
                      <a:pt x="1789" y="22"/>
                      <a:pt x="1777" y="14"/>
                      <a:pt x="1773" y="1"/>
                    </a:cubicBezTo>
                    <a:cubicBezTo>
                      <a:pt x="1770" y="14"/>
                      <a:pt x="1758" y="22"/>
                      <a:pt x="1744" y="22"/>
                    </a:cubicBezTo>
                    <a:cubicBezTo>
                      <a:pt x="1730" y="22"/>
                      <a:pt x="1718" y="13"/>
                      <a:pt x="1715" y="1"/>
                    </a:cubicBezTo>
                    <a:cubicBezTo>
                      <a:pt x="1715" y="2"/>
                      <a:pt x="1715" y="2"/>
                      <a:pt x="1715" y="2"/>
                    </a:cubicBezTo>
                    <a:cubicBezTo>
                      <a:pt x="1705" y="17"/>
                      <a:pt x="1694" y="22"/>
                      <a:pt x="1687" y="24"/>
                    </a:cubicBezTo>
                    <a:cubicBezTo>
                      <a:pt x="1652" y="25"/>
                      <a:pt x="1646" y="2"/>
                      <a:pt x="1646" y="2"/>
                    </a:cubicBezTo>
                    <a:cubicBezTo>
                      <a:pt x="1643" y="14"/>
                      <a:pt x="1631" y="23"/>
                      <a:pt x="1617" y="23"/>
                    </a:cubicBezTo>
                    <a:cubicBezTo>
                      <a:pt x="1604" y="23"/>
                      <a:pt x="1592" y="14"/>
                      <a:pt x="1588" y="2"/>
                    </a:cubicBezTo>
                    <a:cubicBezTo>
                      <a:pt x="1585" y="14"/>
                      <a:pt x="1573" y="23"/>
                      <a:pt x="1559" y="23"/>
                    </a:cubicBezTo>
                    <a:cubicBezTo>
                      <a:pt x="1545" y="23"/>
                      <a:pt x="1533" y="14"/>
                      <a:pt x="1530" y="2"/>
                    </a:cubicBezTo>
                    <a:cubicBezTo>
                      <a:pt x="1527" y="14"/>
                      <a:pt x="1515" y="23"/>
                      <a:pt x="1501" y="23"/>
                    </a:cubicBezTo>
                    <a:cubicBezTo>
                      <a:pt x="1487" y="23"/>
                      <a:pt x="1475" y="14"/>
                      <a:pt x="1472" y="2"/>
                    </a:cubicBezTo>
                    <a:cubicBezTo>
                      <a:pt x="1472" y="2"/>
                      <a:pt x="1472" y="2"/>
                      <a:pt x="1472" y="2"/>
                    </a:cubicBezTo>
                    <a:cubicBezTo>
                      <a:pt x="1463" y="16"/>
                      <a:pt x="1454" y="22"/>
                      <a:pt x="1446" y="24"/>
                    </a:cubicBezTo>
                    <a:cubicBezTo>
                      <a:pt x="1417" y="22"/>
                      <a:pt x="1412" y="2"/>
                      <a:pt x="1412" y="2"/>
                    </a:cubicBezTo>
                    <a:cubicBezTo>
                      <a:pt x="1409" y="14"/>
                      <a:pt x="1397" y="23"/>
                      <a:pt x="1383" y="23"/>
                    </a:cubicBezTo>
                    <a:cubicBezTo>
                      <a:pt x="1369" y="23"/>
                      <a:pt x="1357" y="14"/>
                      <a:pt x="1354" y="2"/>
                    </a:cubicBezTo>
                    <a:cubicBezTo>
                      <a:pt x="1350" y="14"/>
                      <a:pt x="1339" y="23"/>
                      <a:pt x="1325" y="23"/>
                    </a:cubicBezTo>
                    <a:cubicBezTo>
                      <a:pt x="1311" y="23"/>
                      <a:pt x="1299" y="14"/>
                      <a:pt x="1296" y="2"/>
                    </a:cubicBezTo>
                    <a:cubicBezTo>
                      <a:pt x="1292" y="14"/>
                      <a:pt x="1280" y="23"/>
                      <a:pt x="1267" y="23"/>
                    </a:cubicBezTo>
                    <a:cubicBezTo>
                      <a:pt x="1253" y="23"/>
                      <a:pt x="1241" y="14"/>
                      <a:pt x="1237" y="2"/>
                    </a:cubicBezTo>
                    <a:cubicBezTo>
                      <a:pt x="1238" y="2"/>
                      <a:pt x="1238" y="2"/>
                      <a:pt x="1238" y="2"/>
                    </a:cubicBezTo>
                    <a:cubicBezTo>
                      <a:pt x="1229" y="15"/>
                      <a:pt x="1221" y="21"/>
                      <a:pt x="1213" y="23"/>
                    </a:cubicBezTo>
                    <a:cubicBezTo>
                      <a:pt x="1213" y="23"/>
                      <a:pt x="1213" y="23"/>
                      <a:pt x="1213" y="23"/>
                    </a:cubicBezTo>
                    <a:cubicBezTo>
                      <a:pt x="1179" y="24"/>
                      <a:pt x="1173" y="1"/>
                      <a:pt x="1173" y="1"/>
                    </a:cubicBezTo>
                    <a:cubicBezTo>
                      <a:pt x="1170" y="13"/>
                      <a:pt x="1158" y="22"/>
                      <a:pt x="1144" y="22"/>
                    </a:cubicBezTo>
                    <a:cubicBezTo>
                      <a:pt x="1130" y="22"/>
                      <a:pt x="1118" y="14"/>
                      <a:pt x="1115" y="1"/>
                    </a:cubicBezTo>
                    <a:cubicBezTo>
                      <a:pt x="1111" y="14"/>
                      <a:pt x="1099" y="22"/>
                      <a:pt x="1086" y="22"/>
                    </a:cubicBezTo>
                    <a:cubicBezTo>
                      <a:pt x="1072" y="22"/>
                      <a:pt x="1060" y="14"/>
                      <a:pt x="1057" y="1"/>
                    </a:cubicBezTo>
                    <a:cubicBezTo>
                      <a:pt x="1053" y="14"/>
                      <a:pt x="1041" y="22"/>
                      <a:pt x="1027" y="22"/>
                    </a:cubicBezTo>
                    <a:cubicBezTo>
                      <a:pt x="1014" y="22"/>
                      <a:pt x="1002" y="13"/>
                      <a:pt x="998" y="1"/>
                    </a:cubicBezTo>
                    <a:cubicBezTo>
                      <a:pt x="999" y="2"/>
                      <a:pt x="999" y="2"/>
                      <a:pt x="999" y="2"/>
                    </a:cubicBezTo>
                    <a:cubicBezTo>
                      <a:pt x="990" y="15"/>
                      <a:pt x="981" y="20"/>
                      <a:pt x="974" y="23"/>
                    </a:cubicBezTo>
                    <a:cubicBezTo>
                      <a:pt x="974" y="22"/>
                      <a:pt x="974" y="22"/>
                      <a:pt x="974" y="22"/>
                    </a:cubicBezTo>
                    <a:cubicBezTo>
                      <a:pt x="940" y="23"/>
                      <a:pt x="934" y="0"/>
                      <a:pt x="934" y="0"/>
                    </a:cubicBezTo>
                    <a:cubicBezTo>
                      <a:pt x="930" y="12"/>
                      <a:pt x="918" y="21"/>
                      <a:pt x="905" y="21"/>
                    </a:cubicBezTo>
                    <a:cubicBezTo>
                      <a:pt x="891" y="21"/>
                      <a:pt x="879" y="12"/>
                      <a:pt x="876" y="0"/>
                    </a:cubicBezTo>
                    <a:cubicBezTo>
                      <a:pt x="872" y="12"/>
                      <a:pt x="860" y="21"/>
                      <a:pt x="846" y="21"/>
                    </a:cubicBezTo>
                    <a:cubicBezTo>
                      <a:pt x="833" y="21"/>
                      <a:pt x="821" y="12"/>
                      <a:pt x="817" y="0"/>
                    </a:cubicBezTo>
                    <a:cubicBezTo>
                      <a:pt x="814" y="12"/>
                      <a:pt x="802" y="21"/>
                      <a:pt x="788" y="21"/>
                    </a:cubicBezTo>
                    <a:cubicBezTo>
                      <a:pt x="774" y="21"/>
                      <a:pt x="762" y="12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47" y="20"/>
                      <a:pt x="733" y="23"/>
                      <a:pt x="726" y="23"/>
                    </a:cubicBezTo>
                    <a:cubicBezTo>
                      <a:pt x="702" y="19"/>
                      <a:pt x="698" y="2"/>
                      <a:pt x="698" y="2"/>
                    </a:cubicBezTo>
                    <a:cubicBezTo>
                      <a:pt x="694" y="14"/>
                      <a:pt x="682" y="23"/>
                      <a:pt x="668" y="23"/>
                    </a:cubicBezTo>
                    <a:cubicBezTo>
                      <a:pt x="655" y="23"/>
                      <a:pt x="643" y="14"/>
                      <a:pt x="639" y="2"/>
                    </a:cubicBezTo>
                    <a:cubicBezTo>
                      <a:pt x="636" y="14"/>
                      <a:pt x="624" y="23"/>
                      <a:pt x="610" y="23"/>
                    </a:cubicBezTo>
                    <a:cubicBezTo>
                      <a:pt x="596" y="23"/>
                      <a:pt x="584" y="14"/>
                      <a:pt x="581" y="2"/>
                    </a:cubicBezTo>
                    <a:cubicBezTo>
                      <a:pt x="578" y="14"/>
                      <a:pt x="566" y="23"/>
                      <a:pt x="552" y="23"/>
                    </a:cubicBezTo>
                    <a:cubicBezTo>
                      <a:pt x="538" y="23"/>
                      <a:pt x="526" y="14"/>
                      <a:pt x="523" y="2"/>
                    </a:cubicBezTo>
                    <a:cubicBezTo>
                      <a:pt x="523" y="2"/>
                      <a:pt x="523" y="2"/>
                      <a:pt x="523" y="2"/>
                    </a:cubicBezTo>
                    <a:cubicBezTo>
                      <a:pt x="516" y="14"/>
                      <a:pt x="508" y="19"/>
                      <a:pt x="502" y="22"/>
                    </a:cubicBezTo>
                    <a:cubicBezTo>
                      <a:pt x="502" y="22"/>
                      <a:pt x="502" y="22"/>
                      <a:pt x="502" y="22"/>
                    </a:cubicBezTo>
                    <a:cubicBezTo>
                      <a:pt x="467" y="23"/>
                      <a:pt x="461" y="0"/>
                      <a:pt x="461" y="0"/>
                    </a:cubicBezTo>
                    <a:cubicBezTo>
                      <a:pt x="458" y="12"/>
                      <a:pt x="446" y="21"/>
                      <a:pt x="432" y="21"/>
                    </a:cubicBezTo>
                    <a:cubicBezTo>
                      <a:pt x="418" y="21"/>
                      <a:pt x="406" y="12"/>
                      <a:pt x="403" y="0"/>
                    </a:cubicBezTo>
                    <a:cubicBezTo>
                      <a:pt x="399" y="12"/>
                      <a:pt x="387" y="21"/>
                      <a:pt x="374" y="21"/>
                    </a:cubicBezTo>
                    <a:cubicBezTo>
                      <a:pt x="360" y="21"/>
                      <a:pt x="348" y="12"/>
                      <a:pt x="345" y="0"/>
                    </a:cubicBezTo>
                    <a:cubicBezTo>
                      <a:pt x="341" y="12"/>
                      <a:pt x="329" y="21"/>
                      <a:pt x="316" y="21"/>
                    </a:cubicBezTo>
                    <a:cubicBezTo>
                      <a:pt x="302" y="21"/>
                      <a:pt x="290" y="12"/>
                      <a:pt x="286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274" y="20"/>
                      <a:pt x="260" y="23"/>
                      <a:pt x="253" y="23"/>
                    </a:cubicBezTo>
                    <a:cubicBezTo>
                      <a:pt x="229" y="19"/>
                      <a:pt x="225" y="2"/>
                      <a:pt x="225" y="2"/>
                    </a:cubicBezTo>
                    <a:cubicBezTo>
                      <a:pt x="221" y="14"/>
                      <a:pt x="209" y="23"/>
                      <a:pt x="196" y="23"/>
                    </a:cubicBezTo>
                    <a:cubicBezTo>
                      <a:pt x="182" y="23"/>
                      <a:pt x="170" y="14"/>
                      <a:pt x="167" y="2"/>
                    </a:cubicBezTo>
                    <a:cubicBezTo>
                      <a:pt x="163" y="14"/>
                      <a:pt x="151" y="23"/>
                      <a:pt x="137" y="23"/>
                    </a:cubicBezTo>
                    <a:cubicBezTo>
                      <a:pt x="124" y="23"/>
                      <a:pt x="112" y="14"/>
                      <a:pt x="108" y="2"/>
                    </a:cubicBezTo>
                    <a:cubicBezTo>
                      <a:pt x="105" y="14"/>
                      <a:pt x="93" y="23"/>
                      <a:pt x="79" y="23"/>
                    </a:cubicBezTo>
                    <a:cubicBezTo>
                      <a:pt x="65" y="23"/>
                      <a:pt x="53" y="14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32" y="30"/>
                      <a:pt x="12" y="25"/>
                      <a:pt x="12" y="2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67" y="79"/>
                      <a:pt x="267" y="79"/>
                      <a:pt x="267" y="79"/>
                    </a:cubicBezTo>
                    <a:cubicBezTo>
                      <a:pt x="267" y="73"/>
                      <a:pt x="267" y="73"/>
                      <a:pt x="267" y="73"/>
                    </a:cubicBezTo>
                    <a:cubicBezTo>
                      <a:pt x="504" y="77"/>
                      <a:pt x="504" y="77"/>
                      <a:pt x="504" y="77"/>
                    </a:cubicBezTo>
                    <a:cubicBezTo>
                      <a:pt x="504" y="75"/>
                      <a:pt x="504" y="75"/>
                      <a:pt x="504" y="75"/>
                    </a:cubicBezTo>
                    <a:cubicBezTo>
                      <a:pt x="740" y="79"/>
                      <a:pt x="740" y="79"/>
                      <a:pt x="740" y="79"/>
                    </a:cubicBezTo>
                    <a:cubicBezTo>
                      <a:pt x="740" y="73"/>
                      <a:pt x="740" y="73"/>
                      <a:pt x="740" y="73"/>
                    </a:cubicBezTo>
                    <a:cubicBezTo>
                      <a:pt x="976" y="77"/>
                      <a:pt x="976" y="77"/>
                      <a:pt x="976" y="77"/>
                    </a:cubicBezTo>
                    <a:cubicBezTo>
                      <a:pt x="976" y="74"/>
                      <a:pt x="976" y="74"/>
                      <a:pt x="976" y="74"/>
                    </a:cubicBezTo>
                    <a:cubicBezTo>
                      <a:pt x="1216" y="78"/>
                      <a:pt x="1216" y="78"/>
                      <a:pt x="1216" y="78"/>
                    </a:cubicBezTo>
                    <a:cubicBezTo>
                      <a:pt x="1215" y="75"/>
                      <a:pt x="1215" y="75"/>
                      <a:pt x="1215" y="75"/>
                    </a:cubicBezTo>
                    <a:cubicBezTo>
                      <a:pt x="1455" y="79"/>
                      <a:pt x="1455" y="79"/>
                      <a:pt x="1455" y="79"/>
                    </a:cubicBezTo>
                    <a:cubicBezTo>
                      <a:pt x="1455" y="75"/>
                      <a:pt x="1455" y="75"/>
                      <a:pt x="1455" y="75"/>
                    </a:cubicBezTo>
                    <a:cubicBezTo>
                      <a:pt x="1689" y="79"/>
                      <a:pt x="1689" y="79"/>
                      <a:pt x="1689" y="79"/>
                    </a:cubicBezTo>
                    <a:lnTo>
                      <a:pt x="1689" y="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51">
                <a:extLst>
                  <a:ext uri="{FF2B5EF4-FFF2-40B4-BE49-F238E27FC236}">
                    <a16:creationId xmlns:a16="http://schemas.microsoft.com/office/drawing/2014/main" id="{63CF8092-1720-3B74-A8B2-AA3E51DBD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913" y="2211388"/>
                <a:ext cx="2730500" cy="114300"/>
              </a:xfrm>
              <a:custGeom>
                <a:avLst/>
                <a:gdLst>
                  <a:gd name="T0" fmla="*/ 1932 w 1932"/>
                  <a:gd name="T1" fmla="*/ 78 h 79"/>
                  <a:gd name="T2" fmla="*/ 1890 w 1932"/>
                  <a:gd name="T3" fmla="*/ 1 h 79"/>
                  <a:gd name="T4" fmla="*/ 1832 w 1932"/>
                  <a:gd name="T5" fmla="*/ 1 h 79"/>
                  <a:gd name="T6" fmla="*/ 1773 w 1932"/>
                  <a:gd name="T7" fmla="*/ 1 h 79"/>
                  <a:gd name="T8" fmla="*/ 1715 w 1932"/>
                  <a:gd name="T9" fmla="*/ 1 h 79"/>
                  <a:gd name="T10" fmla="*/ 1687 w 1932"/>
                  <a:gd name="T11" fmla="*/ 24 h 79"/>
                  <a:gd name="T12" fmla="*/ 1617 w 1932"/>
                  <a:gd name="T13" fmla="*/ 23 h 79"/>
                  <a:gd name="T14" fmla="*/ 1559 w 1932"/>
                  <a:gd name="T15" fmla="*/ 23 h 79"/>
                  <a:gd name="T16" fmla="*/ 1501 w 1932"/>
                  <a:gd name="T17" fmla="*/ 23 h 79"/>
                  <a:gd name="T18" fmla="*/ 1472 w 1932"/>
                  <a:gd name="T19" fmla="*/ 2 h 79"/>
                  <a:gd name="T20" fmla="*/ 1412 w 1932"/>
                  <a:gd name="T21" fmla="*/ 2 h 79"/>
                  <a:gd name="T22" fmla="*/ 1354 w 1932"/>
                  <a:gd name="T23" fmla="*/ 2 h 79"/>
                  <a:gd name="T24" fmla="*/ 1296 w 1932"/>
                  <a:gd name="T25" fmla="*/ 2 h 79"/>
                  <a:gd name="T26" fmla="*/ 1237 w 1932"/>
                  <a:gd name="T27" fmla="*/ 2 h 79"/>
                  <a:gd name="T28" fmla="*/ 1213 w 1932"/>
                  <a:gd name="T29" fmla="*/ 23 h 79"/>
                  <a:gd name="T30" fmla="*/ 1173 w 1932"/>
                  <a:gd name="T31" fmla="*/ 1 h 79"/>
                  <a:gd name="T32" fmla="*/ 1115 w 1932"/>
                  <a:gd name="T33" fmla="*/ 1 h 79"/>
                  <a:gd name="T34" fmla="*/ 1057 w 1932"/>
                  <a:gd name="T35" fmla="*/ 1 h 79"/>
                  <a:gd name="T36" fmla="*/ 998 w 1932"/>
                  <a:gd name="T37" fmla="*/ 1 h 79"/>
                  <a:gd name="T38" fmla="*/ 974 w 1932"/>
                  <a:gd name="T39" fmla="*/ 23 h 79"/>
                  <a:gd name="T40" fmla="*/ 934 w 1932"/>
                  <a:gd name="T41" fmla="*/ 0 h 79"/>
                  <a:gd name="T42" fmla="*/ 876 w 1932"/>
                  <a:gd name="T43" fmla="*/ 0 h 79"/>
                  <a:gd name="T44" fmla="*/ 817 w 1932"/>
                  <a:gd name="T45" fmla="*/ 0 h 79"/>
                  <a:gd name="T46" fmla="*/ 759 w 1932"/>
                  <a:gd name="T47" fmla="*/ 0 h 79"/>
                  <a:gd name="T48" fmla="*/ 726 w 1932"/>
                  <a:gd name="T49" fmla="*/ 23 h 79"/>
                  <a:gd name="T50" fmla="*/ 668 w 1932"/>
                  <a:gd name="T51" fmla="*/ 23 h 79"/>
                  <a:gd name="T52" fmla="*/ 610 w 1932"/>
                  <a:gd name="T53" fmla="*/ 23 h 79"/>
                  <a:gd name="T54" fmla="*/ 552 w 1932"/>
                  <a:gd name="T55" fmla="*/ 23 h 79"/>
                  <a:gd name="T56" fmla="*/ 523 w 1932"/>
                  <a:gd name="T57" fmla="*/ 2 h 79"/>
                  <a:gd name="T58" fmla="*/ 502 w 1932"/>
                  <a:gd name="T59" fmla="*/ 22 h 79"/>
                  <a:gd name="T60" fmla="*/ 432 w 1932"/>
                  <a:gd name="T61" fmla="*/ 21 h 79"/>
                  <a:gd name="T62" fmla="*/ 374 w 1932"/>
                  <a:gd name="T63" fmla="*/ 21 h 79"/>
                  <a:gd name="T64" fmla="*/ 316 w 1932"/>
                  <a:gd name="T65" fmla="*/ 21 h 79"/>
                  <a:gd name="T66" fmla="*/ 287 w 1932"/>
                  <a:gd name="T67" fmla="*/ 0 h 79"/>
                  <a:gd name="T68" fmla="*/ 225 w 1932"/>
                  <a:gd name="T69" fmla="*/ 2 h 79"/>
                  <a:gd name="T70" fmla="*/ 167 w 1932"/>
                  <a:gd name="T71" fmla="*/ 2 h 79"/>
                  <a:gd name="T72" fmla="*/ 108 w 1932"/>
                  <a:gd name="T73" fmla="*/ 2 h 79"/>
                  <a:gd name="T74" fmla="*/ 50 w 1932"/>
                  <a:gd name="T75" fmla="*/ 2 h 79"/>
                  <a:gd name="T76" fmla="*/ 12 w 1932"/>
                  <a:gd name="T77" fmla="*/ 25 h 79"/>
                  <a:gd name="T78" fmla="*/ 267 w 1932"/>
                  <a:gd name="T79" fmla="*/ 79 h 79"/>
                  <a:gd name="T80" fmla="*/ 504 w 1932"/>
                  <a:gd name="T81" fmla="*/ 77 h 79"/>
                  <a:gd name="T82" fmla="*/ 740 w 1932"/>
                  <a:gd name="T83" fmla="*/ 79 h 79"/>
                  <a:gd name="T84" fmla="*/ 976 w 1932"/>
                  <a:gd name="T85" fmla="*/ 77 h 79"/>
                  <a:gd name="T86" fmla="*/ 1216 w 1932"/>
                  <a:gd name="T87" fmla="*/ 78 h 79"/>
                  <a:gd name="T88" fmla="*/ 1455 w 1932"/>
                  <a:gd name="T89" fmla="*/ 79 h 79"/>
                  <a:gd name="T90" fmla="*/ 1689 w 1932"/>
                  <a:gd name="T9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2" h="79">
                    <a:moveTo>
                      <a:pt x="1689" y="74"/>
                    </a:moveTo>
                    <a:cubicBezTo>
                      <a:pt x="1932" y="78"/>
                      <a:pt x="1932" y="78"/>
                      <a:pt x="1932" y="78"/>
                    </a:cubicBezTo>
                    <a:cubicBezTo>
                      <a:pt x="1930" y="23"/>
                      <a:pt x="1930" y="23"/>
                      <a:pt x="1930" y="23"/>
                    </a:cubicBezTo>
                    <a:cubicBezTo>
                      <a:pt x="1896" y="24"/>
                      <a:pt x="1890" y="1"/>
                      <a:pt x="1890" y="1"/>
                    </a:cubicBezTo>
                    <a:cubicBezTo>
                      <a:pt x="1887" y="13"/>
                      <a:pt x="1874" y="22"/>
                      <a:pt x="1861" y="22"/>
                    </a:cubicBezTo>
                    <a:cubicBezTo>
                      <a:pt x="1847" y="22"/>
                      <a:pt x="1835" y="14"/>
                      <a:pt x="1832" y="1"/>
                    </a:cubicBezTo>
                    <a:cubicBezTo>
                      <a:pt x="1828" y="14"/>
                      <a:pt x="1816" y="22"/>
                      <a:pt x="1802" y="22"/>
                    </a:cubicBezTo>
                    <a:cubicBezTo>
                      <a:pt x="1789" y="22"/>
                      <a:pt x="1777" y="14"/>
                      <a:pt x="1773" y="1"/>
                    </a:cubicBezTo>
                    <a:cubicBezTo>
                      <a:pt x="1770" y="14"/>
                      <a:pt x="1758" y="22"/>
                      <a:pt x="1744" y="22"/>
                    </a:cubicBezTo>
                    <a:cubicBezTo>
                      <a:pt x="1730" y="22"/>
                      <a:pt x="1718" y="13"/>
                      <a:pt x="1715" y="1"/>
                    </a:cubicBezTo>
                    <a:cubicBezTo>
                      <a:pt x="1715" y="2"/>
                      <a:pt x="1715" y="2"/>
                      <a:pt x="1715" y="2"/>
                    </a:cubicBezTo>
                    <a:cubicBezTo>
                      <a:pt x="1705" y="17"/>
                      <a:pt x="1694" y="22"/>
                      <a:pt x="1687" y="24"/>
                    </a:cubicBezTo>
                    <a:cubicBezTo>
                      <a:pt x="1652" y="25"/>
                      <a:pt x="1646" y="2"/>
                      <a:pt x="1646" y="2"/>
                    </a:cubicBezTo>
                    <a:cubicBezTo>
                      <a:pt x="1643" y="14"/>
                      <a:pt x="1631" y="23"/>
                      <a:pt x="1617" y="23"/>
                    </a:cubicBezTo>
                    <a:cubicBezTo>
                      <a:pt x="1604" y="23"/>
                      <a:pt x="1592" y="14"/>
                      <a:pt x="1588" y="2"/>
                    </a:cubicBezTo>
                    <a:cubicBezTo>
                      <a:pt x="1585" y="14"/>
                      <a:pt x="1573" y="23"/>
                      <a:pt x="1559" y="23"/>
                    </a:cubicBezTo>
                    <a:cubicBezTo>
                      <a:pt x="1545" y="23"/>
                      <a:pt x="1533" y="14"/>
                      <a:pt x="1530" y="2"/>
                    </a:cubicBezTo>
                    <a:cubicBezTo>
                      <a:pt x="1526" y="14"/>
                      <a:pt x="1515" y="23"/>
                      <a:pt x="1501" y="23"/>
                    </a:cubicBezTo>
                    <a:cubicBezTo>
                      <a:pt x="1487" y="23"/>
                      <a:pt x="1475" y="14"/>
                      <a:pt x="1472" y="2"/>
                    </a:cubicBezTo>
                    <a:cubicBezTo>
                      <a:pt x="1472" y="2"/>
                      <a:pt x="1472" y="2"/>
                      <a:pt x="1472" y="2"/>
                    </a:cubicBezTo>
                    <a:cubicBezTo>
                      <a:pt x="1463" y="16"/>
                      <a:pt x="1454" y="22"/>
                      <a:pt x="1446" y="24"/>
                    </a:cubicBezTo>
                    <a:cubicBezTo>
                      <a:pt x="1417" y="22"/>
                      <a:pt x="1412" y="2"/>
                      <a:pt x="1412" y="2"/>
                    </a:cubicBezTo>
                    <a:cubicBezTo>
                      <a:pt x="1409" y="14"/>
                      <a:pt x="1397" y="23"/>
                      <a:pt x="1383" y="23"/>
                    </a:cubicBezTo>
                    <a:cubicBezTo>
                      <a:pt x="1369" y="23"/>
                      <a:pt x="1357" y="14"/>
                      <a:pt x="1354" y="2"/>
                    </a:cubicBezTo>
                    <a:cubicBezTo>
                      <a:pt x="1350" y="14"/>
                      <a:pt x="1339" y="23"/>
                      <a:pt x="1325" y="23"/>
                    </a:cubicBezTo>
                    <a:cubicBezTo>
                      <a:pt x="1311" y="23"/>
                      <a:pt x="1299" y="14"/>
                      <a:pt x="1296" y="2"/>
                    </a:cubicBezTo>
                    <a:cubicBezTo>
                      <a:pt x="1292" y="14"/>
                      <a:pt x="1280" y="23"/>
                      <a:pt x="1267" y="23"/>
                    </a:cubicBezTo>
                    <a:cubicBezTo>
                      <a:pt x="1253" y="23"/>
                      <a:pt x="1241" y="14"/>
                      <a:pt x="1237" y="2"/>
                    </a:cubicBezTo>
                    <a:cubicBezTo>
                      <a:pt x="1238" y="2"/>
                      <a:pt x="1238" y="2"/>
                      <a:pt x="1238" y="2"/>
                    </a:cubicBezTo>
                    <a:cubicBezTo>
                      <a:pt x="1229" y="15"/>
                      <a:pt x="1221" y="21"/>
                      <a:pt x="1213" y="23"/>
                    </a:cubicBezTo>
                    <a:cubicBezTo>
                      <a:pt x="1213" y="23"/>
                      <a:pt x="1213" y="23"/>
                      <a:pt x="1213" y="23"/>
                    </a:cubicBezTo>
                    <a:cubicBezTo>
                      <a:pt x="1179" y="24"/>
                      <a:pt x="1173" y="1"/>
                      <a:pt x="1173" y="1"/>
                    </a:cubicBezTo>
                    <a:cubicBezTo>
                      <a:pt x="1170" y="13"/>
                      <a:pt x="1158" y="22"/>
                      <a:pt x="1144" y="22"/>
                    </a:cubicBezTo>
                    <a:cubicBezTo>
                      <a:pt x="1130" y="22"/>
                      <a:pt x="1118" y="14"/>
                      <a:pt x="1115" y="1"/>
                    </a:cubicBezTo>
                    <a:cubicBezTo>
                      <a:pt x="1111" y="14"/>
                      <a:pt x="1099" y="22"/>
                      <a:pt x="1086" y="22"/>
                    </a:cubicBezTo>
                    <a:cubicBezTo>
                      <a:pt x="1072" y="22"/>
                      <a:pt x="1060" y="14"/>
                      <a:pt x="1057" y="1"/>
                    </a:cubicBezTo>
                    <a:cubicBezTo>
                      <a:pt x="1053" y="14"/>
                      <a:pt x="1041" y="22"/>
                      <a:pt x="1027" y="22"/>
                    </a:cubicBezTo>
                    <a:cubicBezTo>
                      <a:pt x="1014" y="22"/>
                      <a:pt x="1002" y="13"/>
                      <a:pt x="998" y="1"/>
                    </a:cubicBezTo>
                    <a:cubicBezTo>
                      <a:pt x="999" y="2"/>
                      <a:pt x="999" y="2"/>
                      <a:pt x="999" y="2"/>
                    </a:cubicBezTo>
                    <a:cubicBezTo>
                      <a:pt x="990" y="15"/>
                      <a:pt x="981" y="20"/>
                      <a:pt x="974" y="23"/>
                    </a:cubicBezTo>
                    <a:cubicBezTo>
                      <a:pt x="974" y="22"/>
                      <a:pt x="974" y="22"/>
                      <a:pt x="974" y="22"/>
                    </a:cubicBezTo>
                    <a:cubicBezTo>
                      <a:pt x="940" y="23"/>
                      <a:pt x="934" y="0"/>
                      <a:pt x="934" y="0"/>
                    </a:cubicBezTo>
                    <a:cubicBezTo>
                      <a:pt x="930" y="12"/>
                      <a:pt x="918" y="21"/>
                      <a:pt x="905" y="21"/>
                    </a:cubicBezTo>
                    <a:cubicBezTo>
                      <a:pt x="891" y="21"/>
                      <a:pt x="879" y="12"/>
                      <a:pt x="876" y="0"/>
                    </a:cubicBezTo>
                    <a:cubicBezTo>
                      <a:pt x="872" y="12"/>
                      <a:pt x="860" y="21"/>
                      <a:pt x="846" y="21"/>
                    </a:cubicBezTo>
                    <a:cubicBezTo>
                      <a:pt x="833" y="21"/>
                      <a:pt x="821" y="12"/>
                      <a:pt x="817" y="0"/>
                    </a:cubicBezTo>
                    <a:cubicBezTo>
                      <a:pt x="814" y="12"/>
                      <a:pt x="802" y="21"/>
                      <a:pt x="788" y="21"/>
                    </a:cubicBezTo>
                    <a:cubicBezTo>
                      <a:pt x="774" y="21"/>
                      <a:pt x="762" y="12"/>
                      <a:pt x="759" y="0"/>
                    </a:cubicBezTo>
                    <a:cubicBezTo>
                      <a:pt x="759" y="0"/>
                      <a:pt x="759" y="0"/>
                      <a:pt x="759" y="0"/>
                    </a:cubicBezTo>
                    <a:cubicBezTo>
                      <a:pt x="747" y="20"/>
                      <a:pt x="733" y="23"/>
                      <a:pt x="726" y="23"/>
                    </a:cubicBezTo>
                    <a:cubicBezTo>
                      <a:pt x="702" y="19"/>
                      <a:pt x="698" y="2"/>
                      <a:pt x="698" y="2"/>
                    </a:cubicBezTo>
                    <a:cubicBezTo>
                      <a:pt x="694" y="14"/>
                      <a:pt x="682" y="23"/>
                      <a:pt x="668" y="23"/>
                    </a:cubicBezTo>
                    <a:cubicBezTo>
                      <a:pt x="655" y="23"/>
                      <a:pt x="643" y="14"/>
                      <a:pt x="639" y="2"/>
                    </a:cubicBezTo>
                    <a:cubicBezTo>
                      <a:pt x="636" y="14"/>
                      <a:pt x="624" y="23"/>
                      <a:pt x="610" y="23"/>
                    </a:cubicBezTo>
                    <a:cubicBezTo>
                      <a:pt x="596" y="23"/>
                      <a:pt x="584" y="14"/>
                      <a:pt x="581" y="2"/>
                    </a:cubicBezTo>
                    <a:cubicBezTo>
                      <a:pt x="578" y="14"/>
                      <a:pt x="566" y="23"/>
                      <a:pt x="552" y="23"/>
                    </a:cubicBezTo>
                    <a:cubicBezTo>
                      <a:pt x="538" y="23"/>
                      <a:pt x="526" y="14"/>
                      <a:pt x="523" y="2"/>
                    </a:cubicBezTo>
                    <a:cubicBezTo>
                      <a:pt x="523" y="2"/>
                      <a:pt x="523" y="2"/>
                      <a:pt x="523" y="2"/>
                    </a:cubicBezTo>
                    <a:cubicBezTo>
                      <a:pt x="516" y="14"/>
                      <a:pt x="508" y="19"/>
                      <a:pt x="502" y="22"/>
                    </a:cubicBezTo>
                    <a:cubicBezTo>
                      <a:pt x="502" y="22"/>
                      <a:pt x="502" y="22"/>
                      <a:pt x="502" y="22"/>
                    </a:cubicBezTo>
                    <a:cubicBezTo>
                      <a:pt x="467" y="23"/>
                      <a:pt x="461" y="0"/>
                      <a:pt x="461" y="0"/>
                    </a:cubicBezTo>
                    <a:cubicBezTo>
                      <a:pt x="458" y="12"/>
                      <a:pt x="446" y="21"/>
                      <a:pt x="432" y="21"/>
                    </a:cubicBezTo>
                    <a:cubicBezTo>
                      <a:pt x="418" y="21"/>
                      <a:pt x="406" y="12"/>
                      <a:pt x="403" y="0"/>
                    </a:cubicBezTo>
                    <a:cubicBezTo>
                      <a:pt x="399" y="12"/>
                      <a:pt x="387" y="21"/>
                      <a:pt x="374" y="21"/>
                    </a:cubicBezTo>
                    <a:cubicBezTo>
                      <a:pt x="360" y="21"/>
                      <a:pt x="348" y="12"/>
                      <a:pt x="345" y="0"/>
                    </a:cubicBezTo>
                    <a:cubicBezTo>
                      <a:pt x="341" y="12"/>
                      <a:pt x="329" y="21"/>
                      <a:pt x="316" y="21"/>
                    </a:cubicBezTo>
                    <a:cubicBezTo>
                      <a:pt x="302" y="21"/>
                      <a:pt x="290" y="12"/>
                      <a:pt x="286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274" y="20"/>
                      <a:pt x="260" y="23"/>
                      <a:pt x="253" y="23"/>
                    </a:cubicBezTo>
                    <a:cubicBezTo>
                      <a:pt x="229" y="19"/>
                      <a:pt x="225" y="2"/>
                      <a:pt x="225" y="2"/>
                    </a:cubicBezTo>
                    <a:cubicBezTo>
                      <a:pt x="221" y="14"/>
                      <a:pt x="209" y="23"/>
                      <a:pt x="196" y="23"/>
                    </a:cubicBezTo>
                    <a:cubicBezTo>
                      <a:pt x="182" y="23"/>
                      <a:pt x="170" y="14"/>
                      <a:pt x="167" y="2"/>
                    </a:cubicBezTo>
                    <a:cubicBezTo>
                      <a:pt x="163" y="14"/>
                      <a:pt x="151" y="23"/>
                      <a:pt x="137" y="23"/>
                    </a:cubicBezTo>
                    <a:cubicBezTo>
                      <a:pt x="124" y="23"/>
                      <a:pt x="112" y="14"/>
                      <a:pt x="108" y="2"/>
                    </a:cubicBezTo>
                    <a:cubicBezTo>
                      <a:pt x="105" y="14"/>
                      <a:pt x="93" y="23"/>
                      <a:pt x="79" y="23"/>
                    </a:cubicBezTo>
                    <a:cubicBezTo>
                      <a:pt x="65" y="23"/>
                      <a:pt x="53" y="14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32" y="30"/>
                      <a:pt x="12" y="25"/>
                      <a:pt x="12" y="2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67" y="79"/>
                      <a:pt x="267" y="79"/>
                      <a:pt x="267" y="79"/>
                    </a:cubicBezTo>
                    <a:cubicBezTo>
                      <a:pt x="267" y="73"/>
                      <a:pt x="267" y="73"/>
                      <a:pt x="267" y="73"/>
                    </a:cubicBezTo>
                    <a:cubicBezTo>
                      <a:pt x="504" y="77"/>
                      <a:pt x="504" y="77"/>
                      <a:pt x="504" y="77"/>
                    </a:cubicBezTo>
                    <a:cubicBezTo>
                      <a:pt x="504" y="75"/>
                      <a:pt x="504" y="75"/>
                      <a:pt x="504" y="75"/>
                    </a:cubicBezTo>
                    <a:cubicBezTo>
                      <a:pt x="740" y="79"/>
                      <a:pt x="740" y="79"/>
                      <a:pt x="740" y="79"/>
                    </a:cubicBezTo>
                    <a:cubicBezTo>
                      <a:pt x="740" y="73"/>
                      <a:pt x="740" y="73"/>
                      <a:pt x="740" y="73"/>
                    </a:cubicBezTo>
                    <a:cubicBezTo>
                      <a:pt x="976" y="77"/>
                      <a:pt x="976" y="77"/>
                      <a:pt x="976" y="77"/>
                    </a:cubicBezTo>
                    <a:cubicBezTo>
                      <a:pt x="976" y="74"/>
                      <a:pt x="976" y="74"/>
                      <a:pt x="976" y="74"/>
                    </a:cubicBezTo>
                    <a:cubicBezTo>
                      <a:pt x="1216" y="78"/>
                      <a:pt x="1216" y="78"/>
                      <a:pt x="1216" y="78"/>
                    </a:cubicBezTo>
                    <a:cubicBezTo>
                      <a:pt x="1215" y="75"/>
                      <a:pt x="1215" y="75"/>
                      <a:pt x="1215" y="75"/>
                    </a:cubicBezTo>
                    <a:cubicBezTo>
                      <a:pt x="1455" y="79"/>
                      <a:pt x="1455" y="79"/>
                      <a:pt x="1455" y="79"/>
                    </a:cubicBezTo>
                    <a:cubicBezTo>
                      <a:pt x="1455" y="75"/>
                      <a:pt x="1455" y="75"/>
                      <a:pt x="1455" y="75"/>
                    </a:cubicBezTo>
                    <a:cubicBezTo>
                      <a:pt x="1689" y="79"/>
                      <a:pt x="1689" y="79"/>
                      <a:pt x="1689" y="79"/>
                    </a:cubicBezTo>
                    <a:lnTo>
                      <a:pt x="1689" y="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56">
                <a:extLst>
                  <a:ext uri="{FF2B5EF4-FFF2-40B4-BE49-F238E27FC236}">
                    <a16:creationId xmlns:a16="http://schemas.microsoft.com/office/drawing/2014/main" id="{75A3AA45-2F80-A4B9-CA27-6DB6A2830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6050" y="232251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8 w 64"/>
                  <a:gd name="T7" fmla="*/ 4 h 30"/>
                  <a:gd name="T8" fmla="*/ 32 w 64"/>
                  <a:gd name="T9" fmla="*/ 22 h 30"/>
                  <a:gd name="T10" fmla="*/ 55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4" y="4"/>
                      <a:pt x="63" y="6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57">
                <a:extLst>
                  <a:ext uri="{FF2B5EF4-FFF2-40B4-BE49-F238E27FC236}">
                    <a16:creationId xmlns:a16="http://schemas.microsoft.com/office/drawing/2014/main" id="{05DBE964-7057-8798-758A-97AB34429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838" y="2322513"/>
                <a:ext cx="88900" cy="42863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1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1" y="15"/>
                      <a:pt x="20" y="22"/>
                      <a:pt x="31" y="22"/>
                    </a:cubicBezTo>
                    <a:cubicBezTo>
                      <a:pt x="43" y="22"/>
                      <a:pt x="52" y="15"/>
                      <a:pt x="55" y="4"/>
                    </a:cubicBezTo>
                    <a:cubicBezTo>
                      <a:pt x="55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58">
                <a:extLst>
                  <a:ext uri="{FF2B5EF4-FFF2-40B4-BE49-F238E27FC236}">
                    <a16:creationId xmlns:a16="http://schemas.microsoft.com/office/drawing/2014/main" id="{30AD668A-C5AB-EF3E-DEBE-43864AF85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038" y="232251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8 w 64"/>
                  <a:gd name="T7" fmla="*/ 4 h 30"/>
                  <a:gd name="T8" fmla="*/ 32 w 64"/>
                  <a:gd name="T9" fmla="*/ 22 h 30"/>
                  <a:gd name="T10" fmla="*/ 55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4" y="4"/>
                      <a:pt x="63" y="6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659">
                <a:extLst>
                  <a:ext uri="{FF2B5EF4-FFF2-40B4-BE49-F238E27FC236}">
                    <a16:creationId xmlns:a16="http://schemas.microsoft.com/office/drawing/2014/main" id="{18593F7C-32DA-61BF-B81B-58500C715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3713" y="2424113"/>
                <a:ext cx="88900" cy="42863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2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2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660">
                <a:extLst>
                  <a:ext uri="{FF2B5EF4-FFF2-40B4-BE49-F238E27FC236}">
                    <a16:creationId xmlns:a16="http://schemas.microsoft.com/office/drawing/2014/main" id="{8FC2CCBE-6934-D10B-F6A6-6312E5BD5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9913" y="242411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9 w 64"/>
                  <a:gd name="T7" fmla="*/ 4 h 30"/>
                  <a:gd name="T8" fmla="*/ 32 w 64"/>
                  <a:gd name="T9" fmla="*/ 22 h 30"/>
                  <a:gd name="T10" fmla="*/ 56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5" y="20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6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3" y="2"/>
                      <a:pt x="64" y="4"/>
                      <a:pt x="63" y="6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661">
                <a:extLst>
                  <a:ext uri="{FF2B5EF4-FFF2-40B4-BE49-F238E27FC236}">
                    <a16:creationId xmlns:a16="http://schemas.microsoft.com/office/drawing/2014/main" id="{6C992FE5-99A2-F428-0BF5-93F7E4443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7700" y="2424113"/>
                <a:ext cx="88900" cy="42863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2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2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662">
                <a:extLst>
                  <a:ext uri="{FF2B5EF4-FFF2-40B4-BE49-F238E27FC236}">
                    <a16:creationId xmlns:a16="http://schemas.microsoft.com/office/drawing/2014/main" id="{84B12768-4754-FE23-BFC5-1531F409C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375" y="2295525"/>
                <a:ext cx="88900" cy="44450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1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1" y="15"/>
                      <a:pt x="20" y="22"/>
                      <a:pt x="31" y="22"/>
                    </a:cubicBezTo>
                    <a:cubicBezTo>
                      <a:pt x="42" y="22"/>
                      <a:pt x="52" y="15"/>
                      <a:pt x="55" y="4"/>
                    </a:cubicBezTo>
                    <a:cubicBezTo>
                      <a:pt x="55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663">
                <a:extLst>
                  <a:ext uri="{FF2B5EF4-FFF2-40B4-BE49-F238E27FC236}">
                    <a16:creationId xmlns:a16="http://schemas.microsoft.com/office/drawing/2014/main" id="{006FDFD9-AA41-6A6C-62C0-8C6BF789B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7575" y="2295525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8 w 64"/>
                  <a:gd name="T7" fmla="*/ 4 h 30"/>
                  <a:gd name="T8" fmla="*/ 32 w 64"/>
                  <a:gd name="T9" fmla="*/ 22 h 30"/>
                  <a:gd name="T10" fmla="*/ 55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4" y="4"/>
                      <a:pt x="63" y="6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664">
                <a:extLst>
                  <a:ext uri="{FF2B5EF4-FFF2-40B4-BE49-F238E27FC236}">
                    <a16:creationId xmlns:a16="http://schemas.microsoft.com/office/drawing/2014/main" id="{4FBDE90E-3225-9D81-4548-90988414B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5363" y="2295525"/>
                <a:ext cx="88900" cy="44450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1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1" y="15"/>
                      <a:pt x="20" y="22"/>
                      <a:pt x="31" y="22"/>
                    </a:cubicBezTo>
                    <a:cubicBezTo>
                      <a:pt x="42" y="22"/>
                      <a:pt x="52" y="15"/>
                      <a:pt x="55" y="4"/>
                    </a:cubicBezTo>
                    <a:cubicBezTo>
                      <a:pt x="55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65">
                <a:extLst>
                  <a:ext uri="{FF2B5EF4-FFF2-40B4-BE49-F238E27FC236}">
                    <a16:creationId xmlns:a16="http://schemas.microsoft.com/office/drawing/2014/main" id="{967A2820-4E10-BBF6-DD91-B51EA28E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7450" y="2397125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66">
                <a:extLst>
                  <a:ext uri="{FF2B5EF4-FFF2-40B4-BE49-F238E27FC236}">
                    <a16:creationId xmlns:a16="http://schemas.microsoft.com/office/drawing/2014/main" id="{88A3A99F-D9BF-BE62-2371-7AD001DFF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2397125"/>
                <a:ext cx="88900" cy="44450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1" y="14"/>
                      <a:pt x="20" y="22"/>
                      <a:pt x="32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67">
                <a:extLst>
                  <a:ext uri="{FF2B5EF4-FFF2-40B4-BE49-F238E27FC236}">
                    <a16:creationId xmlns:a16="http://schemas.microsoft.com/office/drawing/2014/main" id="{3776A990-933F-55E8-5E29-31B1C91B0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1438" y="2397125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68">
                <a:extLst>
                  <a:ext uri="{FF2B5EF4-FFF2-40B4-BE49-F238E27FC236}">
                    <a16:creationId xmlns:a16="http://schemas.microsoft.com/office/drawing/2014/main" id="{390A62E7-182A-0F0C-03A0-D8B9C4864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2775" y="2393950"/>
                <a:ext cx="88900" cy="44450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1" y="14"/>
                      <a:pt x="20" y="22"/>
                      <a:pt x="32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69">
                <a:extLst>
                  <a:ext uri="{FF2B5EF4-FFF2-40B4-BE49-F238E27FC236}">
                    <a16:creationId xmlns:a16="http://schemas.microsoft.com/office/drawing/2014/main" id="{8031E57B-0B1A-300C-8139-7E59D928F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8975" y="2393950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5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70">
                <a:extLst>
                  <a:ext uri="{FF2B5EF4-FFF2-40B4-BE49-F238E27FC236}">
                    <a16:creationId xmlns:a16="http://schemas.microsoft.com/office/drawing/2014/main" id="{798E6768-2BB0-F810-B2F4-678B9C4EE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763" y="2393950"/>
                <a:ext cx="88900" cy="44450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1" y="14"/>
                      <a:pt x="20" y="22"/>
                      <a:pt x="32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71">
                <a:extLst>
                  <a:ext uri="{FF2B5EF4-FFF2-40B4-BE49-F238E27FC236}">
                    <a16:creationId xmlns:a16="http://schemas.microsoft.com/office/drawing/2014/main" id="{915B74B7-8F0A-E499-9E39-9378C1B3D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8850" y="231616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1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5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1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72">
                <a:extLst>
                  <a:ext uri="{FF2B5EF4-FFF2-40B4-BE49-F238E27FC236}">
                    <a16:creationId xmlns:a16="http://schemas.microsoft.com/office/drawing/2014/main" id="{FABFA60B-801B-F94F-3353-555F3C9C8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638" y="2316163"/>
                <a:ext cx="88900" cy="42863"/>
              </a:xfrm>
              <a:custGeom>
                <a:avLst/>
                <a:gdLst>
                  <a:gd name="T0" fmla="*/ 32 w 63"/>
                  <a:gd name="T1" fmla="*/ 30 h 30"/>
                  <a:gd name="T2" fmla="*/ 1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73">
                <a:extLst>
                  <a:ext uri="{FF2B5EF4-FFF2-40B4-BE49-F238E27FC236}">
                    <a16:creationId xmlns:a16="http://schemas.microsoft.com/office/drawing/2014/main" id="{3D71AB4D-F6E8-0FA6-A8B5-4F93F11A5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2838" y="231616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1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5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1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674">
                <a:extLst>
                  <a:ext uri="{FF2B5EF4-FFF2-40B4-BE49-F238E27FC236}">
                    <a16:creationId xmlns:a16="http://schemas.microsoft.com/office/drawing/2014/main" id="{93842F4F-F876-50C8-20B9-61A83E82C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5113" y="2308225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3 w 64"/>
                  <a:gd name="T5" fmla="*/ 0 h 30"/>
                  <a:gd name="T6" fmla="*/ 8 w 64"/>
                  <a:gd name="T7" fmla="*/ 3 h 30"/>
                  <a:gd name="T8" fmla="*/ 32 w 64"/>
                  <a:gd name="T9" fmla="*/ 22 h 30"/>
                  <a:gd name="T10" fmla="*/ 55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4" y="3"/>
                      <a:pt x="63" y="5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675">
                <a:extLst>
                  <a:ext uri="{FF2B5EF4-FFF2-40B4-BE49-F238E27FC236}">
                    <a16:creationId xmlns:a16="http://schemas.microsoft.com/office/drawing/2014/main" id="{0B8EC925-48F9-0A7D-27C5-D7552021E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2900" y="2308225"/>
                <a:ext cx="88900" cy="42863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1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4"/>
                      <a:pt x="20" y="22"/>
                      <a:pt x="31" y="22"/>
                    </a:cubicBezTo>
                    <a:cubicBezTo>
                      <a:pt x="42" y="22"/>
                      <a:pt x="52" y="14"/>
                      <a:pt x="55" y="3"/>
                    </a:cubicBezTo>
                    <a:cubicBezTo>
                      <a:pt x="55" y="1"/>
                      <a:pt x="57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676">
                <a:extLst>
                  <a:ext uri="{FF2B5EF4-FFF2-40B4-BE49-F238E27FC236}">
                    <a16:creationId xmlns:a16="http://schemas.microsoft.com/office/drawing/2014/main" id="{FA93996D-DBBC-1E4F-8E32-47BCEDE98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9100" y="2308225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3 w 64"/>
                  <a:gd name="T5" fmla="*/ 0 h 30"/>
                  <a:gd name="T6" fmla="*/ 8 w 64"/>
                  <a:gd name="T7" fmla="*/ 3 h 30"/>
                  <a:gd name="T8" fmla="*/ 32 w 64"/>
                  <a:gd name="T9" fmla="*/ 22 h 30"/>
                  <a:gd name="T10" fmla="*/ 55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4" y="3"/>
                      <a:pt x="63" y="5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677">
                <a:extLst>
                  <a:ext uri="{FF2B5EF4-FFF2-40B4-BE49-F238E27FC236}">
                    <a16:creationId xmlns:a16="http://schemas.microsoft.com/office/drawing/2014/main" id="{0710D9CF-2912-2A14-E654-1EAE36CFF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863" y="2322513"/>
                <a:ext cx="88900" cy="42863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1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2 w 63"/>
                  <a:gd name="T15" fmla="*/ 6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6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0" y="15"/>
                      <a:pt x="20" y="22"/>
                      <a:pt x="31" y="22"/>
                    </a:cubicBezTo>
                    <a:cubicBezTo>
                      <a:pt x="42" y="22"/>
                      <a:pt x="52" y="15"/>
                      <a:pt x="55" y="4"/>
                    </a:cubicBezTo>
                    <a:cubicBezTo>
                      <a:pt x="55" y="2"/>
                      <a:pt x="57" y="0"/>
                      <a:pt x="60" y="1"/>
                    </a:cubicBezTo>
                    <a:cubicBezTo>
                      <a:pt x="62" y="2"/>
                      <a:pt x="63" y="4"/>
                      <a:pt x="62" y="6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678">
                <a:extLst>
                  <a:ext uri="{FF2B5EF4-FFF2-40B4-BE49-F238E27FC236}">
                    <a16:creationId xmlns:a16="http://schemas.microsoft.com/office/drawing/2014/main" id="{6890A231-203E-F284-686A-5D9F8B29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063" y="232251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3 w 64"/>
                  <a:gd name="T5" fmla="*/ 1 h 30"/>
                  <a:gd name="T6" fmla="*/ 8 w 64"/>
                  <a:gd name="T7" fmla="*/ 4 h 30"/>
                  <a:gd name="T8" fmla="*/ 32 w 64"/>
                  <a:gd name="T9" fmla="*/ 22 h 30"/>
                  <a:gd name="T10" fmla="*/ 55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4" y="4"/>
                      <a:pt x="63" y="6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679">
                <a:extLst>
                  <a:ext uri="{FF2B5EF4-FFF2-40B4-BE49-F238E27FC236}">
                    <a16:creationId xmlns:a16="http://schemas.microsoft.com/office/drawing/2014/main" id="{0E5D0855-8A21-C369-6D00-88C5CA4C6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6850" y="2322513"/>
                <a:ext cx="88900" cy="42863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1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2 w 63"/>
                  <a:gd name="T15" fmla="*/ 6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6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0" y="15"/>
                      <a:pt x="20" y="22"/>
                      <a:pt x="31" y="22"/>
                    </a:cubicBezTo>
                    <a:cubicBezTo>
                      <a:pt x="42" y="22"/>
                      <a:pt x="52" y="15"/>
                      <a:pt x="55" y="4"/>
                    </a:cubicBezTo>
                    <a:cubicBezTo>
                      <a:pt x="55" y="2"/>
                      <a:pt x="57" y="0"/>
                      <a:pt x="60" y="1"/>
                    </a:cubicBezTo>
                    <a:cubicBezTo>
                      <a:pt x="62" y="2"/>
                      <a:pt x="63" y="4"/>
                      <a:pt x="62" y="6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680">
                <a:extLst>
                  <a:ext uri="{FF2B5EF4-FFF2-40B4-BE49-F238E27FC236}">
                    <a16:creationId xmlns:a16="http://schemas.microsoft.com/office/drawing/2014/main" id="{A26D6ECF-01BC-FCDB-593D-022DD57F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938" y="242411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9 w 64"/>
                  <a:gd name="T7" fmla="*/ 4 h 30"/>
                  <a:gd name="T8" fmla="*/ 32 w 64"/>
                  <a:gd name="T9" fmla="*/ 22 h 30"/>
                  <a:gd name="T10" fmla="*/ 55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4" y="4"/>
                      <a:pt x="63" y="6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681">
                <a:extLst>
                  <a:ext uri="{FF2B5EF4-FFF2-40B4-BE49-F238E27FC236}">
                    <a16:creationId xmlns:a16="http://schemas.microsoft.com/office/drawing/2014/main" id="{73A3774B-FD56-EFEE-6310-F093C8E2B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725" y="2424113"/>
                <a:ext cx="88900" cy="42863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1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1" y="15"/>
                      <a:pt x="20" y="22"/>
                      <a:pt x="31" y="22"/>
                    </a:cubicBezTo>
                    <a:cubicBezTo>
                      <a:pt x="43" y="22"/>
                      <a:pt x="52" y="15"/>
                      <a:pt x="55" y="4"/>
                    </a:cubicBezTo>
                    <a:cubicBezTo>
                      <a:pt x="55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682">
                <a:extLst>
                  <a:ext uri="{FF2B5EF4-FFF2-40B4-BE49-F238E27FC236}">
                    <a16:creationId xmlns:a16="http://schemas.microsoft.com/office/drawing/2014/main" id="{C06B6EE7-A83D-1FB5-767F-3F075ED89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925" y="242411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9 w 64"/>
                  <a:gd name="T7" fmla="*/ 4 h 30"/>
                  <a:gd name="T8" fmla="*/ 32 w 64"/>
                  <a:gd name="T9" fmla="*/ 22 h 30"/>
                  <a:gd name="T10" fmla="*/ 55 w 64"/>
                  <a:gd name="T11" fmla="*/ 4 h 30"/>
                  <a:gd name="T12" fmla="*/ 60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4" y="4"/>
                      <a:pt x="63" y="6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683">
                <a:extLst>
                  <a:ext uri="{FF2B5EF4-FFF2-40B4-BE49-F238E27FC236}">
                    <a16:creationId xmlns:a16="http://schemas.microsoft.com/office/drawing/2014/main" id="{77F9504E-07C6-7E1C-6758-9EFC40C36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0" y="2295525"/>
                <a:ext cx="88900" cy="44450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2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2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684">
                <a:extLst>
                  <a:ext uri="{FF2B5EF4-FFF2-40B4-BE49-F238E27FC236}">
                    <a16:creationId xmlns:a16="http://schemas.microsoft.com/office/drawing/2014/main" id="{F5CCDE1B-2F9C-85E1-9F75-A1234E1A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0" y="2295525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6 h 30"/>
                  <a:gd name="T4" fmla="*/ 4 w 64"/>
                  <a:gd name="T5" fmla="*/ 1 h 30"/>
                  <a:gd name="T6" fmla="*/ 9 w 64"/>
                  <a:gd name="T7" fmla="*/ 4 h 30"/>
                  <a:gd name="T8" fmla="*/ 32 w 64"/>
                  <a:gd name="T9" fmla="*/ 22 h 30"/>
                  <a:gd name="T10" fmla="*/ 56 w 64"/>
                  <a:gd name="T11" fmla="*/ 4 h 30"/>
                  <a:gd name="T12" fmla="*/ 61 w 64"/>
                  <a:gd name="T13" fmla="*/ 1 h 30"/>
                  <a:gd name="T14" fmla="*/ 63 w 64"/>
                  <a:gd name="T15" fmla="*/ 6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5" y="20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3" y="15"/>
                      <a:pt x="56" y="4"/>
                    </a:cubicBezTo>
                    <a:cubicBezTo>
                      <a:pt x="56" y="2"/>
                      <a:pt x="58" y="0"/>
                      <a:pt x="61" y="1"/>
                    </a:cubicBezTo>
                    <a:cubicBezTo>
                      <a:pt x="63" y="2"/>
                      <a:pt x="64" y="4"/>
                      <a:pt x="63" y="6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685">
                <a:extLst>
                  <a:ext uri="{FF2B5EF4-FFF2-40B4-BE49-F238E27FC236}">
                    <a16:creationId xmlns:a16="http://schemas.microsoft.com/office/drawing/2014/main" id="{CB528C90-CEA6-5170-112A-D42AF2D2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588" y="2295525"/>
                <a:ext cx="88900" cy="44450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6 h 30"/>
                  <a:gd name="T4" fmla="*/ 3 w 63"/>
                  <a:gd name="T5" fmla="*/ 1 h 30"/>
                  <a:gd name="T6" fmla="*/ 8 w 63"/>
                  <a:gd name="T7" fmla="*/ 4 h 30"/>
                  <a:gd name="T8" fmla="*/ 32 w 63"/>
                  <a:gd name="T9" fmla="*/ 22 h 30"/>
                  <a:gd name="T10" fmla="*/ 55 w 63"/>
                  <a:gd name="T11" fmla="*/ 4 h 30"/>
                  <a:gd name="T12" fmla="*/ 60 w 63"/>
                  <a:gd name="T13" fmla="*/ 1 h 30"/>
                  <a:gd name="T14" fmla="*/ 63 w 63"/>
                  <a:gd name="T15" fmla="*/ 6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1" y="15"/>
                      <a:pt x="21" y="22"/>
                      <a:pt x="32" y="22"/>
                    </a:cubicBezTo>
                    <a:cubicBezTo>
                      <a:pt x="43" y="22"/>
                      <a:pt x="52" y="15"/>
                      <a:pt x="55" y="4"/>
                    </a:cubicBezTo>
                    <a:cubicBezTo>
                      <a:pt x="56" y="2"/>
                      <a:pt x="58" y="0"/>
                      <a:pt x="60" y="1"/>
                    </a:cubicBezTo>
                    <a:cubicBezTo>
                      <a:pt x="62" y="2"/>
                      <a:pt x="63" y="4"/>
                      <a:pt x="63" y="6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686">
                <a:extLst>
                  <a:ext uri="{FF2B5EF4-FFF2-40B4-BE49-F238E27FC236}">
                    <a16:creationId xmlns:a16="http://schemas.microsoft.com/office/drawing/2014/main" id="{094A29DD-98D4-9D48-D1D3-923E8D7F2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88900" cy="44450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1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4"/>
                      <a:pt x="20" y="22"/>
                      <a:pt x="31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5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687">
                <a:extLst>
                  <a:ext uri="{FF2B5EF4-FFF2-40B4-BE49-F238E27FC236}">
                    <a16:creationId xmlns:a16="http://schemas.microsoft.com/office/drawing/2014/main" id="{331BAC6A-DF99-A7DB-E485-9DBAE140D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63" y="2397125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8 w 64"/>
                  <a:gd name="T7" fmla="*/ 3 h 30"/>
                  <a:gd name="T8" fmla="*/ 32 w 64"/>
                  <a:gd name="T9" fmla="*/ 22 h 30"/>
                  <a:gd name="T10" fmla="*/ 55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688">
                <a:extLst>
                  <a:ext uri="{FF2B5EF4-FFF2-40B4-BE49-F238E27FC236}">
                    <a16:creationId xmlns:a16="http://schemas.microsoft.com/office/drawing/2014/main" id="{6A04BB5F-E658-C86C-4596-EA5D05D91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8250" y="2397125"/>
                <a:ext cx="88900" cy="44450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1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4"/>
                      <a:pt x="20" y="22"/>
                      <a:pt x="31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5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689">
                <a:extLst>
                  <a:ext uri="{FF2B5EF4-FFF2-40B4-BE49-F238E27FC236}">
                    <a16:creationId xmlns:a16="http://schemas.microsoft.com/office/drawing/2014/main" id="{9534ADC2-5432-AA2E-0DA8-87EB03895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2393950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8 w 64"/>
                  <a:gd name="T7" fmla="*/ 3 h 30"/>
                  <a:gd name="T8" fmla="*/ 32 w 64"/>
                  <a:gd name="T9" fmla="*/ 22 h 30"/>
                  <a:gd name="T10" fmla="*/ 55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4" y="3"/>
                      <a:pt x="63" y="5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690">
                <a:extLst>
                  <a:ext uri="{FF2B5EF4-FFF2-40B4-BE49-F238E27FC236}">
                    <a16:creationId xmlns:a16="http://schemas.microsoft.com/office/drawing/2014/main" id="{48570FF0-D79C-A43A-2BF1-9F40B44D0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788" y="2393950"/>
                <a:ext cx="88900" cy="44450"/>
              </a:xfrm>
              <a:custGeom>
                <a:avLst/>
                <a:gdLst>
                  <a:gd name="T0" fmla="*/ 31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1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1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1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4"/>
                      <a:pt x="20" y="22"/>
                      <a:pt x="31" y="22"/>
                    </a:cubicBezTo>
                    <a:cubicBezTo>
                      <a:pt x="42" y="22"/>
                      <a:pt x="52" y="14"/>
                      <a:pt x="55" y="3"/>
                    </a:cubicBezTo>
                    <a:cubicBezTo>
                      <a:pt x="55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1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691">
                <a:extLst>
                  <a:ext uri="{FF2B5EF4-FFF2-40B4-BE49-F238E27FC236}">
                    <a16:creationId xmlns:a16="http://schemas.microsoft.com/office/drawing/2014/main" id="{8B5EC02A-2528-6D5F-D6F5-503CAEB09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988" y="2393950"/>
                <a:ext cx="90488" cy="44450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8 w 64"/>
                  <a:gd name="T7" fmla="*/ 3 h 30"/>
                  <a:gd name="T8" fmla="*/ 32 w 64"/>
                  <a:gd name="T9" fmla="*/ 22 h 30"/>
                  <a:gd name="T10" fmla="*/ 55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4" y="3"/>
                      <a:pt x="63" y="5"/>
                    </a:cubicBezTo>
                    <a:cubicBezTo>
                      <a:pt x="59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692">
                <a:extLst>
                  <a:ext uri="{FF2B5EF4-FFF2-40B4-BE49-F238E27FC236}">
                    <a16:creationId xmlns:a16="http://schemas.microsoft.com/office/drawing/2014/main" id="{21C02063-1C28-8836-27D2-023ED828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5663" y="2316163"/>
                <a:ext cx="88900" cy="42863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1" y="14"/>
                      <a:pt x="20" y="22"/>
                      <a:pt x="32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693">
                <a:extLst>
                  <a:ext uri="{FF2B5EF4-FFF2-40B4-BE49-F238E27FC236}">
                    <a16:creationId xmlns:a16="http://schemas.microsoft.com/office/drawing/2014/main" id="{FB4D5041-A3B0-E311-7DB2-30357850F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863" y="2316163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4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694">
                <a:extLst>
                  <a:ext uri="{FF2B5EF4-FFF2-40B4-BE49-F238E27FC236}">
                    <a16:creationId xmlns:a16="http://schemas.microsoft.com/office/drawing/2014/main" id="{240FC896-B354-8F8B-B851-31B7211C5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9650" y="2316163"/>
                <a:ext cx="88900" cy="42863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1" y="14"/>
                      <a:pt x="20" y="22"/>
                      <a:pt x="32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695">
                <a:extLst>
                  <a:ext uri="{FF2B5EF4-FFF2-40B4-BE49-F238E27FC236}">
                    <a16:creationId xmlns:a16="http://schemas.microsoft.com/office/drawing/2014/main" id="{7606C476-DACB-F125-4258-07EE21B3F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308225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5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696">
                <a:extLst>
                  <a:ext uri="{FF2B5EF4-FFF2-40B4-BE49-F238E27FC236}">
                    <a16:creationId xmlns:a16="http://schemas.microsoft.com/office/drawing/2014/main" id="{87F158B3-920F-823F-2115-B456D5D3C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25" y="2308225"/>
                <a:ext cx="88900" cy="42863"/>
              </a:xfrm>
              <a:custGeom>
                <a:avLst/>
                <a:gdLst>
                  <a:gd name="T0" fmla="*/ 32 w 63"/>
                  <a:gd name="T1" fmla="*/ 30 h 30"/>
                  <a:gd name="T2" fmla="*/ 0 w 63"/>
                  <a:gd name="T3" fmla="*/ 5 h 30"/>
                  <a:gd name="T4" fmla="*/ 3 w 63"/>
                  <a:gd name="T5" fmla="*/ 0 h 30"/>
                  <a:gd name="T6" fmla="*/ 8 w 63"/>
                  <a:gd name="T7" fmla="*/ 3 h 30"/>
                  <a:gd name="T8" fmla="*/ 32 w 63"/>
                  <a:gd name="T9" fmla="*/ 22 h 30"/>
                  <a:gd name="T10" fmla="*/ 55 w 63"/>
                  <a:gd name="T11" fmla="*/ 3 h 30"/>
                  <a:gd name="T12" fmla="*/ 60 w 63"/>
                  <a:gd name="T13" fmla="*/ 0 h 30"/>
                  <a:gd name="T14" fmla="*/ 63 w 63"/>
                  <a:gd name="T15" fmla="*/ 5 h 30"/>
                  <a:gd name="T16" fmla="*/ 32 w 63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0">
                    <a:moveTo>
                      <a:pt x="32" y="30"/>
                    </a:moveTo>
                    <a:cubicBezTo>
                      <a:pt x="17" y="30"/>
                      <a:pt x="4" y="2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2" y="14"/>
                      <a:pt x="55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2" y="1"/>
                      <a:pt x="63" y="3"/>
                      <a:pt x="63" y="5"/>
                    </a:cubicBezTo>
                    <a:cubicBezTo>
                      <a:pt x="59" y="20"/>
                      <a:pt x="46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697">
                <a:extLst>
                  <a:ext uri="{FF2B5EF4-FFF2-40B4-BE49-F238E27FC236}">
                    <a16:creationId xmlns:a16="http://schemas.microsoft.com/office/drawing/2014/main" id="{A87E7F50-49FF-304E-60B2-373495C7E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4325" y="2308225"/>
                <a:ext cx="90488" cy="42863"/>
              </a:xfrm>
              <a:custGeom>
                <a:avLst/>
                <a:gdLst>
                  <a:gd name="T0" fmla="*/ 32 w 64"/>
                  <a:gd name="T1" fmla="*/ 30 h 30"/>
                  <a:gd name="T2" fmla="*/ 1 w 64"/>
                  <a:gd name="T3" fmla="*/ 5 h 30"/>
                  <a:gd name="T4" fmla="*/ 4 w 64"/>
                  <a:gd name="T5" fmla="*/ 0 h 30"/>
                  <a:gd name="T6" fmla="*/ 9 w 64"/>
                  <a:gd name="T7" fmla="*/ 3 h 30"/>
                  <a:gd name="T8" fmla="*/ 32 w 64"/>
                  <a:gd name="T9" fmla="*/ 22 h 30"/>
                  <a:gd name="T10" fmla="*/ 56 w 64"/>
                  <a:gd name="T11" fmla="*/ 3 h 30"/>
                  <a:gd name="T12" fmla="*/ 60 w 64"/>
                  <a:gd name="T13" fmla="*/ 0 h 30"/>
                  <a:gd name="T14" fmla="*/ 63 w 64"/>
                  <a:gd name="T15" fmla="*/ 5 h 30"/>
                  <a:gd name="T16" fmla="*/ 32 w 64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32" y="30"/>
                    </a:moveTo>
                    <a:cubicBezTo>
                      <a:pt x="17" y="30"/>
                      <a:pt x="5" y="20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1" y="14"/>
                      <a:pt x="21" y="22"/>
                      <a:pt x="32" y="22"/>
                    </a:cubicBezTo>
                    <a:cubicBezTo>
                      <a:pt x="43" y="22"/>
                      <a:pt x="53" y="14"/>
                      <a:pt x="56" y="3"/>
                    </a:cubicBezTo>
                    <a:cubicBezTo>
                      <a:pt x="56" y="1"/>
                      <a:pt x="58" y="0"/>
                      <a:pt x="60" y="0"/>
                    </a:cubicBezTo>
                    <a:cubicBezTo>
                      <a:pt x="63" y="1"/>
                      <a:pt x="64" y="3"/>
                      <a:pt x="63" y="5"/>
                    </a:cubicBezTo>
                    <a:cubicBezTo>
                      <a:pt x="60" y="20"/>
                      <a:pt x="47" y="30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" name="Rectangle: Rounded Corners 630">
              <a:extLst>
                <a:ext uri="{FF2B5EF4-FFF2-40B4-BE49-F238E27FC236}">
                  <a16:creationId xmlns:a16="http://schemas.microsoft.com/office/drawing/2014/main" id="{5027C723-7B41-C08C-2D62-CAAC4EC33609}"/>
                </a:ext>
              </a:extLst>
            </p:cNvPr>
            <p:cNvSpPr>
              <a:spLocks/>
            </p:cNvSpPr>
            <p:nvPr/>
          </p:nvSpPr>
          <p:spPr>
            <a:xfrm>
              <a:off x="7896225" y="2212877"/>
              <a:ext cx="2507457" cy="262446"/>
            </a:xfrm>
            <a:prstGeom prst="round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622">
              <a:extLst>
                <a:ext uri="{FF2B5EF4-FFF2-40B4-BE49-F238E27FC236}">
                  <a16:creationId xmlns:a16="http://schemas.microsoft.com/office/drawing/2014/main" id="{4F17FE1E-86E1-B0A9-7EAE-6E18991E4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22145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3">
              <a:extLst>
                <a:ext uri="{FF2B5EF4-FFF2-40B4-BE49-F238E27FC236}">
                  <a16:creationId xmlns:a16="http://schemas.microsoft.com/office/drawing/2014/main" id="{F0B26D03-6776-2EC9-11FC-F1B3166A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4">
              <a:extLst>
                <a:ext uri="{FF2B5EF4-FFF2-40B4-BE49-F238E27FC236}">
                  <a16:creationId xmlns:a16="http://schemas.microsoft.com/office/drawing/2014/main" id="{6FE69C8A-5D19-44B6-6A59-4DDAC770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3" y="2211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5">
              <a:extLst>
                <a:ext uri="{FF2B5EF4-FFF2-40B4-BE49-F238E27FC236}">
                  <a16:creationId xmlns:a16="http://schemas.microsoft.com/office/drawing/2014/main" id="{A76A3A1B-7D90-A473-40F2-2A1CD660A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2211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26">
              <a:extLst>
                <a:ext uri="{FF2B5EF4-FFF2-40B4-BE49-F238E27FC236}">
                  <a16:creationId xmlns:a16="http://schemas.microsoft.com/office/drawing/2014/main" id="{3AB9D5B7-4C54-8531-F522-0B6BB777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22113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27">
              <a:extLst>
                <a:ext uri="{FF2B5EF4-FFF2-40B4-BE49-F238E27FC236}">
                  <a16:creationId xmlns:a16="http://schemas.microsoft.com/office/drawing/2014/main" id="{CDA46DAD-88AE-0345-350F-957AB42A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2211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8">
              <a:extLst>
                <a:ext uri="{FF2B5EF4-FFF2-40B4-BE49-F238E27FC236}">
                  <a16:creationId xmlns:a16="http://schemas.microsoft.com/office/drawing/2014/main" id="{73D6C946-B365-9392-F559-D9CFFE1F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29">
              <a:extLst>
                <a:ext uri="{FF2B5EF4-FFF2-40B4-BE49-F238E27FC236}">
                  <a16:creationId xmlns:a16="http://schemas.microsoft.com/office/drawing/2014/main" id="{B931AD5E-9688-BC33-C78F-C57C4E3D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4388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30">
              <a:extLst>
                <a:ext uri="{FF2B5EF4-FFF2-40B4-BE49-F238E27FC236}">
                  <a16:creationId xmlns:a16="http://schemas.microsoft.com/office/drawing/2014/main" id="{A88FE674-DA12-F086-4E5F-E41FA696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900" y="221297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31">
              <a:extLst>
                <a:ext uri="{FF2B5EF4-FFF2-40B4-BE49-F238E27FC236}">
                  <a16:creationId xmlns:a16="http://schemas.microsoft.com/office/drawing/2014/main" id="{CBE2826D-2E61-944A-0BBE-796C4153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038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7430772-4BC8-3239-476D-3A6B0C9CA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6588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05EFC0C-85A6-38EC-DD8B-ED31625CB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25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841948-38C2-A2AB-B8FA-AC2E44CA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5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C02B90-357F-C3BC-1726-4EE07CB4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5825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FA26459-55FA-9774-98AD-2A3F0215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863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E94AF97-BF59-2F02-CE48-8E3AF105C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8725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25F12122-676D-7763-4871-4CF016FD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22145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9CBC3C1F-81D7-C95A-FB39-C2BE7BCE5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AE9A9CF-6BBC-0C47-DCE3-E35AC80BD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825" y="2211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ABAF975-58D1-28FB-FA9E-21E69C46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5" y="2211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43">
              <a:extLst>
                <a:ext uri="{FF2B5EF4-FFF2-40B4-BE49-F238E27FC236}">
                  <a16:creationId xmlns:a16="http://schemas.microsoft.com/office/drawing/2014/main" id="{84AB893F-4B12-E559-5794-15C472821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2113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4">
              <a:extLst>
                <a:ext uri="{FF2B5EF4-FFF2-40B4-BE49-F238E27FC236}">
                  <a16:creationId xmlns:a16="http://schemas.microsoft.com/office/drawing/2014/main" id="{9DA352AB-3243-B061-C009-23671A0E9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5" y="2211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45">
              <a:extLst>
                <a:ext uri="{FF2B5EF4-FFF2-40B4-BE49-F238E27FC236}">
                  <a16:creationId xmlns:a16="http://schemas.microsoft.com/office/drawing/2014/main" id="{E9A14456-6867-9C95-3B4D-9C04747CF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200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46">
              <a:extLst>
                <a:ext uri="{FF2B5EF4-FFF2-40B4-BE49-F238E27FC236}">
                  <a16:creationId xmlns:a16="http://schemas.microsoft.com/office/drawing/2014/main" id="{1D6282A2-CEED-B690-D3F7-54BE7790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47">
              <a:extLst>
                <a:ext uri="{FF2B5EF4-FFF2-40B4-BE49-F238E27FC236}">
                  <a16:creationId xmlns:a16="http://schemas.microsoft.com/office/drawing/2014/main" id="{028D7495-5F02-8840-A6F1-0B6421F5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221297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8">
              <a:extLst>
                <a:ext uri="{FF2B5EF4-FFF2-40B4-BE49-F238E27FC236}">
                  <a16:creationId xmlns:a16="http://schemas.microsoft.com/office/drawing/2014/main" id="{33CDF98A-0764-B4B2-587F-36032A40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49">
              <a:extLst>
                <a:ext uri="{FF2B5EF4-FFF2-40B4-BE49-F238E27FC236}">
                  <a16:creationId xmlns:a16="http://schemas.microsoft.com/office/drawing/2014/main" id="{DAEC0837-D1A6-38ED-DB8E-2D10D2D2A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50">
              <a:extLst>
                <a:ext uri="{FF2B5EF4-FFF2-40B4-BE49-F238E27FC236}">
                  <a16:creationId xmlns:a16="http://schemas.microsoft.com/office/drawing/2014/main" id="{32F55720-A7D6-91AA-71DF-CEA68530F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52">
              <a:extLst>
                <a:ext uri="{FF2B5EF4-FFF2-40B4-BE49-F238E27FC236}">
                  <a16:creationId xmlns:a16="http://schemas.microsoft.com/office/drawing/2014/main" id="{AE71DE98-561D-0423-732C-B234BA6B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53">
              <a:extLst>
                <a:ext uri="{FF2B5EF4-FFF2-40B4-BE49-F238E27FC236}">
                  <a16:creationId xmlns:a16="http://schemas.microsoft.com/office/drawing/2014/main" id="{FCA91DB9-B383-1AE1-31AC-3601147A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2214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54">
              <a:extLst>
                <a:ext uri="{FF2B5EF4-FFF2-40B4-BE49-F238E27FC236}">
                  <a16:creationId xmlns:a16="http://schemas.microsoft.com/office/drawing/2014/main" id="{51265B6B-4F93-95C6-3DA7-F801192C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25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55">
              <a:extLst>
                <a:ext uri="{FF2B5EF4-FFF2-40B4-BE49-F238E27FC236}">
                  <a16:creationId xmlns:a16="http://schemas.microsoft.com/office/drawing/2014/main" id="{BF6B34E5-0269-021B-2AE7-2949D49C2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9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518DFC9-C75D-2CB0-2497-D8ABEAC6257B}"/>
                </a:ext>
              </a:extLst>
            </p:cNvPr>
            <p:cNvGrpSpPr/>
            <p:nvPr/>
          </p:nvGrpSpPr>
          <p:grpSpPr>
            <a:xfrm>
              <a:off x="6280150" y="1690688"/>
              <a:ext cx="1500188" cy="579437"/>
              <a:chOff x="6280150" y="1690688"/>
              <a:chExt cx="1500188" cy="579437"/>
            </a:xfrm>
          </p:grpSpPr>
          <p:sp>
            <p:nvSpPr>
              <p:cNvPr id="179" name="Freeform 701">
                <a:extLst>
                  <a:ext uri="{FF2B5EF4-FFF2-40B4-BE49-F238E27FC236}">
                    <a16:creationId xmlns:a16="http://schemas.microsoft.com/office/drawing/2014/main" id="{C9C2026C-5277-8ADF-FCDE-B5E9DED1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200" y="1690688"/>
                <a:ext cx="15875" cy="206375"/>
              </a:xfrm>
              <a:custGeom>
                <a:avLst/>
                <a:gdLst>
                  <a:gd name="T0" fmla="*/ 10 w 10"/>
                  <a:gd name="T1" fmla="*/ 126 h 126"/>
                  <a:gd name="T2" fmla="*/ 0 w 10"/>
                  <a:gd name="T3" fmla="*/ 126 h 126"/>
                  <a:gd name="T4" fmla="*/ 0 w 10"/>
                  <a:gd name="T5" fmla="*/ 5 h 126"/>
                  <a:gd name="T6" fmla="*/ 5 w 10"/>
                  <a:gd name="T7" fmla="*/ 0 h 126"/>
                  <a:gd name="T8" fmla="*/ 5 w 10"/>
                  <a:gd name="T9" fmla="*/ 0 h 126"/>
                  <a:gd name="T10" fmla="*/ 10 w 10"/>
                  <a:gd name="T11" fmla="*/ 5 h 126"/>
                  <a:gd name="T12" fmla="*/ 10 w 10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6">
                    <a:moveTo>
                      <a:pt x="10" y="126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702">
                <a:extLst>
                  <a:ext uri="{FF2B5EF4-FFF2-40B4-BE49-F238E27FC236}">
                    <a16:creationId xmlns:a16="http://schemas.microsoft.com/office/drawing/2014/main" id="{ACAAD2DE-28E0-B1C5-9F51-82BB846CB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1736725"/>
                <a:ext cx="17463" cy="204788"/>
              </a:xfrm>
              <a:custGeom>
                <a:avLst/>
                <a:gdLst>
                  <a:gd name="T0" fmla="*/ 10 w 10"/>
                  <a:gd name="T1" fmla="*/ 126 h 126"/>
                  <a:gd name="T2" fmla="*/ 0 w 10"/>
                  <a:gd name="T3" fmla="*/ 126 h 126"/>
                  <a:gd name="T4" fmla="*/ 0 w 10"/>
                  <a:gd name="T5" fmla="*/ 6 h 126"/>
                  <a:gd name="T6" fmla="*/ 5 w 10"/>
                  <a:gd name="T7" fmla="*/ 0 h 126"/>
                  <a:gd name="T8" fmla="*/ 5 w 10"/>
                  <a:gd name="T9" fmla="*/ 0 h 126"/>
                  <a:gd name="T10" fmla="*/ 10 w 10"/>
                  <a:gd name="T11" fmla="*/ 6 h 126"/>
                  <a:gd name="T12" fmla="*/ 10 w 10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6">
                    <a:moveTo>
                      <a:pt x="10" y="126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3"/>
                      <a:pt x="10" y="6"/>
                    </a:cubicBezTo>
                    <a:lnTo>
                      <a:pt x="10" y="1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703">
                <a:extLst>
                  <a:ext uri="{FF2B5EF4-FFF2-40B4-BE49-F238E27FC236}">
                    <a16:creationId xmlns:a16="http://schemas.microsoft.com/office/drawing/2014/main" id="{61BF9F8A-9874-DDDB-27D3-FFDB0E34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163" y="1873250"/>
                <a:ext cx="317500" cy="196850"/>
              </a:xfrm>
              <a:custGeom>
                <a:avLst/>
                <a:gdLst>
                  <a:gd name="T0" fmla="*/ 195 w 195"/>
                  <a:gd name="T1" fmla="*/ 120 h 120"/>
                  <a:gd name="T2" fmla="*/ 0 w 195"/>
                  <a:gd name="T3" fmla="*/ 120 h 120"/>
                  <a:gd name="T4" fmla="*/ 0 w 195"/>
                  <a:gd name="T5" fmla="*/ 11 h 120"/>
                  <a:gd name="T6" fmla="*/ 11 w 195"/>
                  <a:gd name="T7" fmla="*/ 0 h 120"/>
                  <a:gd name="T8" fmla="*/ 184 w 195"/>
                  <a:gd name="T9" fmla="*/ 0 h 120"/>
                  <a:gd name="T10" fmla="*/ 195 w 195"/>
                  <a:gd name="T11" fmla="*/ 11 h 120"/>
                  <a:gd name="T12" fmla="*/ 195 w 195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120">
                    <a:moveTo>
                      <a:pt x="195" y="12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90" y="0"/>
                      <a:pt x="195" y="5"/>
                      <a:pt x="195" y="11"/>
                    </a:cubicBezTo>
                    <a:lnTo>
                      <a:pt x="195" y="1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704">
                <a:extLst>
                  <a:ext uri="{FF2B5EF4-FFF2-40B4-BE49-F238E27FC236}">
                    <a16:creationId xmlns:a16="http://schemas.microsoft.com/office/drawing/2014/main" id="{8869730A-420F-A7A3-3074-EDDC21095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700" y="1790700"/>
                <a:ext cx="20638" cy="201613"/>
              </a:xfrm>
              <a:custGeom>
                <a:avLst/>
                <a:gdLst>
                  <a:gd name="T0" fmla="*/ 13 w 13"/>
                  <a:gd name="T1" fmla="*/ 124 h 124"/>
                  <a:gd name="T2" fmla="*/ 0 w 13"/>
                  <a:gd name="T3" fmla="*/ 124 h 124"/>
                  <a:gd name="T4" fmla="*/ 0 w 13"/>
                  <a:gd name="T5" fmla="*/ 6 h 124"/>
                  <a:gd name="T6" fmla="*/ 6 w 13"/>
                  <a:gd name="T7" fmla="*/ 0 h 124"/>
                  <a:gd name="T8" fmla="*/ 6 w 13"/>
                  <a:gd name="T9" fmla="*/ 0 h 124"/>
                  <a:gd name="T10" fmla="*/ 13 w 13"/>
                  <a:gd name="T11" fmla="*/ 6 h 124"/>
                  <a:gd name="T12" fmla="*/ 13 w 13"/>
                  <a:gd name="T1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4">
                    <a:moveTo>
                      <a:pt x="13" y="124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lnTo>
                      <a:pt x="13" y="1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705">
                <a:extLst>
                  <a:ext uri="{FF2B5EF4-FFF2-40B4-BE49-F238E27FC236}">
                    <a16:creationId xmlns:a16="http://schemas.microsoft.com/office/drawing/2014/main" id="{33A631BA-D8B8-5BE9-5610-B7B0A26CB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1927225"/>
                <a:ext cx="47625" cy="52388"/>
              </a:xfrm>
              <a:custGeom>
                <a:avLst/>
                <a:gdLst>
                  <a:gd name="T0" fmla="*/ 23 w 29"/>
                  <a:gd name="T1" fmla="*/ 32 h 32"/>
                  <a:gd name="T2" fmla="*/ 6 w 29"/>
                  <a:gd name="T3" fmla="*/ 32 h 32"/>
                  <a:gd name="T4" fmla="*/ 0 w 29"/>
                  <a:gd name="T5" fmla="*/ 26 h 32"/>
                  <a:gd name="T6" fmla="*/ 0 w 29"/>
                  <a:gd name="T7" fmla="*/ 6 h 32"/>
                  <a:gd name="T8" fmla="*/ 6 w 29"/>
                  <a:gd name="T9" fmla="*/ 0 h 32"/>
                  <a:gd name="T10" fmla="*/ 23 w 29"/>
                  <a:gd name="T11" fmla="*/ 0 h 32"/>
                  <a:gd name="T12" fmla="*/ 29 w 29"/>
                  <a:gd name="T13" fmla="*/ 6 h 32"/>
                  <a:gd name="T14" fmla="*/ 29 w 29"/>
                  <a:gd name="T15" fmla="*/ 26 h 32"/>
                  <a:gd name="T16" fmla="*/ 23 w 29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3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3" y="32"/>
                      <a:pt x="0" y="30"/>
                      <a:pt x="0" y="2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9" y="3"/>
                      <a:pt x="29" y="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30"/>
                      <a:pt x="27" y="32"/>
                      <a:pt x="2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706">
                <a:extLst>
                  <a:ext uri="{FF2B5EF4-FFF2-40B4-BE49-F238E27FC236}">
                    <a16:creationId xmlns:a16="http://schemas.microsoft.com/office/drawing/2014/main" id="{7598864F-3D12-FDD6-EACF-EC31AD5F2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0" y="1927225"/>
                <a:ext cx="47625" cy="52388"/>
              </a:xfrm>
              <a:custGeom>
                <a:avLst/>
                <a:gdLst>
                  <a:gd name="T0" fmla="*/ 23 w 29"/>
                  <a:gd name="T1" fmla="*/ 32 h 32"/>
                  <a:gd name="T2" fmla="*/ 6 w 29"/>
                  <a:gd name="T3" fmla="*/ 32 h 32"/>
                  <a:gd name="T4" fmla="*/ 0 w 29"/>
                  <a:gd name="T5" fmla="*/ 26 h 32"/>
                  <a:gd name="T6" fmla="*/ 0 w 29"/>
                  <a:gd name="T7" fmla="*/ 6 h 32"/>
                  <a:gd name="T8" fmla="*/ 6 w 29"/>
                  <a:gd name="T9" fmla="*/ 0 h 32"/>
                  <a:gd name="T10" fmla="*/ 23 w 29"/>
                  <a:gd name="T11" fmla="*/ 0 h 32"/>
                  <a:gd name="T12" fmla="*/ 29 w 29"/>
                  <a:gd name="T13" fmla="*/ 6 h 32"/>
                  <a:gd name="T14" fmla="*/ 29 w 29"/>
                  <a:gd name="T15" fmla="*/ 26 h 32"/>
                  <a:gd name="T16" fmla="*/ 23 w 29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3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3" y="32"/>
                      <a:pt x="0" y="30"/>
                      <a:pt x="0" y="2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9" y="3"/>
                      <a:pt x="29" y="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30"/>
                      <a:pt x="27" y="32"/>
                      <a:pt x="2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707">
                <a:extLst>
                  <a:ext uri="{FF2B5EF4-FFF2-40B4-BE49-F238E27FC236}">
                    <a16:creationId xmlns:a16="http://schemas.microsoft.com/office/drawing/2014/main" id="{27250894-8619-B3BA-37AE-30F12E847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0" y="1927225"/>
                <a:ext cx="47625" cy="52388"/>
              </a:xfrm>
              <a:custGeom>
                <a:avLst/>
                <a:gdLst>
                  <a:gd name="T0" fmla="*/ 23 w 29"/>
                  <a:gd name="T1" fmla="*/ 32 h 32"/>
                  <a:gd name="T2" fmla="*/ 6 w 29"/>
                  <a:gd name="T3" fmla="*/ 32 h 32"/>
                  <a:gd name="T4" fmla="*/ 0 w 29"/>
                  <a:gd name="T5" fmla="*/ 26 h 32"/>
                  <a:gd name="T6" fmla="*/ 0 w 29"/>
                  <a:gd name="T7" fmla="*/ 6 h 32"/>
                  <a:gd name="T8" fmla="*/ 6 w 29"/>
                  <a:gd name="T9" fmla="*/ 0 h 32"/>
                  <a:gd name="T10" fmla="*/ 23 w 29"/>
                  <a:gd name="T11" fmla="*/ 0 h 32"/>
                  <a:gd name="T12" fmla="*/ 29 w 29"/>
                  <a:gd name="T13" fmla="*/ 6 h 32"/>
                  <a:gd name="T14" fmla="*/ 29 w 29"/>
                  <a:gd name="T15" fmla="*/ 26 h 32"/>
                  <a:gd name="T16" fmla="*/ 23 w 29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3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2" y="32"/>
                      <a:pt x="0" y="30"/>
                      <a:pt x="0" y="2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9" y="3"/>
                      <a:pt x="29" y="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30"/>
                      <a:pt x="27" y="32"/>
                      <a:pt x="2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708">
                <a:extLst>
                  <a:ext uri="{FF2B5EF4-FFF2-40B4-BE49-F238E27FC236}">
                    <a16:creationId xmlns:a16="http://schemas.microsoft.com/office/drawing/2014/main" id="{DB14F542-3A74-261A-6927-4F7685369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8600" y="1927225"/>
                <a:ext cx="47625" cy="52388"/>
              </a:xfrm>
              <a:custGeom>
                <a:avLst/>
                <a:gdLst>
                  <a:gd name="T0" fmla="*/ 23 w 29"/>
                  <a:gd name="T1" fmla="*/ 32 h 32"/>
                  <a:gd name="T2" fmla="*/ 6 w 29"/>
                  <a:gd name="T3" fmla="*/ 32 h 32"/>
                  <a:gd name="T4" fmla="*/ 0 w 29"/>
                  <a:gd name="T5" fmla="*/ 26 h 32"/>
                  <a:gd name="T6" fmla="*/ 0 w 29"/>
                  <a:gd name="T7" fmla="*/ 6 h 32"/>
                  <a:gd name="T8" fmla="*/ 6 w 29"/>
                  <a:gd name="T9" fmla="*/ 0 h 32"/>
                  <a:gd name="T10" fmla="*/ 23 w 29"/>
                  <a:gd name="T11" fmla="*/ 0 h 32"/>
                  <a:gd name="T12" fmla="*/ 29 w 29"/>
                  <a:gd name="T13" fmla="*/ 6 h 32"/>
                  <a:gd name="T14" fmla="*/ 29 w 29"/>
                  <a:gd name="T15" fmla="*/ 26 h 32"/>
                  <a:gd name="T16" fmla="*/ 23 w 29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3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2" y="32"/>
                      <a:pt x="0" y="30"/>
                      <a:pt x="0" y="2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9" y="3"/>
                      <a:pt x="29" y="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30"/>
                      <a:pt x="26" y="32"/>
                      <a:pt x="2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709">
                <a:extLst>
                  <a:ext uri="{FF2B5EF4-FFF2-40B4-BE49-F238E27FC236}">
                    <a16:creationId xmlns:a16="http://schemas.microsoft.com/office/drawing/2014/main" id="{A54E7660-EAEE-3C12-76B3-45FEF3947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0" y="1927225"/>
                <a:ext cx="47625" cy="52388"/>
              </a:xfrm>
              <a:custGeom>
                <a:avLst/>
                <a:gdLst>
                  <a:gd name="T0" fmla="*/ 23 w 29"/>
                  <a:gd name="T1" fmla="*/ 32 h 32"/>
                  <a:gd name="T2" fmla="*/ 6 w 29"/>
                  <a:gd name="T3" fmla="*/ 32 h 32"/>
                  <a:gd name="T4" fmla="*/ 0 w 29"/>
                  <a:gd name="T5" fmla="*/ 26 h 32"/>
                  <a:gd name="T6" fmla="*/ 0 w 29"/>
                  <a:gd name="T7" fmla="*/ 6 h 32"/>
                  <a:gd name="T8" fmla="*/ 6 w 29"/>
                  <a:gd name="T9" fmla="*/ 0 h 32"/>
                  <a:gd name="T10" fmla="*/ 23 w 29"/>
                  <a:gd name="T11" fmla="*/ 0 h 32"/>
                  <a:gd name="T12" fmla="*/ 29 w 29"/>
                  <a:gd name="T13" fmla="*/ 6 h 32"/>
                  <a:gd name="T14" fmla="*/ 29 w 29"/>
                  <a:gd name="T15" fmla="*/ 26 h 32"/>
                  <a:gd name="T16" fmla="*/ 23 w 29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3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2" y="32"/>
                      <a:pt x="0" y="30"/>
                      <a:pt x="0" y="2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9" y="3"/>
                      <a:pt x="29" y="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30"/>
                      <a:pt x="26" y="32"/>
                      <a:pt x="2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710">
                <a:extLst>
                  <a:ext uri="{FF2B5EF4-FFF2-40B4-BE49-F238E27FC236}">
                    <a16:creationId xmlns:a16="http://schemas.microsoft.com/office/drawing/2014/main" id="{596390DD-0F44-E9E4-F017-A393F9846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725" y="2136775"/>
                <a:ext cx="1358900" cy="133350"/>
              </a:xfrm>
              <a:custGeom>
                <a:avLst/>
                <a:gdLst>
                  <a:gd name="T0" fmla="*/ 13 w 837"/>
                  <a:gd name="T1" fmla="*/ 29 h 82"/>
                  <a:gd name="T2" fmla="*/ 146 w 837"/>
                  <a:gd name="T3" fmla="*/ 75 h 82"/>
                  <a:gd name="T4" fmla="*/ 829 w 837"/>
                  <a:gd name="T5" fmla="*/ 75 h 82"/>
                  <a:gd name="T6" fmla="*/ 832 w 837"/>
                  <a:gd name="T7" fmla="*/ 71 h 82"/>
                  <a:gd name="T8" fmla="*/ 837 w 837"/>
                  <a:gd name="T9" fmla="*/ 0 h 82"/>
                  <a:gd name="T10" fmla="*/ 0 w 837"/>
                  <a:gd name="T11" fmla="*/ 0 h 82"/>
                  <a:gd name="T12" fmla="*/ 13 w 837"/>
                  <a:gd name="T13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7" h="82">
                    <a:moveTo>
                      <a:pt x="13" y="29"/>
                    </a:moveTo>
                    <a:cubicBezTo>
                      <a:pt x="36" y="82"/>
                      <a:pt x="117" y="75"/>
                      <a:pt x="146" y="75"/>
                    </a:cubicBezTo>
                    <a:cubicBezTo>
                      <a:pt x="829" y="75"/>
                      <a:pt x="829" y="75"/>
                      <a:pt x="829" y="75"/>
                    </a:cubicBezTo>
                    <a:cubicBezTo>
                      <a:pt x="831" y="75"/>
                      <a:pt x="832" y="73"/>
                      <a:pt x="832" y="71"/>
                    </a:cubicBezTo>
                    <a:cubicBezTo>
                      <a:pt x="828" y="44"/>
                      <a:pt x="830" y="20"/>
                      <a:pt x="8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8" y="18"/>
                      <a:pt x="13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711">
                <a:extLst>
                  <a:ext uri="{FF2B5EF4-FFF2-40B4-BE49-F238E27FC236}">
                    <a16:creationId xmlns:a16="http://schemas.microsoft.com/office/drawing/2014/main" id="{D50FD972-866B-1AE5-1B1F-E37283336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150" y="2052638"/>
                <a:ext cx="1430338" cy="84138"/>
              </a:xfrm>
              <a:custGeom>
                <a:avLst/>
                <a:gdLst>
                  <a:gd name="T0" fmla="*/ 2 w 881"/>
                  <a:gd name="T1" fmla="*/ 9 h 51"/>
                  <a:gd name="T2" fmla="*/ 18 w 881"/>
                  <a:gd name="T3" fmla="*/ 51 h 51"/>
                  <a:gd name="T4" fmla="*/ 855 w 881"/>
                  <a:gd name="T5" fmla="*/ 51 h 51"/>
                  <a:gd name="T6" fmla="*/ 881 w 881"/>
                  <a:gd name="T7" fmla="*/ 0 h 51"/>
                  <a:gd name="T8" fmla="*/ 652 w 881"/>
                  <a:gd name="T9" fmla="*/ 0 h 51"/>
                  <a:gd name="T10" fmla="*/ 9 w 881"/>
                  <a:gd name="T11" fmla="*/ 0 h 51"/>
                  <a:gd name="T12" fmla="*/ 2 w 881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1" h="51">
                    <a:moveTo>
                      <a:pt x="2" y="9"/>
                    </a:moveTo>
                    <a:cubicBezTo>
                      <a:pt x="5" y="18"/>
                      <a:pt x="10" y="32"/>
                      <a:pt x="18" y="51"/>
                    </a:cubicBezTo>
                    <a:cubicBezTo>
                      <a:pt x="855" y="51"/>
                      <a:pt x="855" y="51"/>
                      <a:pt x="855" y="51"/>
                    </a:cubicBezTo>
                    <a:cubicBezTo>
                      <a:pt x="861" y="31"/>
                      <a:pt x="871" y="14"/>
                      <a:pt x="881" y="0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712">
                <a:extLst>
                  <a:ext uri="{FF2B5EF4-FFF2-40B4-BE49-F238E27FC236}">
                    <a16:creationId xmlns:a16="http://schemas.microsoft.com/office/drawing/2014/main" id="{E6ADE16F-D669-A668-ABBE-1EEE176A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1974850"/>
                <a:ext cx="441325" cy="77788"/>
              </a:xfrm>
              <a:custGeom>
                <a:avLst/>
                <a:gdLst>
                  <a:gd name="T0" fmla="*/ 267 w 272"/>
                  <a:gd name="T1" fmla="*/ 0 h 48"/>
                  <a:gd name="T2" fmla="*/ 34 w 272"/>
                  <a:gd name="T3" fmla="*/ 0 h 48"/>
                  <a:gd name="T4" fmla="*/ 0 w 272"/>
                  <a:gd name="T5" fmla="*/ 48 h 48"/>
                  <a:gd name="T6" fmla="*/ 229 w 272"/>
                  <a:gd name="T7" fmla="*/ 48 h 48"/>
                  <a:gd name="T8" fmla="*/ 270 w 272"/>
                  <a:gd name="T9" fmla="*/ 6 h 48"/>
                  <a:gd name="T10" fmla="*/ 267 w 272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48">
                    <a:moveTo>
                      <a:pt x="26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29" y="48"/>
                      <a:pt x="229" y="48"/>
                      <a:pt x="229" y="48"/>
                    </a:cubicBezTo>
                    <a:cubicBezTo>
                      <a:pt x="244" y="28"/>
                      <a:pt x="260" y="14"/>
                      <a:pt x="270" y="6"/>
                    </a:cubicBezTo>
                    <a:cubicBezTo>
                      <a:pt x="272" y="4"/>
                      <a:pt x="271" y="0"/>
                      <a:pt x="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8D66F-A259-1187-B2B8-890834FE33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7879556" y="1293079"/>
              <a:ext cx="2545284" cy="943381"/>
              <a:chOff x="547820" y="1305778"/>
              <a:chExt cx="9877020" cy="3648232"/>
            </a:xfrm>
          </p:grpSpPr>
          <p:sp>
            <p:nvSpPr>
              <p:cNvPr id="120" name="Freeform 109">
                <a:extLst>
                  <a:ext uri="{FF2B5EF4-FFF2-40B4-BE49-F238E27FC236}">
                    <a16:creationId xmlns:a16="http://schemas.microsoft.com/office/drawing/2014/main" id="{43390293-E723-D153-BFFB-DF582A3D6F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89914" y="2973687"/>
                <a:ext cx="1007005" cy="115669"/>
              </a:xfrm>
              <a:custGeom>
                <a:avLst/>
                <a:gdLst>
                  <a:gd name="T0" fmla="*/ 296 w 296"/>
                  <a:gd name="T1" fmla="*/ 34 h 34"/>
                  <a:gd name="T2" fmla="*/ 0 w 296"/>
                  <a:gd name="T3" fmla="*/ 34 h 34"/>
                  <a:gd name="T4" fmla="*/ 22 w 296"/>
                  <a:gd name="T5" fmla="*/ 0 h 34"/>
                  <a:gd name="T6" fmla="*/ 147 w 296"/>
                  <a:gd name="T7" fmla="*/ 0 h 34"/>
                  <a:gd name="T8" fmla="*/ 274 w 296"/>
                  <a:gd name="T9" fmla="*/ 0 h 34"/>
                  <a:gd name="T10" fmla="*/ 296 w 29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34">
                    <a:moveTo>
                      <a:pt x="296" y="34"/>
                    </a:moveTo>
                    <a:lnTo>
                      <a:pt x="0" y="34"/>
                    </a:lnTo>
                    <a:lnTo>
                      <a:pt x="22" y="0"/>
                    </a:lnTo>
                    <a:lnTo>
                      <a:pt x="147" y="0"/>
                    </a:lnTo>
                    <a:lnTo>
                      <a:pt x="274" y="0"/>
                    </a:lnTo>
                    <a:lnTo>
                      <a:pt x="296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3">
                <a:extLst>
                  <a:ext uri="{FF2B5EF4-FFF2-40B4-BE49-F238E27FC236}">
                    <a16:creationId xmlns:a16="http://schemas.microsoft.com/office/drawing/2014/main" id="{D588CA37-5A74-4F1D-40FC-DEC72105086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84206" y="3412551"/>
                <a:ext cx="1807654" cy="88453"/>
              </a:xfrm>
              <a:custGeom>
                <a:avLst/>
                <a:gdLst>
                  <a:gd name="T0" fmla="*/ 487 w 487"/>
                  <a:gd name="T1" fmla="*/ 10 h 21"/>
                  <a:gd name="T2" fmla="*/ 476 w 487"/>
                  <a:gd name="T3" fmla="*/ 21 h 21"/>
                  <a:gd name="T4" fmla="*/ 11 w 487"/>
                  <a:gd name="T5" fmla="*/ 21 h 21"/>
                  <a:gd name="T6" fmla="*/ 0 w 487"/>
                  <a:gd name="T7" fmla="*/ 10 h 21"/>
                  <a:gd name="T8" fmla="*/ 0 w 487"/>
                  <a:gd name="T9" fmla="*/ 10 h 21"/>
                  <a:gd name="T10" fmla="*/ 11 w 487"/>
                  <a:gd name="T11" fmla="*/ 0 h 21"/>
                  <a:gd name="T12" fmla="*/ 476 w 487"/>
                  <a:gd name="T13" fmla="*/ 0 h 21"/>
                  <a:gd name="T14" fmla="*/ 487 w 487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21">
                    <a:moveTo>
                      <a:pt x="487" y="10"/>
                    </a:moveTo>
                    <a:cubicBezTo>
                      <a:pt x="487" y="16"/>
                      <a:pt x="482" y="21"/>
                      <a:pt x="476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5" y="21"/>
                      <a:pt x="0" y="1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82" y="0"/>
                      <a:pt x="487" y="4"/>
                      <a:pt x="487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18">
                <a:extLst>
                  <a:ext uri="{FF2B5EF4-FFF2-40B4-BE49-F238E27FC236}">
                    <a16:creationId xmlns:a16="http://schemas.microsoft.com/office/drawing/2014/main" id="{8DC145E7-72B1-52F2-10D8-8D2FBD08F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682992" y="3994300"/>
                <a:ext cx="629377" cy="765461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32">
                <a:extLst>
                  <a:ext uri="{FF2B5EF4-FFF2-40B4-BE49-F238E27FC236}">
                    <a16:creationId xmlns:a16="http://schemas.microsoft.com/office/drawing/2014/main" id="{F6B5F20C-6C06-C0F7-4D4C-59B2B5340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879910" y="3501005"/>
                <a:ext cx="1803083" cy="1258756"/>
              </a:xfrm>
              <a:prstGeom prst="rect">
                <a:avLst/>
              </a:prstGeom>
              <a:solidFill>
                <a:srgbClr val="D3D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51">
                <a:extLst>
                  <a:ext uri="{FF2B5EF4-FFF2-40B4-BE49-F238E27FC236}">
                    <a16:creationId xmlns:a16="http://schemas.microsoft.com/office/drawing/2014/main" id="{CDE9178E-628B-2B44-D48A-3FC0F6F0A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21673" y="3667704"/>
                <a:ext cx="911747" cy="1092057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68">
                <a:extLst>
                  <a:ext uri="{FF2B5EF4-FFF2-40B4-BE49-F238E27FC236}">
                    <a16:creationId xmlns:a16="http://schemas.microsoft.com/office/drawing/2014/main" id="{5FAD2E19-CBA9-FE68-A991-1639174BA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733420" y="3089356"/>
                <a:ext cx="1296180" cy="1667001"/>
              </a:xfrm>
              <a:prstGeom prst="rect">
                <a:avLst/>
              </a:prstGeom>
              <a:solidFill>
                <a:srgbClr val="EA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Freeform 184">
                <a:extLst>
                  <a:ext uri="{FF2B5EF4-FFF2-40B4-BE49-F238E27FC236}">
                    <a16:creationId xmlns:a16="http://schemas.microsoft.com/office/drawing/2014/main" id="{B9E3F93B-C577-551C-62A6-F4AD04971F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39806" y="3735744"/>
                <a:ext cx="476286" cy="350411"/>
              </a:xfrm>
              <a:custGeom>
                <a:avLst/>
                <a:gdLst>
                  <a:gd name="T0" fmla="*/ 24 w 115"/>
                  <a:gd name="T1" fmla="*/ 12 h 84"/>
                  <a:gd name="T2" fmla="*/ 115 w 115"/>
                  <a:gd name="T3" fmla="*/ 12 h 84"/>
                  <a:gd name="T4" fmla="*/ 115 w 115"/>
                  <a:gd name="T5" fmla="*/ 0 h 84"/>
                  <a:gd name="T6" fmla="*/ 13 w 115"/>
                  <a:gd name="T7" fmla="*/ 0 h 84"/>
                  <a:gd name="T8" fmla="*/ 0 w 115"/>
                  <a:gd name="T9" fmla="*/ 12 h 84"/>
                  <a:gd name="T10" fmla="*/ 0 w 115"/>
                  <a:gd name="T11" fmla="*/ 36 h 84"/>
                  <a:gd name="T12" fmla="*/ 0 w 115"/>
                  <a:gd name="T13" fmla="*/ 48 h 84"/>
                  <a:gd name="T14" fmla="*/ 0 w 115"/>
                  <a:gd name="T15" fmla="*/ 72 h 84"/>
                  <a:gd name="T16" fmla="*/ 13 w 115"/>
                  <a:gd name="T17" fmla="*/ 84 h 84"/>
                  <a:gd name="T18" fmla="*/ 115 w 115"/>
                  <a:gd name="T19" fmla="*/ 84 h 84"/>
                  <a:gd name="T20" fmla="*/ 115 w 115"/>
                  <a:gd name="T21" fmla="*/ 72 h 84"/>
                  <a:gd name="T22" fmla="*/ 24 w 115"/>
                  <a:gd name="T23" fmla="*/ 72 h 84"/>
                  <a:gd name="T24" fmla="*/ 12 w 115"/>
                  <a:gd name="T25" fmla="*/ 60 h 84"/>
                  <a:gd name="T26" fmla="*/ 12 w 115"/>
                  <a:gd name="T27" fmla="*/ 48 h 84"/>
                  <a:gd name="T28" fmla="*/ 12 w 115"/>
                  <a:gd name="T29" fmla="*/ 36 h 84"/>
                  <a:gd name="T30" fmla="*/ 12 w 115"/>
                  <a:gd name="T31" fmla="*/ 24 h 84"/>
                  <a:gd name="T32" fmla="*/ 24 w 115"/>
                  <a:gd name="T33" fmla="*/ 1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84">
                    <a:moveTo>
                      <a:pt x="24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" y="0"/>
                      <a:pt x="0" y="4"/>
                      <a:pt x="0" y="1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0"/>
                      <a:pt x="3" y="84"/>
                      <a:pt x="13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1" y="72"/>
                      <a:pt x="12" y="74"/>
                      <a:pt x="12" y="6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0"/>
                      <a:pt x="11" y="12"/>
                      <a:pt x="24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91">
                <a:extLst>
                  <a:ext uri="{FF2B5EF4-FFF2-40B4-BE49-F238E27FC236}">
                    <a16:creationId xmlns:a16="http://schemas.microsoft.com/office/drawing/2014/main" id="{C414B938-BCF0-3803-317B-5616A101DA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28057" y="1949673"/>
                <a:ext cx="353812" cy="278968"/>
              </a:xfrm>
              <a:custGeom>
                <a:avLst/>
                <a:gdLst>
                  <a:gd name="T0" fmla="*/ 73 w 86"/>
                  <a:gd name="T1" fmla="*/ 0 h 67"/>
                  <a:gd name="T2" fmla="*/ 86 w 86"/>
                  <a:gd name="T3" fmla="*/ 13 h 67"/>
                  <a:gd name="T4" fmla="*/ 86 w 86"/>
                  <a:gd name="T5" fmla="*/ 67 h 67"/>
                  <a:gd name="T6" fmla="*/ 74 w 86"/>
                  <a:gd name="T7" fmla="*/ 67 h 67"/>
                  <a:gd name="T8" fmla="*/ 74 w 86"/>
                  <a:gd name="T9" fmla="*/ 25 h 67"/>
                  <a:gd name="T10" fmla="*/ 62 w 86"/>
                  <a:gd name="T11" fmla="*/ 12 h 67"/>
                  <a:gd name="T12" fmla="*/ 0 w 86"/>
                  <a:gd name="T13" fmla="*/ 12 h 67"/>
                  <a:gd name="T14" fmla="*/ 0 w 86"/>
                  <a:gd name="T15" fmla="*/ 0 h 67"/>
                  <a:gd name="T16" fmla="*/ 73 w 8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7">
                    <a:moveTo>
                      <a:pt x="73" y="0"/>
                    </a:moveTo>
                    <a:cubicBezTo>
                      <a:pt x="83" y="0"/>
                      <a:pt x="86" y="5"/>
                      <a:pt x="86" y="13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11"/>
                      <a:pt x="75" y="12"/>
                      <a:pt x="6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92">
                <a:extLst>
                  <a:ext uri="{FF2B5EF4-FFF2-40B4-BE49-F238E27FC236}">
                    <a16:creationId xmlns:a16="http://schemas.microsoft.com/office/drawing/2014/main" id="{2D5A5A3F-49C3-C019-01C6-C42A3477FEB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301561" y="1949673"/>
                <a:ext cx="357215" cy="278968"/>
              </a:xfrm>
              <a:custGeom>
                <a:avLst/>
                <a:gdLst>
                  <a:gd name="T0" fmla="*/ 12 w 86"/>
                  <a:gd name="T1" fmla="*/ 0 h 67"/>
                  <a:gd name="T2" fmla="*/ 0 w 86"/>
                  <a:gd name="T3" fmla="*/ 13 h 67"/>
                  <a:gd name="T4" fmla="*/ 0 w 86"/>
                  <a:gd name="T5" fmla="*/ 67 h 67"/>
                  <a:gd name="T6" fmla="*/ 11 w 86"/>
                  <a:gd name="T7" fmla="*/ 67 h 67"/>
                  <a:gd name="T8" fmla="*/ 11 w 86"/>
                  <a:gd name="T9" fmla="*/ 25 h 67"/>
                  <a:gd name="T10" fmla="*/ 24 w 86"/>
                  <a:gd name="T11" fmla="*/ 12 h 67"/>
                  <a:gd name="T12" fmla="*/ 86 w 86"/>
                  <a:gd name="T13" fmla="*/ 12 h 67"/>
                  <a:gd name="T14" fmla="*/ 86 w 86"/>
                  <a:gd name="T15" fmla="*/ 0 h 67"/>
                  <a:gd name="T16" fmla="*/ 12 w 8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7">
                    <a:moveTo>
                      <a:pt x="12" y="0"/>
                    </a:moveTo>
                    <a:cubicBezTo>
                      <a:pt x="3" y="0"/>
                      <a:pt x="0" y="5"/>
                      <a:pt x="0" y="1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1"/>
                      <a:pt x="11" y="12"/>
                      <a:pt x="24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93">
                <a:extLst>
                  <a:ext uri="{FF2B5EF4-FFF2-40B4-BE49-F238E27FC236}">
                    <a16:creationId xmlns:a16="http://schemas.microsoft.com/office/drawing/2014/main" id="{FAEBC111-93C8-2EEF-6A80-2EBE14C14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03925" y="1411243"/>
                <a:ext cx="248351" cy="19969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244">
                <a:extLst>
                  <a:ext uri="{FF2B5EF4-FFF2-40B4-BE49-F238E27FC236}">
                    <a16:creationId xmlns:a16="http://schemas.microsoft.com/office/drawing/2014/main" id="{57F5A836-8196-EB45-3B36-977785A55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46088" y="1305778"/>
                <a:ext cx="364020" cy="108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252">
                <a:extLst>
                  <a:ext uri="{FF2B5EF4-FFF2-40B4-BE49-F238E27FC236}">
                    <a16:creationId xmlns:a16="http://schemas.microsoft.com/office/drawing/2014/main" id="{4C4C1A86-FAF8-C370-80E0-BB15CAF9A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28979" y="1411243"/>
                <a:ext cx="248351" cy="19969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303">
                <a:extLst>
                  <a:ext uri="{FF2B5EF4-FFF2-40B4-BE49-F238E27FC236}">
                    <a16:creationId xmlns:a16="http://schemas.microsoft.com/office/drawing/2014/main" id="{16A7864A-AC15-0C94-54BA-FB464E64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271144" y="1305778"/>
                <a:ext cx="364020" cy="108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12">
                <a:extLst>
                  <a:ext uri="{FF2B5EF4-FFF2-40B4-BE49-F238E27FC236}">
                    <a16:creationId xmlns:a16="http://schemas.microsoft.com/office/drawing/2014/main" id="{757BDE24-02F7-11A0-76A0-A99EF4EF417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451249" y="2211631"/>
                <a:ext cx="370823" cy="877725"/>
              </a:xfrm>
              <a:custGeom>
                <a:avLst/>
                <a:gdLst>
                  <a:gd name="T0" fmla="*/ 90 w 90"/>
                  <a:gd name="T1" fmla="*/ 190 h 207"/>
                  <a:gd name="T2" fmla="*/ 74 w 90"/>
                  <a:gd name="T3" fmla="*/ 207 h 207"/>
                  <a:gd name="T4" fmla="*/ 45 w 90"/>
                  <a:gd name="T5" fmla="*/ 207 h 207"/>
                  <a:gd name="T6" fmla="*/ 16 w 90"/>
                  <a:gd name="T7" fmla="*/ 207 h 207"/>
                  <a:gd name="T8" fmla="*/ 0 w 90"/>
                  <a:gd name="T9" fmla="*/ 190 h 207"/>
                  <a:gd name="T10" fmla="*/ 0 w 90"/>
                  <a:gd name="T11" fmla="*/ 16 h 207"/>
                  <a:gd name="T12" fmla="*/ 16 w 90"/>
                  <a:gd name="T13" fmla="*/ 0 h 207"/>
                  <a:gd name="T14" fmla="*/ 45 w 90"/>
                  <a:gd name="T15" fmla="*/ 0 h 207"/>
                  <a:gd name="T16" fmla="*/ 74 w 90"/>
                  <a:gd name="T17" fmla="*/ 0 h 207"/>
                  <a:gd name="T18" fmla="*/ 90 w 90"/>
                  <a:gd name="T19" fmla="*/ 16 h 207"/>
                  <a:gd name="T20" fmla="*/ 90 w 90"/>
                  <a:gd name="T21" fmla="*/ 19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07">
                    <a:moveTo>
                      <a:pt x="90" y="190"/>
                    </a:moveTo>
                    <a:cubicBezTo>
                      <a:pt x="90" y="199"/>
                      <a:pt x="83" y="207"/>
                      <a:pt x="74" y="207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16" y="207"/>
                      <a:pt x="16" y="207"/>
                      <a:pt x="16" y="207"/>
                    </a:cubicBezTo>
                    <a:cubicBezTo>
                      <a:pt x="7" y="207"/>
                      <a:pt x="0" y="199"/>
                      <a:pt x="0" y="19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3" y="0"/>
                      <a:pt x="90" y="7"/>
                      <a:pt x="90" y="16"/>
                    </a:cubicBezTo>
                    <a:lnTo>
                      <a:pt x="90" y="1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14">
                <a:extLst>
                  <a:ext uri="{FF2B5EF4-FFF2-40B4-BE49-F238E27FC236}">
                    <a16:creationId xmlns:a16="http://schemas.microsoft.com/office/drawing/2014/main" id="{20258016-04CF-B05D-124F-FEC5A339E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566922" y="2133384"/>
                <a:ext cx="139485" cy="782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16">
                <a:extLst>
                  <a:ext uri="{FF2B5EF4-FFF2-40B4-BE49-F238E27FC236}">
                    <a16:creationId xmlns:a16="http://schemas.microsoft.com/office/drawing/2014/main" id="{5A127F42-8C20-0401-4F1C-298AAD8FF6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64758" y="2211631"/>
                <a:ext cx="374225" cy="877725"/>
              </a:xfrm>
              <a:custGeom>
                <a:avLst/>
                <a:gdLst>
                  <a:gd name="T0" fmla="*/ 90 w 90"/>
                  <a:gd name="T1" fmla="*/ 190 h 207"/>
                  <a:gd name="T2" fmla="*/ 73 w 90"/>
                  <a:gd name="T3" fmla="*/ 207 h 207"/>
                  <a:gd name="T4" fmla="*/ 44 w 90"/>
                  <a:gd name="T5" fmla="*/ 207 h 207"/>
                  <a:gd name="T6" fmla="*/ 16 w 90"/>
                  <a:gd name="T7" fmla="*/ 207 h 207"/>
                  <a:gd name="T8" fmla="*/ 0 w 90"/>
                  <a:gd name="T9" fmla="*/ 190 h 207"/>
                  <a:gd name="T10" fmla="*/ 0 w 90"/>
                  <a:gd name="T11" fmla="*/ 16 h 207"/>
                  <a:gd name="T12" fmla="*/ 16 w 90"/>
                  <a:gd name="T13" fmla="*/ 0 h 207"/>
                  <a:gd name="T14" fmla="*/ 45 w 90"/>
                  <a:gd name="T15" fmla="*/ 0 h 207"/>
                  <a:gd name="T16" fmla="*/ 73 w 90"/>
                  <a:gd name="T17" fmla="*/ 0 h 207"/>
                  <a:gd name="T18" fmla="*/ 90 w 90"/>
                  <a:gd name="T19" fmla="*/ 16 h 207"/>
                  <a:gd name="T20" fmla="*/ 90 w 90"/>
                  <a:gd name="T21" fmla="*/ 19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07">
                    <a:moveTo>
                      <a:pt x="90" y="190"/>
                    </a:moveTo>
                    <a:cubicBezTo>
                      <a:pt x="90" y="199"/>
                      <a:pt x="82" y="207"/>
                      <a:pt x="73" y="207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16" y="207"/>
                      <a:pt x="16" y="207"/>
                      <a:pt x="16" y="207"/>
                    </a:cubicBezTo>
                    <a:cubicBezTo>
                      <a:pt x="7" y="207"/>
                      <a:pt x="0" y="199"/>
                      <a:pt x="0" y="19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2" y="0"/>
                      <a:pt x="90" y="7"/>
                      <a:pt x="90" y="16"/>
                    </a:cubicBezTo>
                    <a:lnTo>
                      <a:pt x="90" y="1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18">
                <a:extLst>
                  <a:ext uri="{FF2B5EF4-FFF2-40B4-BE49-F238E27FC236}">
                    <a16:creationId xmlns:a16="http://schemas.microsoft.com/office/drawing/2014/main" id="{CE989DD6-0802-38BF-C742-1AD3DAA7E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80429" y="2133384"/>
                <a:ext cx="142887" cy="782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21">
                <a:extLst>
                  <a:ext uri="{FF2B5EF4-FFF2-40B4-BE49-F238E27FC236}">
                    <a16:creationId xmlns:a16="http://schemas.microsoft.com/office/drawing/2014/main" id="{381A3B46-B2DF-F24A-A5B9-2EB10CFCF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12290" y="3902445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96">
                <a:extLst>
                  <a:ext uri="{FF2B5EF4-FFF2-40B4-BE49-F238E27FC236}">
                    <a16:creationId xmlns:a16="http://schemas.microsoft.com/office/drawing/2014/main" id="{AE17ADC3-0DE1-FA83-2B23-DDF976FAE9C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40948" y="4145094"/>
                <a:ext cx="891336" cy="68041"/>
              </a:xfrm>
              <a:custGeom>
                <a:avLst/>
                <a:gdLst>
                  <a:gd name="T0" fmla="*/ 215 w 215"/>
                  <a:gd name="T1" fmla="*/ 8 h 16"/>
                  <a:gd name="T2" fmla="*/ 207 w 215"/>
                  <a:gd name="T3" fmla="*/ 16 h 16"/>
                  <a:gd name="T4" fmla="*/ 8 w 215"/>
                  <a:gd name="T5" fmla="*/ 16 h 16"/>
                  <a:gd name="T6" fmla="*/ 0 w 215"/>
                  <a:gd name="T7" fmla="*/ 8 h 16"/>
                  <a:gd name="T8" fmla="*/ 0 w 215"/>
                  <a:gd name="T9" fmla="*/ 8 h 16"/>
                  <a:gd name="T10" fmla="*/ 2 w 215"/>
                  <a:gd name="T11" fmla="*/ 4 h 16"/>
                  <a:gd name="T12" fmla="*/ 8 w 215"/>
                  <a:gd name="T13" fmla="*/ 0 h 16"/>
                  <a:gd name="T14" fmla="*/ 207 w 215"/>
                  <a:gd name="T15" fmla="*/ 0 h 16"/>
                  <a:gd name="T16" fmla="*/ 212 w 215"/>
                  <a:gd name="T17" fmla="*/ 3 h 16"/>
                  <a:gd name="T18" fmla="*/ 215 w 21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6">
                    <a:moveTo>
                      <a:pt x="215" y="8"/>
                    </a:moveTo>
                    <a:cubicBezTo>
                      <a:pt x="215" y="13"/>
                      <a:pt x="211" y="16"/>
                      <a:pt x="20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1" y="1"/>
                      <a:pt x="212" y="3"/>
                    </a:cubicBezTo>
                    <a:cubicBezTo>
                      <a:pt x="214" y="4"/>
                      <a:pt x="215" y="6"/>
                      <a:pt x="21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449">
                <a:extLst>
                  <a:ext uri="{FF2B5EF4-FFF2-40B4-BE49-F238E27FC236}">
                    <a16:creationId xmlns:a16="http://schemas.microsoft.com/office/drawing/2014/main" id="{63907F38-D0FA-D60D-3E19-F7A114DEE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49492" y="4165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538">
                <a:extLst>
                  <a:ext uri="{FF2B5EF4-FFF2-40B4-BE49-F238E27FC236}">
                    <a16:creationId xmlns:a16="http://schemas.microsoft.com/office/drawing/2014/main" id="{045F4F9C-4DA7-64D7-6F51-7D09D4D152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33001" y="4331103"/>
                <a:ext cx="398041" cy="469481"/>
              </a:xfrm>
              <a:custGeom>
                <a:avLst/>
                <a:gdLst>
                  <a:gd name="T0" fmla="*/ 19 w 96"/>
                  <a:gd name="T1" fmla="*/ 0 h 113"/>
                  <a:gd name="T2" fmla="*/ 0 w 96"/>
                  <a:gd name="T3" fmla="*/ 19 h 113"/>
                  <a:gd name="T4" fmla="*/ 0 w 96"/>
                  <a:gd name="T5" fmla="*/ 113 h 113"/>
                  <a:gd name="T6" fmla="*/ 18 w 96"/>
                  <a:gd name="T7" fmla="*/ 113 h 113"/>
                  <a:gd name="T8" fmla="*/ 18 w 96"/>
                  <a:gd name="T9" fmla="*/ 38 h 113"/>
                  <a:gd name="T10" fmla="*/ 38 w 96"/>
                  <a:gd name="T11" fmla="*/ 18 h 113"/>
                  <a:gd name="T12" fmla="*/ 96 w 96"/>
                  <a:gd name="T13" fmla="*/ 18 h 113"/>
                  <a:gd name="T14" fmla="*/ 96 w 96"/>
                  <a:gd name="T15" fmla="*/ 0 h 113"/>
                  <a:gd name="T16" fmla="*/ 19 w 96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13">
                    <a:moveTo>
                      <a:pt x="19" y="0"/>
                    </a:moveTo>
                    <a:cubicBezTo>
                      <a:pt x="5" y="0"/>
                      <a:pt x="0" y="7"/>
                      <a:pt x="0" y="19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16"/>
                      <a:pt x="17" y="18"/>
                      <a:pt x="38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559">
                <a:extLst>
                  <a:ext uri="{FF2B5EF4-FFF2-40B4-BE49-F238E27FC236}">
                    <a16:creationId xmlns:a16="http://schemas.microsoft.com/office/drawing/2014/main" id="{D676B502-89C0-56C8-2A58-D984EF35B3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47820" y="4760094"/>
                <a:ext cx="9877020" cy="193916"/>
              </a:xfrm>
              <a:custGeom>
                <a:avLst/>
                <a:gdLst>
                  <a:gd name="T0" fmla="*/ 1839 w 1839"/>
                  <a:gd name="T1" fmla="*/ 23 h 47"/>
                  <a:gd name="T2" fmla="*/ 1815 w 1839"/>
                  <a:gd name="T3" fmla="*/ 47 h 47"/>
                  <a:gd name="T4" fmla="*/ 24 w 1839"/>
                  <a:gd name="T5" fmla="*/ 47 h 47"/>
                  <a:gd name="T6" fmla="*/ 0 w 1839"/>
                  <a:gd name="T7" fmla="*/ 23 h 47"/>
                  <a:gd name="T8" fmla="*/ 0 w 1839"/>
                  <a:gd name="T9" fmla="*/ 23 h 47"/>
                  <a:gd name="T10" fmla="*/ 24 w 1839"/>
                  <a:gd name="T11" fmla="*/ 0 h 47"/>
                  <a:gd name="T12" fmla="*/ 1815 w 1839"/>
                  <a:gd name="T13" fmla="*/ 0 h 47"/>
                  <a:gd name="T14" fmla="*/ 1839 w 1839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9" h="47">
                    <a:moveTo>
                      <a:pt x="1839" y="23"/>
                    </a:moveTo>
                    <a:cubicBezTo>
                      <a:pt x="1839" y="37"/>
                      <a:pt x="1828" y="47"/>
                      <a:pt x="1815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7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1815" y="0"/>
                      <a:pt x="1815" y="0"/>
                      <a:pt x="1815" y="0"/>
                    </a:cubicBezTo>
                    <a:cubicBezTo>
                      <a:pt x="1828" y="0"/>
                      <a:pt x="1839" y="10"/>
                      <a:pt x="1839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96">
                <a:extLst>
                  <a:ext uri="{FF2B5EF4-FFF2-40B4-BE49-F238E27FC236}">
                    <a16:creationId xmlns:a16="http://schemas.microsoft.com/office/drawing/2014/main" id="{4C2F68FF-E040-2D59-7125-A752E8786F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40948" y="4379630"/>
                <a:ext cx="891336" cy="68041"/>
              </a:xfrm>
              <a:custGeom>
                <a:avLst/>
                <a:gdLst>
                  <a:gd name="T0" fmla="*/ 215 w 215"/>
                  <a:gd name="T1" fmla="*/ 8 h 16"/>
                  <a:gd name="T2" fmla="*/ 207 w 215"/>
                  <a:gd name="T3" fmla="*/ 16 h 16"/>
                  <a:gd name="T4" fmla="*/ 8 w 215"/>
                  <a:gd name="T5" fmla="*/ 16 h 16"/>
                  <a:gd name="T6" fmla="*/ 0 w 215"/>
                  <a:gd name="T7" fmla="*/ 8 h 16"/>
                  <a:gd name="T8" fmla="*/ 0 w 215"/>
                  <a:gd name="T9" fmla="*/ 8 h 16"/>
                  <a:gd name="T10" fmla="*/ 2 w 215"/>
                  <a:gd name="T11" fmla="*/ 4 h 16"/>
                  <a:gd name="T12" fmla="*/ 8 w 215"/>
                  <a:gd name="T13" fmla="*/ 0 h 16"/>
                  <a:gd name="T14" fmla="*/ 207 w 215"/>
                  <a:gd name="T15" fmla="*/ 0 h 16"/>
                  <a:gd name="T16" fmla="*/ 212 w 215"/>
                  <a:gd name="T17" fmla="*/ 3 h 16"/>
                  <a:gd name="T18" fmla="*/ 215 w 21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6">
                    <a:moveTo>
                      <a:pt x="215" y="8"/>
                    </a:moveTo>
                    <a:cubicBezTo>
                      <a:pt x="215" y="13"/>
                      <a:pt x="211" y="16"/>
                      <a:pt x="20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1" y="1"/>
                      <a:pt x="212" y="3"/>
                    </a:cubicBezTo>
                    <a:cubicBezTo>
                      <a:pt x="214" y="4"/>
                      <a:pt x="215" y="6"/>
                      <a:pt x="21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96">
                <a:extLst>
                  <a:ext uri="{FF2B5EF4-FFF2-40B4-BE49-F238E27FC236}">
                    <a16:creationId xmlns:a16="http://schemas.microsoft.com/office/drawing/2014/main" id="{1DE8D3D8-248D-EBE5-9D46-9F26BCB03D4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40948" y="3910558"/>
                <a:ext cx="891336" cy="68041"/>
              </a:xfrm>
              <a:custGeom>
                <a:avLst/>
                <a:gdLst>
                  <a:gd name="T0" fmla="*/ 215 w 215"/>
                  <a:gd name="T1" fmla="*/ 8 h 16"/>
                  <a:gd name="T2" fmla="*/ 207 w 215"/>
                  <a:gd name="T3" fmla="*/ 16 h 16"/>
                  <a:gd name="T4" fmla="*/ 8 w 215"/>
                  <a:gd name="T5" fmla="*/ 16 h 16"/>
                  <a:gd name="T6" fmla="*/ 0 w 215"/>
                  <a:gd name="T7" fmla="*/ 8 h 16"/>
                  <a:gd name="T8" fmla="*/ 0 w 215"/>
                  <a:gd name="T9" fmla="*/ 8 h 16"/>
                  <a:gd name="T10" fmla="*/ 2 w 215"/>
                  <a:gd name="T11" fmla="*/ 4 h 16"/>
                  <a:gd name="T12" fmla="*/ 8 w 215"/>
                  <a:gd name="T13" fmla="*/ 0 h 16"/>
                  <a:gd name="T14" fmla="*/ 207 w 215"/>
                  <a:gd name="T15" fmla="*/ 0 h 16"/>
                  <a:gd name="T16" fmla="*/ 212 w 215"/>
                  <a:gd name="T17" fmla="*/ 3 h 16"/>
                  <a:gd name="T18" fmla="*/ 215 w 21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6">
                    <a:moveTo>
                      <a:pt x="215" y="8"/>
                    </a:moveTo>
                    <a:cubicBezTo>
                      <a:pt x="215" y="13"/>
                      <a:pt x="211" y="16"/>
                      <a:pt x="20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1" y="1"/>
                      <a:pt x="212" y="3"/>
                    </a:cubicBezTo>
                    <a:cubicBezTo>
                      <a:pt x="214" y="4"/>
                      <a:pt x="215" y="6"/>
                      <a:pt x="21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96">
                <a:extLst>
                  <a:ext uri="{FF2B5EF4-FFF2-40B4-BE49-F238E27FC236}">
                    <a16:creationId xmlns:a16="http://schemas.microsoft.com/office/drawing/2014/main" id="{1B861198-A97D-0FCA-63CB-FE97621B2BA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40948" y="3676023"/>
                <a:ext cx="891336" cy="68041"/>
              </a:xfrm>
              <a:custGeom>
                <a:avLst/>
                <a:gdLst>
                  <a:gd name="T0" fmla="*/ 215 w 215"/>
                  <a:gd name="T1" fmla="*/ 8 h 16"/>
                  <a:gd name="T2" fmla="*/ 207 w 215"/>
                  <a:gd name="T3" fmla="*/ 16 h 16"/>
                  <a:gd name="T4" fmla="*/ 8 w 215"/>
                  <a:gd name="T5" fmla="*/ 16 h 16"/>
                  <a:gd name="T6" fmla="*/ 0 w 215"/>
                  <a:gd name="T7" fmla="*/ 8 h 16"/>
                  <a:gd name="T8" fmla="*/ 0 w 215"/>
                  <a:gd name="T9" fmla="*/ 8 h 16"/>
                  <a:gd name="T10" fmla="*/ 2 w 215"/>
                  <a:gd name="T11" fmla="*/ 4 h 16"/>
                  <a:gd name="T12" fmla="*/ 8 w 215"/>
                  <a:gd name="T13" fmla="*/ 0 h 16"/>
                  <a:gd name="T14" fmla="*/ 207 w 215"/>
                  <a:gd name="T15" fmla="*/ 0 h 16"/>
                  <a:gd name="T16" fmla="*/ 212 w 215"/>
                  <a:gd name="T17" fmla="*/ 3 h 16"/>
                  <a:gd name="T18" fmla="*/ 215 w 21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6">
                    <a:moveTo>
                      <a:pt x="215" y="8"/>
                    </a:moveTo>
                    <a:cubicBezTo>
                      <a:pt x="215" y="13"/>
                      <a:pt x="211" y="16"/>
                      <a:pt x="20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1" y="1"/>
                      <a:pt x="212" y="3"/>
                    </a:cubicBezTo>
                    <a:cubicBezTo>
                      <a:pt x="214" y="4"/>
                      <a:pt x="215" y="6"/>
                      <a:pt x="21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96">
                <a:extLst>
                  <a:ext uri="{FF2B5EF4-FFF2-40B4-BE49-F238E27FC236}">
                    <a16:creationId xmlns:a16="http://schemas.microsoft.com/office/drawing/2014/main" id="{D52CC26F-B075-51CF-6419-65E16426DA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40948" y="3441487"/>
                <a:ext cx="891336" cy="68041"/>
              </a:xfrm>
              <a:custGeom>
                <a:avLst/>
                <a:gdLst>
                  <a:gd name="T0" fmla="*/ 215 w 215"/>
                  <a:gd name="T1" fmla="*/ 8 h 16"/>
                  <a:gd name="T2" fmla="*/ 207 w 215"/>
                  <a:gd name="T3" fmla="*/ 16 h 16"/>
                  <a:gd name="T4" fmla="*/ 8 w 215"/>
                  <a:gd name="T5" fmla="*/ 16 h 16"/>
                  <a:gd name="T6" fmla="*/ 0 w 215"/>
                  <a:gd name="T7" fmla="*/ 8 h 16"/>
                  <a:gd name="T8" fmla="*/ 0 w 215"/>
                  <a:gd name="T9" fmla="*/ 8 h 16"/>
                  <a:gd name="T10" fmla="*/ 2 w 215"/>
                  <a:gd name="T11" fmla="*/ 4 h 16"/>
                  <a:gd name="T12" fmla="*/ 8 w 215"/>
                  <a:gd name="T13" fmla="*/ 0 h 16"/>
                  <a:gd name="T14" fmla="*/ 207 w 215"/>
                  <a:gd name="T15" fmla="*/ 0 h 16"/>
                  <a:gd name="T16" fmla="*/ 212 w 215"/>
                  <a:gd name="T17" fmla="*/ 3 h 16"/>
                  <a:gd name="T18" fmla="*/ 215 w 21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6">
                    <a:moveTo>
                      <a:pt x="215" y="8"/>
                    </a:moveTo>
                    <a:cubicBezTo>
                      <a:pt x="215" y="13"/>
                      <a:pt x="211" y="16"/>
                      <a:pt x="20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1" y="1"/>
                      <a:pt x="212" y="3"/>
                    </a:cubicBezTo>
                    <a:cubicBezTo>
                      <a:pt x="214" y="4"/>
                      <a:pt x="215" y="6"/>
                      <a:pt x="21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21">
                <a:extLst>
                  <a:ext uri="{FF2B5EF4-FFF2-40B4-BE49-F238E27FC236}">
                    <a16:creationId xmlns:a16="http://schemas.microsoft.com/office/drawing/2014/main" id="{34399253-422F-97D6-4B95-96582F4B5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12290" y="4122923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21">
                <a:extLst>
                  <a:ext uri="{FF2B5EF4-FFF2-40B4-BE49-F238E27FC236}">
                    <a16:creationId xmlns:a16="http://schemas.microsoft.com/office/drawing/2014/main" id="{B78D4BAE-40C7-CA19-1F17-080E931A7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12290" y="43434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21">
                <a:extLst>
                  <a:ext uri="{FF2B5EF4-FFF2-40B4-BE49-F238E27FC236}">
                    <a16:creationId xmlns:a16="http://schemas.microsoft.com/office/drawing/2014/main" id="{395CE4E0-2D24-08BF-4804-FCEB61C6C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25860" y="3902445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21">
                <a:extLst>
                  <a:ext uri="{FF2B5EF4-FFF2-40B4-BE49-F238E27FC236}">
                    <a16:creationId xmlns:a16="http://schemas.microsoft.com/office/drawing/2014/main" id="{1747F9D1-842F-8FB3-B975-8FD07804F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25860" y="4122923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321">
                <a:extLst>
                  <a:ext uri="{FF2B5EF4-FFF2-40B4-BE49-F238E27FC236}">
                    <a16:creationId xmlns:a16="http://schemas.microsoft.com/office/drawing/2014/main" id="{AC7B826D-A9E6-DFB9-79F4-0CC6AB065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25860" y="43434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21">
                <a:extLst>
                  <a:ext uri="{FF2B5EF4-FFF2-40B4-BE49-F238E27FC236}">
                    <a16:creationId xmlns:a16="http://schemas.microsoft.com/office/drawing/2014/main" id="{72F0645B-81FB-570A-80B7-E0A8BCBAC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39430" y="3902445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321">
                <a:extLst>
                  <a:ext uri="{FF2B5EF4-FFF2-40B4-BE49-F238E27FC236}">
                    <a16:creationId xmlns:a16="http://schemas.microsoft.com/office/drawing/2014/main" id="{07B74AF8-2E28-0BBD-F406-35E10F2D9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39430" y="4122923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21">
                <a:extLst>
                  <a:ext uri="{FF2B5EF4-FFF2-40B4-BE49-F238E27FC236}">
                    <a16:creationId xmlns:a16="http://schemas.microsoft.com/office/drawing/2014/main" id="{F4F04380-A398-B85B-C4F9-48DA6633D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39430" y="43434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321">
                <a:extLst>
                  <a:ext uri="{FF2B5EF4-FFF2-40B4-BE49-F238E27FC236}">
                    <a16:creationId xmlns:a16="http://schemas.microsoft.com/office/drawing/2014/main" id="{B8C0A143-9B2E-4CBE-DB41-E9A5552E4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53000" y="3902445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321">
                <a:extLst>
                  <a:ext uri="{FF2B5EF4-FFF2-40B4-BE49-F238E27FC236}">
                    <a16:creationId xmlns:a16="http://schemas.microsoft.com/office/drawing/2014/main" id="{0F7F5E3B-482E-177B-40A5-695C5195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53000" y="4122923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321">
                <a:extLst>
                  <a:ext uri="{FF2B5EF4-FFF2-40B4-BE49-F238E27FC236}">
                    <a16:creationId xmlns:a16="http://schemas.microsoft.com/office/drawing/2014/main" id="{3F670869-15DE-021C-181A-FFE46E25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53000" y="43434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449">
                <a:extLst>
                  <a:ext uri="{FF2B5EF4-FFF2-40B4-BE49-F238E27FC236}">
                    <a16:creationId xmlns:a16="http://schemas.microsoft.com/office/drawing/2014/main" id="{E19245F8-7E19-FDD5-9BC9-4B67FE4B4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49492" y="3911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449">
                <a:extLst>
                  <a:ext uri="{FF2B5EF4-FFF2-40B4-BE49-F238E27FC236}">
                    <a16:creationId xmlns:a16="http://schemas.microsoft.com/office/drawing/2014/main" id="{4E2CEE22-CB3C-99CA-6A23-ECA3FCFA3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49492" y="3657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449">
                <a:extLst>
                  <a:ext uri="{FF2B5EF4-FFF2-40B4-BE49-F238E27FC236}">
                    <a16:creationId xmlns:a16="http://schemas.microsoft.com/office/drawing/2014/main" id="{00394EDA-1050-EDFD-594B-BAA6349D0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49492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449">
                <a:extLst>
                  <a:ext uri="{FF2B5EF4-FFF2-40B4-BE49-F238E27FC236}">
                    <a16:creationId xmlns:a16="http://schemas.microsoft.com/office/drawing/2014/main" id="{591D27AC-D15F-9CFC-5DD1-7EAFDF6C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52395" y="4165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449">
                <a:extLst>
                  <a:ext uri="{FF2B5EF4-FFF2-40B4-BE49-F238E27FC236}">
                    <a16:creationId xmlns:a16="http://schemas.microsoft.com/office/drawing/2014/main" id="{D48FEBE6-76AB-A9E7-B1BD-C33786304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52395" y="3911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449">
                <a:extLst>
                  <a:ext uri="{FF2B5EF4-FFF2-40B4-BE49-F238E27FC236}">
                    <a16:creationId xmlns:a16="http://schemas.microsoft.com/office/drawing/2014/main" id="{3EDE9892-D717-9641-5560-FB41DFED6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52395" y="3657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449">
                <a:extLst>
                  <a:ext uri="{FF2B5EF4-FFF2-40B4-BE49-F238E27FC236}">
                    <a16:creationId xmlns:a16="http://schemas.microsoft.com/office/drawing/2014/main" id="{14CFDA59-9E75-5F7F-2E5B-291E0AA73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52395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449">
                <a:extLst>
                  <a:ext uri="{FF2B5EF4-FFF2-40B4-BE49-F238E27FC236}">
                    <a16:creationId xmlns:a16="http://schemas.microsoft.com/office/drawing/2014/main" id="{FCB43A7D-5BB6-B4CF-7490-3F42BE6CE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255298" y="4165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449">
                <a:extLst>
                  <a:ext uri="{FF2B5EF4-FFF2-40B4-BE49-F238E27FC236}">
                    <a16:creationId xmlns:a16="http://schemas.microsoft.com/office/drawing/2014/main" id="{AC0BC834-E8C7-2E7B-D966-93FE29F2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255298" y="3911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449">
                <a:extLst>
                  <a:ext uri="{FF2B5EF4-FFF2-40B4-BE49-F238E27FC236}">
                    <a16:creationId xmlns:a16="http://schemas.microsoft.com/office/drawing/2014/main" id="{39BD7652-0BD1-6AC2-D38B-AC6B9BD5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255298" y="3657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449">
                <a:extLst>
                  <a:ext uri="{FF2B5EF4-FFF2-40B4-BE49-F238E27FC236}">
                    <a16:creationId xmlns:a16="http://schemas.microsoft.com/office/drawing/2014/main" id="{AF1996DE-A08F-3FF1-700D-327700A95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255298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449">
                <a:extLst>
                  <a:ext uri="{FF2B5EF4-FFF2-40B4-BE49-F238E27FC236}">
                    <a16:creationId xmlns:a16="http://schemas.microsoft.com/office/drawing/2014/main" id="{C6D32ED9-66A2-21EA-039E-3C5608915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58200" y="4165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449">
                <a:extLst>
                  <a:ext uri="{FF2B5EF4-FFF2-40B4-BE49-F238E27FC236}">
                    <a16:creationId xmlns:a16="http://schemas.microsoft.com/office/drawing/2014/main" id="{206CFD28-964A-32CF-E320-5B1D3AD06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58200" y="3911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449">
                <a:extLst>
                  <a:ext uri="{FF2B5EF4-FFF2-40B4-BE49-F238E27FC236}">
                    <a16:creationId xmlns:a16="http://schemas.microsoft.com/office/drawing/2014/main" id="{4D386F12-38C9-3CA7-1693-CFFAD4D02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58200" y="3657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449">
                <a:extLst>
                  <a:ext uri="{FF2B5EF4-FFF2-40B4-BE49-F238E27FC236}">
                    <a16:creationId xmlns:a16="http://schemas.microsoft.com/office/drawing/2014/main" id="{23B4D234-8038-9805-CFBE-1302FA5E6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58200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1059AFDE-2629-2373-CF9C-AF072DD7DAD6}"/>
                  </a:ext>
                </a:extLst>
              </p:cNvPr>
              <p:cNvGrpSpPr/>
              <p:nvPr/>
            </p:nvGrpSpPr>
            <p:grpSpPr>
              <a:xfrm>
                <a:off x="8734025" y="4165600"/>
                <a:ext cx="525644" cy="105465"/>
                <a:chOff x="8734025" y="4165600"/>
                <a:chExt cx="525644" cy="105465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176" name="Rectangle 449">
                  <a:extLst>
                    <a:ext uri="{FF2B5EF4-FFF2-40B4-BE49-F238E27FC236}">
                      <a16:creationId xmlns:a16="http://schemas.microsoft.com/office/drawing/2014/main" id="{B6329D5A-70B8-043B-B3E1-869D34E19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734025" y="4165600"/>
                  <a:ext cx="115669" cy="1054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449">
                  <a:extLst>
                    <a:ext uri="{FF2B5EF4-FFF2-40B4-BE49-F238E27FC236}">
                      <a16:creationId xmlns:a16="http://schemas.microsoft.com/office/drawing/2014/main" id="{3D7ED3A2-512F-42FE-9C51-DC4F5E2C0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939013" y="4165600"/>
                  <a:ext cx="115669" cy="1054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449">
                  <a:extLst>
                    <a:ext uri="{FF2B5EF4-FFF2-40B4-BE49-F238E27FC236}">
                      <a16:creationId xmlns:a16="http://schemas.microsoft.com/office/drawing/2014/main" id="{B2F5E67F-A9A8-52F2-5B39-5ABE2C40C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144000" y="4165600"/>
                  <a:ext cx="115669" cy="1054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3" name="Rectangle 449">
                <a:extLst>
                  <a:ext uri="{FF2B5EF4-FFF2-40B4-BE49-F238E27FC236}">
                    <a16:creationId xmlns:a16="http://schemas.microsoft.com/office/drawing/2014/main" id="{0FB01E82-EB42-C9F2-5240-CEE230D48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734025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449">
                <a:extLst>
                  <a:ext uri="{FF2B5EF4-FFF2-40B4-BE49-F238E27FC236}">
                    <a16:creationId xmlns:a16="http://schemas.microsoft.com/office/drawing/2014/main" id="{E0D3185F-8429-3EE9-6C2D-2CC634F9B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939013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449">
                <a:extLst>
                  <a:ext uri="{FF2B5EF4-FFF2-40B4-BE49-F238E27FC236}">
                    <a16:creationId xmlns:a16="http://schemas.microsoft.com/office/drawing/2014/main" id="{42F4B6A6-332D-6B8F-91FB-D95ED645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144000" y="4419600"/>
                <a:ext cx="115669" cy="1054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E601383-C604-2654-D7C0-CDF613810F95}"/>
                </a:ext>
              </a:extLst>
            </p:cNvPr>
            <p:cNvGrpSpPr/>
            <p:nvPr/>
          </p:nvGrpSpPr>
          <p:grpSpPr>
            <a:xfrm flipH="1">
              <a:off x="7991475" y="2015334"/>
              <a:ext cx="366713" cy="171450"/>
              <a:chOff x="7991475" y="2036763"/>
              <a:chExt cx="366713" cy="171450"/>
            </a:xfrm>
          </p:grpSpPr>
          <p:sp>
            <p:nvSpPr>
              <p:cNvPr id="103" name="Rectangle 716">
                <a:extLst>
                  <a:ext uri="{FF2B5EF4-FFF2-40B4-BE49-F238E27FC236}">
                    <a16:creationId xmlns:a16="http://schemas.microsoft.com/office/drawing/2014/main" id="{9B605812-999A-561C-3ACE-ECC4159D7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6250" y="2139951"/>
                <a:ext cx="25400" cy="12700"/>
              </a:xfrm>
              <a:prstGeom prst="rect">
                <a:avLst/>
              </a:prstGeom>
              <a:solidFill>
                <a:srgbClr val="323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17">
                <a:extLst>
                  <a:ext uri="{FF2B5EF4-FFF2-40B4-BE49-F238E27FC236}">
                    <a16:creationId xmlns:a16="http://schemas.microsoft.com/office/drawing/2014/main" id="{AA25C8E8-0E08-601E-EDE5-3DD49D3FD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7825" y="2078038"/>
                <a:ext cx="92075" cy="34925"/>
              </a:xfrm>
              <a:custGeom>
                <a:avLst/>
                <a:gdLst>
                  <a:gd name="T0" fmla="*/ 159 w 170"/>
                  <a:gd name="T1" fmla="*/ 64 h 64"/>
                  <a:gd name="T2" fmla="*/ 0 w 170"/>
                  <a:gd name="T3" fmla="*/ 64 h 64"/>
                  <a:gd name="T4" fmla="*/ 24 w 170"/>
                  <a:gd name="T5" fmla="*/ 21 h 64"/>
                  <a:gd name="T6" fmla="*/ 44 w 170"/>
                  <a:gd name="T7" fmla="*/ 0 h 64"/>
                  <a:gd name="T8" fmla="*/ 159 w 170"/>
                  <a:gd name="T9" fmla="*/ 0 h 64"/>
                  <a:gd name="T10" fmla="*/ 170 w 170"/>
                  <a:gd name="T11" fmla="*/ 10 h 64"/>
                  <a:gd name="T12" fmla="*/ 170 w 170"/>
                  <a:gd name="T13" fmla="*/ 54 h 64"/>
                  <a:gd name="T14" fmla="*/ 159 w 170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64">
                    <a:moveTo>
                      <a:pt x="159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4" y="49"/>
                      <a:pt x="11" y="36"/>
                      <a:pt x="24" y="21"/>
                    </a:cubicBezTo>
                    <a:cubicBezTo>
                      <a:pt x="32" y="13"/>
                      <a:pt x="38" y="6"/>
                      <a:pt x="44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0" y="5"/>
                      <a:pt x="170" y="10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70" y="59"/>
                      <a:pt x="165" y="64"/>
                      <a:pt x="159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18">
                <a:extLst>
                  <a:ext uri="{FF2B5EF4-FFF2-40B4-BE49-F238E27FC236}">
                    <a16:creationId xmlns:a16="http://schemas.microsoft.com/office/drawing/2014/main" id="{C91D91E8-206A-C916-5214-BDE4A1622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650" y="2065338"/>
                <a:ext cx="112713" cy="104775"/>
              </a:xfrm>
              <a:custGeom>
                <a:avLst/>
                <a:gdLst>
                  <a:gd name="T0" fmla="*/ 21 w 208"/>
                  <a:gd name="T1" fmla="*/ 141 h 192"/>
                  <a:gd name="T2" fmla="*/ 0 w 208"/>
                  <a:gd name="T3" fmla="*/ 126 h 192"/>
                  <a:gd name="T4" fmla="*/ 5 w 208"/>
                  <a:gd name="T5" fmla="*/ 88 h 192"/>
                  <a:gd name="T6" fmla="*/ 164 w 208"/>
                  <a:gd name="T7" fmla="*/ 88 h 192"/>
                  <a:gd name="T8" fmla="*/ 175 w 208"/>
                  <a:gd name="T9" fmla="*/ 78 h 192"/>
                  <a:gd name="T10" fmla="*/ 175 w 208"/>
                  <a:gd name="T11" fmla="*/ 34 h 192"/>
                  <a:gd name="T12" fmla="*/ 164 w 208"/>
                  <a:gd name="T13" fmla="*/ 24 h 192"/>
                  <a:gd name="T14" fmla="*/ 49 w 208"/>
                  <a:gd name="T15" fmla="*/ 24 h 192"/>
                  <a:gd name="T16" fmla="*/ 94 w 208"/>
                  <a:gd name="T17" fmla="*/ 0 h 192"/>
                  <a:gd name="T18" fmla="*/ 189 w 208"/>
                  <a:gd name="T19" fmla="*/ 0 h 192"/>
                  <a:gd name="T20" fmla="*/ 204 w 208"/>
                  <a:gd name="T21" fmla="*/ 9 h 192"/>
                  <a:gd name="T22" fmla="*/ 204 w 208"/>
                  <a:gd name="T23" fmla="*/ 192 h 192"/>
                  <a:gd name="T24" fmla="*/ 27 w 208"/>
                  <a:gd name="T25" fmla="*/ 192 h 192"/>
                  <a:gd name="T26" fmla="*/ 0 w 208"/>
                  <a:gd name="T27" fmla="*/ 152 h 192"/>
                  <a:gd name="T28" fmla="*/ 21 w 208"/>
                  <a:gd name="T29" fmla="*/ 14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92">
                    <a:moveTo>
                      <a:pt x="21" y="141"/>
                    </a:moveTo>
                    <a:cubicBezTo>
                      <a:pt x="21" y="131"/>
                      <a:pt x="8" y="127"/>
                      <a:pt x="0" y="126"/>
                    </a:cubicBezTo>
                    <a:cubicBezTo>
                      <a:pt x="0" y="112"/>
                      <a:pt x="1" y="100"/>
                      <a:pt x="5" y="88"/>
                    </a:cubicBezTo>
                    <a:cubicBezTo>
                      <a:pt x="164" y="88"/>
                      <a:pt x="164" y="88"/>
                      <a:pt x="164" y="88"/>
                    </a:cubicBezTo>
                    <a:cubicBezTo>
                      <a:pt x="170" y="88"/>
                      <a:pt x="175" y="83"/>
                      <a:pt x="175" y="78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5" y="29"/>
                      <a:pt x="170" y="24"/>
                      <a:pt x="164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67" y="7"/>
                      <a:pt x="80" y="0"/>
                      <a:pt x="94" y="0"/>
                    </a:cubicBezTo>
                    <a:cubicBezTo>
                      <a:pt x="113" y="0"/>
                      <a:pt x="180" y="0"/>
                      <a:pt x="189" y="0"/>
                    </a:cubicBezTo>
                    <a:cubicBezTo>
                      <a:pt x="198" y="0"/>
                      <a:pt x="204" y="1"/>
                      <a:pt x="204" y="9"/>
                    </a:cubicBezTo>
                    <a:cubicBezTo>
                      <a:pt x="204" y="9"/>
                      <a:pt x="208" y="192"/>
                      <a:pt x="204" y="192"/>
                    </a:cubicBezTo>
                    <a:cubicBezTo>
                      <a:pt x="199" y="192"/>
                      <a:pt x="39" y="192"/>
                      <a:pt x="27" y="192"/>
                    </a:cubicBezTo>
                    <a:cubicBezTo>
                      <a:pt x="16" y="192"/>
                      <a:pt x="2" y="184"/>
                      <a:pt x="0" y="152"/>
                    </a:cubicBezTo>
                    <a:cubicBezTo>
                      <a:pt x="7" y="152"/>
                      <a:pt x="21" y="151"/>
                      <a:pt x="21" y="1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19">
                <a:extLst>
                  <a:ext uri="{FF2B5EF4-FFF2-40B4-BE49-F238E27FC236}">
                    <a16:creationId xmlns:a16="http://schemas.microsoft.com/office/drawing/2014/main" id="{F4D70E69-3131-8152-554E-693BB95A3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650" y="2133601"/>
                <a:ext cx="12700" cy="14288"/>
              </a:xfrm>
              <a:custGeom>
                <a:avLst/>
                <a:gdLst>
                  <a:gd name="T0" fmla="*/ 0 w 21"/>
                  <a:gd name="T1" fmla="*/ 0 h 26"/>
                  <a:gd name="T2" fmla="*/ 21 w 21"/>
                  <a:gd name="T3" fmla="*/ 15 h 26"/>
                  <a:gd name="T4" fmla="*/ 0 w 21"/>
                  <a:gd name="T5" fmla="*/ 26 h 26"/>
                  <a:gd name="T6" fmla="*/ 0 w 21"/>
                  <a:gd name="T7" fmla="*/ 17 h 26"/>
                  <a:gd name="T8" fmla="*/ 0 w 2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0" y="0"/>
                    </a:moveTo>
                    <a:cubicBezTo>
                      <a:pt x="8" y="1"/>
                      <a:pt x="21" y="5"/>
                      <a:pt x="21" y="15"/>
                    </a:cubicBezTo>
                    <a:cubicBezTo>
                      <a:pt x="21" y="25"/>
                      <a:pt x="7" y="26"/>
                      <a:pt x="0" y="26"/>
                    </a:cubicBezTo>
                    <a:cubicBezTo>
                      <a:pt x="0" y="23"/>
                      <a:pt x="0" y="20"/>
                      <a:pt x="0" y="17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20">
                <a:extLst>
                  <a:ext uri="{FF2B5EF4-FFF2-40B4-BE49-F238E27FC236}">
                    <a16:creationId xmlns:a16="http://schemas.microsoft.com/office/drawing/2014/main" id="{3463FD6B-6950-6B25-9FEA-2B7B9C4B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5" y="2154238"/>
                <a:ext cx="19050" cy="12700"/>
              </a:xfrm>
              <a:custGeom>
                <a:avLst/>
                <a:gdLst>
                  <a:gd name="T0" fmla="*/ 9 w 36"/>
                  <a:gd name="T1" fmla="*/ 23 h 23"/>
                  <a:gd name="T2" fmla="*/ 27 w 36"/>
                  <a:gd name="T3" fmla="*/ 23 h 23"/>
                  <a:gd name="T4" fmla="*/ 36 w 36"/>
                  <a:gd name="T5" fmla="*/ 14 h 23"/>
                  <a:gd name="T6" fmla="*/ 36 w 36"/>
                  <a:gd name="T7" fmla="*/ 9 h 23"/>
                  <a:gd name="T8" fmla="*/ 27 w 36"/>
                  <a:gd name="T9" fmla="*/ 0 h 23"/>
                  <a:gd name="T10" fmla="*/ 9 w 36"/>
                  <a:gd name="T11" fmla="*/ 0 h 23"/>
                  <a:gd name="T12" fmla="*/ 0 w 36"/>
                  <a:gd name="T13" fmla="*/ 9 h 23"/>
                  <a:gd name="T14" fmla="*/ 0 w 36"/>
                  <a:gd name="T15" fmla="*/ 14 h 23"/>
                  <a:gd name="T16" fmla="*/ 9 w 36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3">
                    <a:moveTo>
                      <a:pt x="9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32" y="23"/>
                      <a:pt x="36" y="19"/>
                      <a:pt x="36" y="1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9" y="23"/>
                    </a:cubicBezTo>
                    <a:close/>
                  </a:path>
                </a:pathLst>
              </a:custGeom>
              <a:solidFill>
                <a:srgbClr val="323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21">
                <a:extLst>
                  <a:ext uri="{FF2B5EF4-FFF2-40B4-BE49-F238E27FC236}">
                    <a16:creationId xmlns:a16="http://schemas.microsoft.com/office/drawing/2014/main" id="{45D5BA92-E151-6D60-4A1B-67CC4AFA2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4350" y="2036763"/>
                <a:ext cx="39688" cy="28575"/>
              </a:xfrm>
              <a:custGeom>
                <a:avLst/>
                <a:gdLst>
                  <a:gd name="T0" fmla="*/ 0 w 75"/>
                  <a:gd name="T1" fmla="*/ 54 h 54"/>
                  <a:gd name="T2" fmla="*/ 75 w 75"/>
                  <a:gd name="T3" fmla="*/ 54 h 54"/>
                  <a:gd name="T4" fmla="*/ 75 w 75"/>
                  <a:gd name="T5" fmla="*/ 16 h 54"/>
                  <a:gd name="T6" fmla="*/ 59 w 75"/>
                  <a:gd name="T7" fmla="*/ 0 h 54"/>
                  <a:gd name="T8" fmla="*/ 16 w 75"/>
                  <a:gd name="T9" fmla="*/ 0 h 54"/>
                  <a:gd name="T10" fmla="*/ 0 w 75"/>
                  <a:gd name="T11" fmla="*/ 16 h 54"/>
                  <a:gd name="T12" fmla="*/ 0 w 75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4">
                    <a:moveTo>
                      <a:pt x="0" y="54"/>
                    </a:move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5" y="7"/>
                      <a:pt x="67" y="0"/>
                      <a:pt x="5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22">
                <a:extLst>
                  <a:ext uri="{FF2B5EF4-FFF2-40B4-BE49-F238E27FC236}">
                    <a16:creationId xmlns:a16="http://schemas.microsoft.com/office/drawing/2014/main" id="{EB7554F1-6EE2-122A-CEA6-BD804458E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238" y="2062163"/>
                <a:ext cx="220663" cy="14288"/>
              </a:xfrm>
              <a:custGeom>
                <a:avLst/>
                <a:gdLst>
                  <a:gd name="T0" fmla="*/ 13 w 411"/>
                  <a:gd name="T1" fmla="*/ 0 h 27"/>
                  <a:gd name="T2" fmla="*/ 398 w 411"/>
                  <a:gd name="T3" fmla="*/ 0 h 27"/>
                  <a:gd name="T4" fmla="*/ 411 w 411"/>
                  <a:gd name="T5" fmla="*/ 13 h 27"/>
                  <a:gd name="T6" fmla="*/ 411 w 411"/>
                  <a:gd name="T7" fmla="*/ 27 h 27"/>
                  <a:gd name="T8" fmla="*/ 0 w 411"/>
                  <a:gd name="T9" fmla="*/ 27 h 27"/>
                  <a:gd name="T10" fmla="*/ 0 w 411"/>
                  <a:gd name="T11" fmla="*/ 13 h 27"/>
                  <a:gd name="T12" fmla="*/ 13 w 411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7">
                    <a:moveTo>
                      <a:pt x="13" y="0"/>
                    </a:moveTo>
                    <a:cubicBezTo>
                      <a:pt x="398" y="0"/>
                      <a:pt x="398" y="0"/>
                      <a:pt x="398" y="0"/>
                    </a:cubicBezTo>
                    <a:cubicBezTo>
                      <a:pt x="405" y="0"/>
                      <a:pt x="411" y="6"/>
                      <a:pt x="411" y="13"/>
                    </a:cubicBezTo>
                    <a:cubicBezTo>
                      <a:pt x="411" y="27"/>
                      <a:pt x="411" y="27"/>
                      <a:pt x="41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23">
                <a:extLst>
                  <a:ext uri="{FF2B5EF4-FFF2-40B4-BE49-F238E27FC236}">
                    <a16:creationId xmlns:a16="http://schemas.microsoft.com/office/drawing/2014/main" id="{0CAF41B6-A525-4E4C-311E-ED6D9F943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0" y="2070101"/>
                <a:ext cx="249238" cy="96838"/>
              </a:xfrm>
              <a:custGeom>
                <a:avLst/>
                <a:gdLst>
                  <a:gd name="T0" fmla="*/ 0 w 466"/>
                  <a:gd name="T1" fmla="*/ 90 h 179"/>
                  <a:gd name="T2" fmla="*/ 0 w 466"/>
                  <a:gd name="T3" fmla="*/ 89 h 179"/>
                  <a:gd name="T4" fmla="*/ 0 w 466"/>
                  <a:gd name="T5" fmla="*/ 89 h 179"/>
                  <a:gd name="T6" fmla="*/ 28 w 466"/>
                  <a:gd name="T7" fmla="*/ 0 h 179"/>
                  <a:gd name="T8" fmla="*/ 437 w 466"/>
                  <a:gd name="T9" fmla="*/ 0 h 179"/>
                  <a:gd name="T10" fmla="*/ 466 w 466"/>
                  <a:gd name="T11" fmla="*/ 89 h 179"/>
                  <a:gd name="T12" fmla="*/ 466 w 466"/>
                  <a:gd name="T13" fmla="*/ 89 h 179"/>
                  <a:gd name="T14" fmla="*/ 466 w 466"/>
                  <a:gd name="T15" fmla="*/ 90 h 179"/>
                  <a:gd name="T16" fmla="*/ 466 w 466"/>
                  <a:gd name="T17" fmla="*/ 90 h 179"/>
                  <a:gd name="T18" fmla="*/ 466 w 466"/>
                  <a:gd name="T19" fmla="*/ 90 h 179"/>
                  <a:gd name="T20" fmla="*/ 437 w 466"/>
                  <a:gd name="T21" fmla="*/ 179 h 179"/>
                  <a:gd name="T22" fmla="*/ 28 w 466"/>
                  <a:gd name="T23" fmla="*/ 179 h 179"/>
                  <a:gd name="T24" fmla="*/ 0 w 466"/>
                  <a:gd name="T25" fmla="*/ 90 h 179"/>
                  <a:gd name="T26" fmla="*/ 0 w 466"/>
                  <a:gd name="T27" fmla="*/ 90 h 179"/>
                  <a:gd name="T28" fmla="*/ 0 w 466"/>
                  <a:gd name="T29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6" h="179">
                    <a:moveTo>
                      <a:pt x="0" y="90"/>
                    </a:moveTo>
                    <a:cubicBezTo>
                      <a:pt x="0" y="90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51"/>
                      <a:pt x="13" y="0"/>
                      <a:pt x="28" y="0"/>
                    </a:cubicBezTo>
                    <a:cubicBezTo>
                      <a:pt x="43" y="0"/>
                      <a:pt x="423" y="0"/>
                      <a:pt x="437" y="0"/>
                    </a:cubicBezTo>
                    <a:cubicBezTo>
                      <a:pt x="453" y="0"/>
                      <a:pt x="466" y="51"/>
                      <a:pt x="466" y="89"/>
                    </a:cubicBezTo>
                    <a:cubicBezTo>
                      <a:pt x="466" y="89"/>
                      <a:pt x="466" y="89"/>
                      <a:pt x="466" y="89"/>
                    </a:cubicBezTo>
                    <a:cubicBezTo>
                      <a:pt x="466" y="89"/>
                      <a:pt x="466" y="90"/>
                      <a:pt x="466" y="90"/>
                    </a:cubicBezTo>
                    <a:cubicBezTo>
                      <a:pt x="466" y="90"/>
                      <a:pt x="466" y="90"/>
                      <a:pt x="466" y="90"/>
                    </a:cubicBezTo>
                    <a:cubicBezTo>
                      <a:pt x="466" y="90"/>
                      <a:pt x="466" y="90"/>
                      <a:pt x="466" y="90"/>
                    </a:cubicBezTo>
                    <a:cubicBezTo>
                      <a:pt x="466" y="129"/>
                      <a:pt x="453" y="179"/>
                      <a:pt x="437" y="179"/>
                    </a:cubicBezTo>
                    <a:cubicBezTo>
                      <a:pt x="423" y="179"/>
                      <a:pt x="43" y="179"/>
                      <a:pt x="28" y="179"/>
                    </a:cubicBezTo>
                    <a:cubicBezTo>
                      <a:pt x="13" y="179"/>
                      <a:pt x="0" y="12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724">
                <a:extLst>
                  <a:ext uri="{FF2B5EF4-FFF2-40B4-BE49-F238E27FC236}">
                    <a16:creationId xmlns:a16="http://schemas.microsoft.com/office/drawing/2014/main" id="{18B0771C-73EA-0943-66E0-C76683756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2165351"/>
                <a:ext cx="254000" cy="190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Oval 725">
                <a:extLst>
                  <a:ext uri="{FF2B5EF4-FFF2-40B4-BE49-F238E27FC236}">
                    <a16:creationId xmlns:a16="http://schemas.microsoft.com/office/drawing/2014/main" id="{3B4396E0-EBAD-8CBE-35C4-C453FA7B3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75" y="2157413"/>
                <a:ext cx="50800" cy="50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726">
                <a:extLst>
                  <a:ext uri="{FF2B5EF4-FFF2-40B4-BE49-F238E27FC236}">
                    <a16:creationId xmlns:a16="http://schemas.microsoft.com/office/drawing/2014/main" id="{7BC626B6-E9CF-9B1D-DB30-2E315DC2E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6275" y="2170113"/>
                <a:ext cx="25400" cy="2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727">
                <a:extLst>
                  <a:ext uri="{FF2B5EF4-FFF2-40B4-BE49-F238E27FC236}">
                    <a16:creationId xmlns:a16="http://schemas.microsoft.com/office/drawing/2014/main" id="{8BF7BDC4-E2A7-1DF1-4939-22211C59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5625" y="2157413"/>
                <a:ext cx="50800" cy="50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728">
                <a:extLst>
                  <a:ext uri="{FF2B5EF4-FFF2-40B4-BE49-F238E27FC236}">
                    <a16:creationId xmlns:a16="http://schemas.microsoft.com/office/drawing/2014/main" id="{D5EA846B-B872-3F23-4C8A-B3C23096D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8325" y="2170113"/>
                <a:ext cx="25400" cy="2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729">
                <a:extLst>
                  <a:ext uri="{FF2B5EF4-FFF2-40B4-BE49-F238E27FC236}">
                    <a16:creationId xmlns:a16="http://schemas.microsoft.com/office/drawing/2014/main" id="{DF55A827-FDD6-14C7-6BA0-49D5F294E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5300" y="2157413"/>
                <a:ext cx="50800" cy="50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Oval 730">
                <a:extLst>
                  <a:ext uri="{FF2B5EF4-FFF2-40B4-BE49-F238E27FC236}">
                    <a16:creationId xmlns:a16="http://schemas.microsoft.com/office/drawing/2014/main" id="{BC434E57-0791-9ECD-05FA-8EC47BF81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000" y="2170113"/>
                <a:ext cx="25400" cy="2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731">
                <a:extLst>
                  <a:ext uri="{FF2B5EF4-FFF2-40B4-BE49-F238E27FC236}">
                    <a16:creationId xmlns:a16="http://schemas.microsoft.com/office/drawing/2014/main" id="{983CB6A9-0BC8-4286-BDCF-869619A7F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6875" y="2157413"/>
                <a:ext cx="50800" cy="50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732">
                <a:extLst>
                  <a:ext uri="{FF2B5EF4-FFF2-40B4-BE49-F238E27FC236}">
                    <a16:creationId xmlns:a16="http://schemas.microsoft.com/office/drawing/2014/main" id="{7A514ECF-F598-B5DA-5EC6-DD5559940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9575" y="2170113"/>
                <a:ext cx="25400" cy="2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C81C2967-3B6F-6C55-595A-8DA8F19F21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02193" y="3848692"/>
            <a:ext cx="87988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s-AR" sz="2000" b="1" dirty="0"/>
              <a:t>20%</a:t>
            </a:r>
            <a:endParaRPr lang="es-AR" sz="2000" i="1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FED8B62-098C-BABD-D84E-8E0E80B9FC91}"/>
              </a:ext>
            </a:extLst>
          </p:cNvPr>
          <p:cNvSpPr txBox="1">
            <a:spLocks/>
          </p:cNvSpPr>
          <p:nvPr/>
        </p:nvSpPr>
        <p:spPr>
          <a:xfrm>
            <a:off x="3834872" y="3038668"/>
            <a:ext cx="2558091" cy="757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Scope 2</a:t>
            </a:r>
          </a:p>
          <a:p>
            <a:pPr algn="ctr"/>
            <a:r>
              <a:rPr lang="en-US" i="1" dirty="0"/>
              <a:t>Indirect emissions </a:t>
            </a:r>
            <a:endParaRPr lang="en-US" sz="1400" dirty="0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BD9B609-45EF-01B9-5033-6332E88C8B0D}"/>
              </a:ext>
            </a:extLst>
          </p:cNvPr>
          <p:cNvGrpSpPr/>
          <p:nvPr/>
        </p:nvGrpSpPr>
        <p:grpSpPr>
          <a:xfrm>
            <a:off x="3834871" y="1702177"/>
            <a:ext cx="2434527" cy="1318895"/>
            <a:chOff x="3475736" y="1384301"/>
            <a:chExt cx="2434527" cy="1318895"/>
          </a:xfrm>
        </p:grpSpPr>
        <p:sp>
          <p:nvSpPr>
            <p:cNvPr id="245" name="Freeform: Shape 66042">
              <a:extLst>
                <a:ext uri="{FF2B5EF4-FFF2-40B4-BE49-F238E27FC236}">
                  <a16:creationId xmlns:a16="http://schemas.microsoft.com/office/drawing/2014/main" id="{84BFA220-CAFD-748B-CB9F-135329C54B2B}"/>
                </a:ext>
              </a:extLst>
            </p:cNvPr>
            <p:cNvSpPr/>
            <p:nvPr/>
          </p:nvSpPr>
          <p:spPr>
            <a:xfrm>
              <a:off x="4003675" y="1628775"/>
              <a:ext cx="673100" cy="242686"/>
            </a:xfrm>
            <a:custGeom>
              <a:avLst/>
              <a:gdLst>
                <a:gd name="connsiteX0" fmla="*/ 0 w 673100"/>
                <a:gd name="connsiteY0" fmla="*/ 0 h 215265"/>
                <a:gd name="connsiteX1" fmla="*/ 66675 w 673100"/>
                <a:gd name="connsiteY1" fmla="*/ 158750 h 215265"/>
                <a:gd name="connsiteX2" fmla="*/ 292100 w 673100"/>
                <a:gd name="connsiteY2" fmla="*/ 212725 h 215265"/>
                <a:gd name="connsiteX3" fmla="*/ 673100 w 673100"/>
                <a:gd name="connsiteY3" fmla="*/ 88900 h 215265"/>
                <a:gd name="connsiteX0" fmla="*/ 0 w 673100"/>
                <a:gd name="connsiteY0" fmla="*/ 0 h 236703"/>
                <a:gd name="connsiteX1" fmla="*/ 66675 w 673100"/>
                <a:gd name="connsiteY1" fmla="*/ 158750 h 236703"/>
                <a:gd name="connsiteX2" fmla="*/ 377825 w 673100"/>
                <a:gd name="connsiteY2" fmla="*/ 234950 h 236703"/>
                <a:gd name="connsiteX3" fmla="*/ 673100 w 673100"/>
                <a:gd name="connsiteY3" fmla="*/ 88900 h 236703"/>
                <a:gd name="connsiteX0" fmla="*/ 0 w 673100"/>
                <a:gd name="connsiteY0" fmla="*/ 0 h 235032"/>
                <a:gd name="connsiteX1" fmla="*/ 66675 w 673100"/>
                <a:gd name="connsiteY1" fmla="*/ 158750 h 235032"/>
                <a:gd name="connsiteX2" fmla="*/ 377825 w 673100"/>
                <a:gd name="connsiteY2" fmla="*/ 234950 h 235032"/>
                <a:gd name="connsiteX3" fmla="*/ 673100 w 673100"/>
                <a:gd name="connsiteY3" fmla="*/ 88900 h 235032"/>
                <a:gd name="connsiteX0" fmla="*/ 0 w 673100"/>
                <a:gd name="connsiteY0" fmla="*/ 0 h 239026"/>
                <a:gd name="connsiteX1" fmla="*/ 120650 w 673100"/>
                <a:gd name="connsiteY1" fmla="*/ 180975 h 239026"/>
                <a:gd name="connsiteX2" fmla="*/ 377825 w 673100"/>
                <a:gd name="connsiteY2" fmla="*/ 234950 h 239026"/>
                <a:gd name="connsiteX3" fmla="*/ 673100 w 673100"/>
                <a:gd name="connsiteY3" fmla="*/ 88900 h 239026"/>
                <a:gd name="connsiteX0" fmla="*/ 0 w 673100"/>
                <a:gd name="connsiteY0" fmla="*/ 0 h 242686"/>
                <a:gd name="connsiteX1" fmla="*/ 120650 w 673100"/>
                <a:gd name="connsiteY1" fmla="*/ 180975 h 242686"/>
                <a:gd name="connsiteX2" fmla="*/ 377825 w 673100"/>
                <a:gd name="connsiteY2" fmla="*/ 234950 h 242686"/>
                <a:gd name="connsiteX3" fmla="*/ 673100 w 673100"/>
                <a:gd name="connsiteY3" fmla="*/ 88900 h 242686"/>
                <a:gd name="connsiteX0" fmla="*/ 0 w 673100"/>
                <a:gd name="connsiteY0" fmla="*/ 0 h 242686"/>
                <a:gd name="connsiteX1" fmla="*/ 120650 w 673100"/>
                <a:gd name="connsiteY1" fmla="*/ 180975 h 242686"/>
                <a:gd name="connsiteX2" fmla="*/ 377825 w 673100"/>
                <a:gd name="connsiteY2" fmla="*/ 234950 h 242686"/>
                <a:gd name="connsiteX3" fmla="*/ 673100 w 673100"/>
                <a:gd name="connsiteY3" fmla="*/ 88900 h 242686"/>
                <a:gd name="connsiteX0" fmla="*/ 0 w 673100"/>
                <a:gd name="connsiteY0" fmla="*/ 0 h 242686"/>
                <a:gd name="connsiteX1" fmla="*/ 120650 w 673100"/>
                <a:gd name="connsiteY1" fmla="*/ 180975 h 242686"/>
                <a:gd name="connsiteX2" fmla="*/ 377825 w 673100"/>
                <a:gd name="connsiteY2" fmla="*/ 234950 h 242686"/>
                <a:gd name="connsiteX3" fmla="*/ 673100 w 673100"/>
                <a:gd name="connsiteY3" fmla="*/ 88900 h 24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100" h="242686">
                  <a:moveTo>
                    <a:pt x="0" y="0"/>
                  </a:moveTo>
                  <a:cubicBezTo>
                    <a:pt x="8996" y="61648"/>
                    <a:pt x="57679" y="141817"/>
                    <a:pt x="120650" y="180975"/>
                  </a:cubicBezTo>
                  <a:cubicBezTo>
                    <a:pt x="183621" y="220133"/>
                    <a:pt x="250825" y="259821"/>
                    <a:pt x="377825" y="234950"/>
                  </a:cubicBezTo>
                  <a:cubicBezTo>
                    <a:pt x="504825" y="210079"/>
                    <a:pt x="514085" y="183091"/>
                    <a:pt x="673100" y="88900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Freeform: Shape 66043">
              <a:extLst>
                <a:ext uri="{FF2B5EF4-FFF2-40B4-BE49-F238E27FC236}">
                  <a16:creationId xmlns:a16="http://schemas.microsoft.com/office/drawing/2014/main" id="{E68C5FD0-B12B-CB9D-9ADC-C8D5C5706D7D}"/>
                </a:ext>
              </a:extLst>
            </p:cNvPr>
            <p:cNvSpPr/>
            <p:nvPr/>
          </p:nvSpPr>
          <p:spPr>
            <a:xfrm>
              <a:off x="3492500" y="1635126"/>
              <a:ext cx="762000" cy="212929"/>
            </a:xfrm>
            <a:custGeom>
              <a:avLst/>
              <a:gdLst>
                <a:gd name="connsiteX0" fmla="*/ 0 w 762000"/>
                <a:gd name="connsiteY0" fmla="*/ 0 h 186725"/>
                <a:gd name="connsiteX1" fmla="*/ 57150 w 762000"/>
                <a:gd name="connsiteY1" fmla="*/ 79375 h 186725"/>
                <a:gd name="connsiteX2" fmla="*/ 307975 w 762000"/>
                <a:gd name="connsiteY2" fmla="*/ 184150 h 186725"/>
                <a:gd name="connsiteX3" fmla="*/ 676275 w 762000"/>
                <a:gd name="connsiteY3" fmla="*/ 149225 h 186725"/>
                <a:gd name="connsiteX4" fmla="*/ 762000 w 762000"/>
                <a:gd name="connsiteY4" fmla="*/ 88900 h 186725"/>
                <a:gd name="connsiteX0" fmla="*/ 0 w 762000"/>
                <a:gd name="connsiteY0" fmla="*/ 0 h 211232"/>
                <a:gd name="connsiteX1" fmla="*/ 57150 w 762000"/>
                <a:gd name="connsiteY1" fmla="*/ 79375 h 211232"/>
                <a:gd name="connsiteX2" fmla="*/ 384175 w 762000"/>
                <a:gd name="connsiteY2" fmla="*/ 209550 h 211232"/>
                <a:gd name="connsiteX3" fmla="*/ 676275 w 762000"/>
                <a:gd name="connsiteY3" fmla="*/ 149225 h 211232"/>
                <a:gd name="connsiteX4" fmla="*/ 762000 w 762000"/>
                <a:gd name="connsiteY4" fmla="*/ 88900 h 211232"/>
                <a:gd name="connsiteX0" fmla="*/ 0 w 762000"/>
                <a:gd name="connsiteY0" fmla="*/ 0 h 215775"/>
                <a:gd name="connsiteX1" fmla="*/ 57150 w 762000"/>
                <a:gd name="connsiteY1" fmla="*/ 79375 h 215775"/>
                <a:gd name="connsiteX2" fmla="*/ 384175 w 762000"/>
                <a:gd name="connsiteY2" fmla="*/ 209550 h 215775"/>
                <a:gd name="connsiteX3" fmla="*/ 650875 w 762000"/>
                <a:gd name="connsiteY3" fmla="*/ 184150 h 215775"/>
                <a:gd name="connsiteX4" fmla="*/ 762000 w 762000"/>
                <a:gd name="connsiteY4" fmla="*/ 88900 h 215775"/>
                <a:gd name="connsiteX0" fmla="*/ 0 w 762000"/>
                <a:gd name="connsiteY0" fmla="*/ 0 h 212929"/>
                <a:gd name="connsiteX1" fmla="*/ 104775 w 762000"/>
                <a:gd name="connsiteY1" fmla="*/ 120650 h 212929"/>
                <a:gd name="connsiteX2" fmla="*/ 384175 w 762000"/>
                <a:gd name="connsiteY2" fmla="*/ 209550 h 212929"/>
                <a:gd name="connsiteX3" fmla="*/ 650875 w 762000"/>
                <a:gd name="connsiteY3" fmla="*/ 184150 h 212929"/>
                <a:gd name="connsiteX4" fmla="*/ 762000 w 762000"/>
                <a:gd name="connsiteY4" fmla="*/ 88900 h 21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212929">
                  <a:moveTo>
                    <a:pt x="0" y="0"/>
                  </a:moveTo>
                  <a:cubicBezTo>
                    <a:pt x="2910" y="24341"/>
                    <a:pt x="40746" y="85725"/>
                    <a:pt x="104775" y="120650"/>
                  </a:cubicBezTo>
                  <a:cubicBezTo>
                    <a:pt x="168804" y="155575"/>
                    <a:pt x="293158" y="198967"/>
                    <a:pt x="384175" y="209550"/>
                  </a:cubicBezTo>
                  <a:cubicBezTo>
                    <a:pt x="475192" y="220133"/>
                    <a:pt x="587904" y="204258"/>
                    <a:pt x="650875" y="184150"/>
                  </a:cubicBezTo>
                  <a:cubicBezTo>
                    <a:pt x="713846" y="164042"/>
                    <a:pt x="756973" y="111125"/>
                    <a:pt x="762000" y="88900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F0F5A5B-C9EF-94DE-3E8A-2CF3903CB3FE}"/>
                </a:ext>
              </a:extLst>
            </p:cNvPr>
            <p:cNvGrpSpPr/>
            <p:nvPr/>
          </p:nvGrpSpPr>
          <p:grpSpPr>
            <a:xfrm>
              <a:off x="3475736" y="1448934"/>
              <a:ext cx="558102" cy="1254262"/>
              <a:chOff x="3475736" y="1448934"/>
              <a:chExt cx="558102" cy="1254262"/>
            </a:xfrm>
            <a:solidFill>
              <a:schemeClr val="accent1"/>
            </a:solidFill>
          </p:grpSpPr>
          <p:sp>
            <p:nvSpPr>
              <p:cNvPr id="298" name="Freeform 93">
                <a:extLst>
                  <a:ext uri="{FF2B5EF4-FFF2-40B4-BE49-F238E27FC236}">
                    <a16:creationId xmlns:a16="http://schemas.microsoft.com/office/drawing/2014/main" id="{5886C2E8-0F94-9E25-5BC9-C1A7197B5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786" y="1830793"/>
                <a:ext cx="14688" cy="5875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0 h 2"/>
                  <a:gd name="T4" fmla="*/ 2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94">
                <a:extLst>
                  <a:ext uri="{FF2B5EF4-FFF2-40B4-BE49-F238E27FC236}">
                    <a16:creationId xmlns:a16="http://schemas.microsoft.com/office/drawing/2014/main" id="{710619E1-3AE0-706F-6A6B-BE75E4FA6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9170" y="1448934"/>
                <a:ext cx="484668" cy="581601"/>
              </a:xfrm>
              <a:custGeom>
                <a:avLst/>
                <a:gdLst>
                  <a:gd name="T0" fmla="*/ 23 w 133"/>
                  <a:gd name="T1" fmla="*/ 80 h 161"/>
                  <a:gd name="T2" fmla="*/ 0 w 133"/>
                  <a:gd name="T3" fmla="*/ 66 h 161"/>
                  <a:gd name="T4" fmla="*/ 20 w 133"/>
                  <a:gd name="T5" fmla="*/ 105 h 161"/>
                  <a:gd name="T6" fmla="*/ 23 w 133"/>
                  <a:gd name="T7" fmla="*/ 106 h 161"/>
                  <a:gd name="T8" fmla="*/ 48 w 133"/>
                  <a:gd name="T9" fmla="*/ 106 h 161"/>
                  <a:gd name="T10" fmla="*/ 27 w 133"/>
                  <a:gd name="T11" fmla="*/ 83 h 161"/>
                  <a:gd name="T12" fmla="*/ 85 w 133"/>
                  <a:gd name="T13" fmla="*/ 85 h 161"/>
                  <a:gd name="T14" fmla="*/ 67 w 133"/>
                  <a:gd name="T15" fmla="*/ 106 h 161"/>
                  <a:gd name="T16" fmla="*/ 94 w 133"/>
                  <a:gd name="T17" fmla="*/ 140 h 161"/>
                  <a:gd name="T18" fmla="*/ 79 w 133"/>
                  <a:gd name="T19" fmla="*/ 132 h 161"/>
                  <a:gd name="T20" fmla="*/ 79 w 133"/>
                  <a:gd name="T21" fmla="*/ 154 h 161"/>
                  <a:gd name="T22" fmla="*/ 95 w 133"/>
                  <a:gd name="T23" fmla="*/ 145 h 161"/>
                  <a:gd name="T24" fmla="*/ 101 w 133"/>
                  <a:gd name="T25" fmla="*/ 161 h 161"/>
                  <a:gd name="T26" fmla="*/ 132 w 133"/>
                  <a:gd name="T27" fmla="*/ 51 h 161"/>
                  <a:gd name="T28" fmla="*/ 132 w 133"/>
                  <a:gd name="T29" fmla="*/ 48 h 161"/>
                  <a:gd name="T30" fmla="*/ 132 w 133"/>
                  <a:gd name="T31" fmla="*/ 39 h 161"/>
                  <a:gd name="T32" fmla="*/ 120 w 133"/>
                  <a:gd name="T33" fmla="*/ 39 h 161"/>
                  <a:gd name="T34" fmla="*/ 120 w 133"/>
                  <a:gd name="T35" fmla="*/ 47 h 161"/>
                  <a:gd name="T36" fmla="*/ 82 w 133"/>
                  <a:gd name="T37" fmla="*/ 26 h 161"/>
                  <a:gd name="T38" fmla="*/ 82 w 133"/>
                  <a:gd name="T39" fmla="*/ 26 h 161"/>
                  <a:gd name="T40" fmla="*/ 82 w 133"/>
                  <a:gd name="T41" fmla="*/ 25 h 161"/>
                  <a:gd name="T42" fmla="*/ 58 w 133"/>
                  <a:gd name="T43" fmla="*/ 1 h 161"/>
                  <a:gd name="T44" fmla="*/ 31 w 133"/>
                  <a:gd name="T45" fmla="*/ 25 h 161"/>
                  <a:gd name="T46" fmla="*/ 31 w 133"/>
                  <a:gd name="T47" fmla="*/ 26 h 161"/>
                  <a:gd name="T48" fmla="*/ 28 w 133"/>
                  <a:gd name="T49" fmla="*/ 47 h 161"/>
                  <a:gd name="T50" fmla="*/ 0 w 133"/>
                  <a:gd name="T51" fmla="*/ 51 h 161"/>
                  <a:gd name="T52" fmla="*/ 123 w 133"/>
                  <a:gd name="T53" fmla="*/ 39 h 161"/>
                  <a:gd name="T54" fmla="*/ 129 w 133"/>
                  <a:gd name="T55" fmla="*/ 39 h 161"/>
                  <a:gd name="T56" fmla="*/ 123 w 133"/>
                  <a:gd name="T57" fmla="*/ 45 h 161"/>
                  <a:gd name="T58" fmla="*/ 126 w 133"/>
                  <a:gd name="T59" fmla="*/ 51 h 161"/>
                  <a:gd name="T60" fmla="*/ 86 w 133"/>
                  <a:gd name="T61" fmla="*/ 51 h 161"/>
                  <a:gd name="T62" fmla="*/ 82 w 133"/>
                  <a:gd name="T63" fmla="*/ 51 h 161"/>
                  <a:gd name="T64" fmla="*/ 59 w 133"/>
                  <a:gd name="T65" fmla="*/ 51 h 161"/>
                  <a:gd name="T66" fmla="*/ 82 w 133"/>
                  <a:gd name="T67" fmla="*/ 51 h 161"/>
                  <a:gd name="T68" fmla="*/ 63 w 133"/>
                  <a:gd name="T69" fmla="*/ 47 h 161"/>
                  <a:gd name="T70" fmla="*/ 81 w 133"/>
                  <a:gd name="T71" fmla="*/ 47 h 161"/>
                  <a:gd name="T72" fmla="*/ 78 w 133"/>
                  <a:gd name="T73" fmla="*/ 26 h 161"/>
                  <a:gd name="T74" fmla="*/ 55 w 133"/>
                  <a:gd name="T75" fmla="*/ 47 h 161"/>
                  <a:gd name="T76" fmla="*/ 56 w 133"/>
                  <a:gd name="T77" fmla="*/ 5 h 161"/>
                  <a:gd name="T78" fmla="*/ 49 w 133"/>
                  <a:gd name="T79" fmla="*/ 47 h 161"/>
                  <a:gd name="T80" fmla="*/ 34 w 133"/>
                  <a:gd name="T81" fmla="*/ 30 h 161"/>
                  <a:gd name="T82" fmla="*/ 53 w 133"/>
                  <a:gd name="T83" fmla="*/ 51 h 161"/>
                  <a:gd name="T84" fmla="*/ 27 w 133"/>
                  <a:gd name="T85" fmla="*/ 7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161">
                    <a:moveTo>
                      <a:pt x="27" y="51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91" y="142"/>
                      <a:pt x="91" y="142"/>
                      <a:pt x="91" y="142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95" y="145"/>
                      <a:pt x="95" y="145"/>
                      <a:pt x="95" y="145"/>
                    </a:cubicBezTo>
                    <a:cubicBezTo>
                      <a:pt x="97" y="161"/>
                      <a:pt x="97" y="161"/>
                      <a:pt x="97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3" y="50"/>
                      <a:pt x="133" y="49"/>
                      <a:pt x="133" y="49"/>
                    </a:cubicBezTo>
                    <a:cubicBezTo>
                      <a:pt x="133" y="48"/>
                      <a:pt x="133" y="48"/>
                      <a:pt x="132" y="48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6"/>
                      <a:pt x="130" y="33"/>
                      <a:pt x="126" y="33"/>
                    </a:cubicBezTo>
                    <a:cubicBezTo>
                      <a:pt x="122" y="33"/>
                      <a:pt x="120" y="36"/>
                      <a:pt x="120" y="39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7" y="0"/>
                      <a:pt x="56" y="0"/>
                      <a:pt x="55" y="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27" y="51"/>
                    </a:lnTo>
                    <a:close/>
                    <a:moveTo>
                      <a:pt x="123" y="39"/>
                    </a:moveTo>
                    <a:cubicBezTo>
                      <a:pt x="123" y="38"/>
                      <a:pt x="125" y="37"/>
                      <a:pt x="126" y="37"/>
                    </a:cubicBezTo>
                    <a:cubicBezTo>
                      <a:pt x="127" y="37"/>
                      <a:pt x="129" y="38"/>
                      <a:pt x="129" y="3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3" y="45"/>
                      <a:pt x="123" y="45"/>
                      <a:pt x="123" y="45"/>
                    </a:cubicBezTo>
                    <a:lnTo>
                      <a:pt x="123" y="39"/>
                    </a:lnTo>
                    <a:close/>
                    <a:moveTo>
                      <a:pt x="126" y="51"/>
                    </a:moveTo>
                    <a:cubicBezTo>
                      <a:pt x="90" y="82"/>
                      <a:pt x="90" y="82"/>
                      <a:pt x="90" y="82"/>
                    </a:cubicBezTo>
                    <a:cubicBezTo>
                      <a:pt x="86" y="51"/>
                      <a:pt x="86" y="51"/>
                      <a:pt x="86" y="51"/>
                    </a:cubicBezTo>
                    <a:lnTo>
                      <a:pt x="126" y="51"/>
                    </a:lnTo>
                    <a:close/>
                    <a:moveTo>
                      <a:pt x="82" y="51"/>
                    </a:moveTo>
                    <a:cubicBezTo>
                      <a:pt x="86" y="81"/>
                      <a:pt x="86" y="81"/>
                      <a:pt x="86" y="8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1"/>
                      <a:pt x="59" y="51"/>
                      <a:pt x="59" y="51"/>
                    </a:cubicBezTo>
                    <a:lnTo>
                      <a:pt x="82" y="51"/>
                    </a:lnTo>
                    <a:close/>
                    <a:moveTo>
                      <a:pt x="81" y="47"/>
                    </a:moveTo>
                    <a:cubicBezTo>
                      <a:pt x="63" y="47"/>
                      <a:pt x="63" y="47"/>
                      <a:pt x="63" y="47"/>
                    </a:cubicBezTo>
                    <a:cubicBezTo>
                      <a:pt x="79" y="30"/>
                      <a:pt x="79" y="30"/>
                      <a:pt x="79" y="30"/>
                    </a:cubicBezTo>
                    <a:lnTo>
                      <a:pt x="81" y="47"/>
                    </a:lnTo>
                    <a:close/>
                    <a:moveTo>
                      <a:pt x="56" y="5"/>
                    </a:moveTo>
                    <a:cubicBezTo>
                      <a:pt x="78" y="26"/>
                      <a:pt x="78" y="26"/>
                      <a:pt x="78" y="26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35" y="26"/>
                      <a:pt x="35" y="26"/>
                      <a:pt x="35" y="26"/>
                    </a:cubicBezTo>
                    <a:lnTo>
                      <a:pt x="56" y="5"/>
                    </a:lnTo>
                    <a:close/>
                    <a:moveTo>
                      <a:pt x="34" y="30"/>
                    </a:moveTo>
                    <a:cubicBezTo>
                      <a:pt x="49" y="47"/>
                      <a:pt x="49" y="47"/>
                      <a:pt x="49" y="47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34" y="30"/>
                    </a:lnTo>
                    <a:close/>
                    <a:moveTo>
                      <a:pt x="31" y="51"/>
                    </a:move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27" y="78"/>
                      <a:pt x="27" y="78"/>
                      <a:pt x="27" y="78"/>
                    </a:cubicBezTo>
                    <a:lnTo>
                      <a:pt x="3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95">
                <a:extLst>
                  <a:ext uri="{FF2B5EF4-FFF2-40B4-BE49-F238E27FC236}">
                    <a16:creationId xmlns:a16="http://schemas.microsoft.com/office/drawing/2014/main" id="{10F67749-F088-CCEC-4BEA-6326E96A3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110" y="2703196"/>
                <a:ext cx="499354" cy="0"/>
              </a:xfrm>
              <a:custGeom>
                <a:avLst/>
                <a:gdLst>
                  <a:gd name="T0" fmla="*/ 0 w 137"/>
                  <a:gd name="T1" fmla="*/ 1 w 137"/>
                  <a:gd name="T2" fmla="*/ 67 w 137"/>
                  <a:gd name="T3" fmla="*/ 69 w 137"/>
                  <a:gd name="T4" fmla="*/ 136 w 137"/>
                  <a:gd name="T5" fmla="*/ 137 w 137"/>
                  <a:gd name="T6" fmla="*/ 137 w 137"/>
                  <a:gd name="T7" fmla="*/ 0 w 137"/>
                  <a:gd name="T8" fmla="*/ 0 w 13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37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96">
                <a:extLst>
                  <a:ext uri="{FF2B5EF4-FFF2-40B4-BE49-F238E27FC236}">
                    <a16:creationId xmlns:a16="http://schemas.microsoft.com/office/drawing/2014/main" id="{C17F67D3-217D-3BC9-8535-B9344F808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2605" y="1827855"/>
                <a:ext cx="2938" cy="2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97">
                <a:extLst>
                  <a:ext uri="{FF2B5EF4-FFF2-40B4-BE49-F238E27FC236}">
                    <a16:creationId xmlns:a16="http://schemas.microsoft.com/office/drawing/2014/main" id="{AB67F8CC-F7B0-AFCC-3E09-2E957C9E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05" y="1830793"/>
                <a:ext cx="11750" cy="1175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98">
                <a:extLst>
                  <a:ext uri="{FF2B5EF4-FFF2-40B4-BE49-F238E27FC236}">
                    <a16:creationId xmlns:a16="http://schemas.microsoft.com/office/drawing/2014/main" id="{88236340-CFA4-3097-6D81-4B2C78D1D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414" y="1830793"/>
                <a:ext cx="158618" cy="93996"/>
              </a:xfrm>
              <a:custGeom>
                <a:avLst/>
                <a:gdLst>
                  <a:gd name="T0" fmla="*/ 0 w 54"/>
                  <a:gd name="T1" fmla="*/ 24 h 32"/>
                  <a:gd name="T2" fmla="*/ 3 w 54"/>
                  <a:gd name="T3" fmla="*/ 27 h 32"/>
                  <a:gd name="T4" fmla="*/ 27 w 54"/>
                  <a:gd name="T5" fmla="*/ 9 h 32"/>
                  <a:gd name="T6" fmla="*/ 54 w 54"/>
                  <a:gd name="T7" fmla="*/ 32 h 32"/>
                  <a:gd name="T8" fmla="*/ 54 w 54"/>
                  <a:gd name="T9" fmla="*/ 26 h 32"/>
                  <a:gd name="T10" fmla="*/ 31 w 54"/>
                  <a:gd name="T11" fmla="*/ 6 h 32"/>
                  <a:gd name="T12" fmla="*/ 39 w 54"/>
                  <a:gd name="T13" fmla="*/ 0 h 32"/>
                  <a:gd name="T14" fmla="*/ 31 w 54"/>
                  <a:gd name="T15" fmla="*/ 0 h 32"/>
                  <a:gd name="T16" fmla="*/ 28 w 54"/>
                  <a:gd name="T17" fmla="*/ 2 h 32"/>
                  <a:gd name="T18" fmla="*/ 26 w 54"/>
                  <a:gd name="T19" fmla="*/ 0 h 32"/>
                  <a:gd name="T20" fmla="*/ 16 w 54"/>
                  <a:gd name="T21" fmla="*/ 0 h 32"/>
                  <a:gd name="T22" fmla="*/ 23 w 54"/>
                  <a:gd name="T23" fmla="*/ 6 h 32"/>
                  <a:gd name="T24" fmla="*/ 0 w 54"/>
                  <a:gd name="T2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2">
                    <a:moveTo>
                      <a:pt x="0" y="24"/>
                    </a:moveTo>
                    <a:lnTo>
                      <a:pt x="3" y="27"/>
                    </a:lnTo>
                    <a:lnTo>
                      <a:pt x="27" y="9"/>
                    </a:lnTo>
                    <a:lnTo>
                      <a:pt x="54" y="32"/>
                    </a:lnTo>
                    <a:lnTo>
                      <a:pt x="54" y="26"/>
                    </a:lnTo>
                    <a:lnTo>
                      <a:pt x="31" y="6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23" y="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99">
                <a:extLst>
                  <a:ext uri="{FF2B5EF4-FFF2-40B4-BE49-F238E27FC236}">
                    <a16:creationId xmlns:a16="http://schemas.microsoft.com/office/drawing/2014/main" id="{B09EE40D-20BB-5DBC-EE49-B9BBAFA43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5736" y="1569366"/>
                <a:ext cx="73435" cy="117495"/>
              </a:xfrm>
              <a:custGeom>
                <a:avLst/>
                <a:gdLst>
                  <a:gd name="T0" fmla="*/ 13 w 20"/>
                  <a:gd name="T1" fmla="*/ 14 h 33"/>
                  <a:gd name="T2" fmla="*/ 13 w 20"/>
                  <a:gd name="T3" fmla="*/ 6 h 33"/>
                  <a:gd name="T4" fmla="*/ 6 w 20"/>
                  <a:gd name="T5" fmla="*/ 0 h 33"/>
                  <a:gd name="T6" fmla="*/ 0 w 20"/>
                  <a:gd name="T7" fmla="*/ 6 h 33"/>
                  <a:gd name="T8" fmla="*/ 0 w 20"/>
                  <a:gd name="T9" fmla="*/ 14 h 33"/>
                  <a:gd name="T10" fmla="*/ 0 w 20"/>
                  <a:gd name="T11" fmla="*/ 15 h 33"/>
                  <a:gd name="T12" fmla="*/ 0 w 20"/>
                  <a:gd name="T13" fmla="*/ 16 h 33"/>
                  <a:gd name="T14" fmla="*/ 0 w 20"/>
                  <a:gd name="T15" fmla="*/ 18 h 33"/>
                  <a:gd name="T16" fmla="*/ 20 w 20"/>
                  <a:gd name="T17" fmla="*/ 33 h 33"/>
                  <a:gd name="T18" fmla="*/ 20 w 20"/>
                  <a:gd name="T19" fmla="*/ 29 h 33"/>
                  <a:gd name="T20" fmla="*/ 7 w 20"/>
                  <a:gd name="T21" fmla="*/ 18 h 33"/>
                  <a:gd name="T22" fmla="*/ 20 w 20"/>
                  <a:gd name="T23" fmla="*/ 18 h 33"/>
                  <a:gd name="T24" fmla="*/ 20 w 20"/>
                  <a:gd name="T25" fmla="*/ 14 h 33"/>
                  <a:gd name="T26" fmla="*/ 13 w 20"/>
                  <a:gd name="T27" fmla="*/ 14 h 33"/>
                  <a:gd name="T28" fmla="*/ 13 w 20"/>
                  <a:gd name="T29" fmla="*/ 14 h 33"/>
                  <a:gd name="T30" fmla="*/ 9 w 20"/>
                  <a:gd name="T31" fmla="*/ 12 h 33"/>
                  <a:gd name="T32" fmla="*/ 4 w 20"/>
                  <a:gd name="T33" fmla="*/ 12 h 33"/>
                  <a:gd name="T34" fmla="*/ 4 w 20"/>
                  <a:gd name="T35" fmla="*/ 6 h 33"/>
                  <a:gd name="T36" fmla="*/ 6 w 20"/>
                  <a:gd name="T37" fmla="*/ 4 h 33"/>
                  <a:gd name="T38" fmla="*/ 9 w 20"/>
                  <a:gd name="T39" fmla="*/ 6 h 33"/>
                  <a:gd name="T40" fmla="*/ 9 w 20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33">
                    <a:moveTo>
                      <a:pt x="13" y="14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lose/>
                    <a:moveTo>
                      <a:pt x="9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9" y="5"/>
                      <a:pt x="9" y="6"/>
                    </a:cubicBez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00">
                <a:extLst>
                  <a:ext uri="{FF2B5EF4-FFF2-40B4-BE49-F238E27FC236}">
                    <a16:creationId xmlns:a16="http://schemas.microsoft.com/office/drawing/2014/main" id="{60D9252C-E884-84AB-0D9D-EAACB9A92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593" y="2030535"/>
                <a:ext cx="41123" cy="214430"/>
              </a:xfrm>
              <a:custGeom>
                <a:avLst/>
                <a:gdLst>
                  <a:gd name="T0" fmla="*/ 8 w 14"/>
                  <a:gd name="T1" fmla="*/ 66 h 73"/>
                  <a:gd name="T2" fmla="*/ 14 w 14"/>
                  <a:gd name="T3" fmla="*/ 73 h 73"/>
                  <a:gd name="T4" fmla="*/ 4 w 14"/>
                  <a:gd name="T5" fmla="*/ 0 h 73"/>
                  <a:gd name="T6" fmla="*/ 0 w 14"/>
                  <a:gd name="T7" fmla="*/ 0 h 73"/>
                  <a:gd name="T8" fmla="*/ 8 w 1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3">
                    <a:moveTo>
                      <a:pt x="8" y="66"/>
                    </a:moveTo>
                    <a:lnTo>
                      <a:pt x="14" y="7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01">
                <a:extLst>
                  <a:ext uri="{FF2B5EF4-FFF2-40B4-BE49-F238E27FC236}">
                    <a16:creationId xmlns:a16="http://schemas.microsoft.com/office/drawing/2014/main" id="{6CD77F6C-B3BF-5CE7-F45F-26B960E55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973" y="2004098"/>
                <a:ext cx="44062" cy="58748"/>
              </a:xfrm>
              <a:custGeom>
                <a:avLst/>
                <a:gdLst>
                  <a:gd name="T0" fmla="*/ 3 w 15"/>
                  <a:gd name="T1" fmla="*/ 20 h 20"/>
                  <a:gd name="T2" fmla="*/ 15 w 15"/>
                  <a:gd name="T3" fmla="*/ 8 h 20"/>
                  <a:gd name="T4" fmla="*/ 15 w 15"/>
                  <a:gd name="T5" fmla="*/ 0 h 20"/>
                  <a:gd name="T6" fmla="*/ 0 w 15"/>
                  <a:gd name="T7" fmla="*/ 16 h 20"/>
                  <a:gd name="T8" fmla="*/ 3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3" y="20"/>
                    </a:moveTo>
                    <a:lnTo>
                      <a:pt x="15" y="8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02">
                <a:extLst>
                  <a:ext uri="{FF2B5EF4-FFF2-40B4-BE49-F238E27FC236}">
                    <a16:creationId xmlns:a16="http://schemas.microsoft.com/office/drawing/2014/main" id="{DD2426E0-4B8E-7233-A480-B0FDC064FE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2171" y="1830793"/>
                <a:ext cx="508167" cy="872403"/>
              </a:xfrm>
              <a:custGeom>
                <a:avLst/>
                <a:gdLst>
                  <a:gd name="T0" fmla="*/ 118 w 139"/>
                  <a:gd name="T1" fmla="*/ 119 h 242"/>
                  <a:gd name="T2" fmla="*/ 72 w 139"/>
                  <a:gd name="T3" fmla="*/ 73 h 242"/>
                  <a:gd name="T4" fmla="*/ 82 w 139"/>
                  <a:gd name="T5" fmla="*/ 64 h 242"/>
                  <a:gd name="T6" fmla="*/ 80 w 139"/>
                  <a:gd name="T7" fmla="*/ 61 h 242"/>
                  <a:gd name="T8" fmla="*/ 70 w 139"/>
                  <a:gd name="T9" fmla="*/ 71 h 242"/>
                  <a:gd name="T10" fmla="*/ 34 w 139"/>
                  <a:gd name="T11" fmla="*/ 36 h 242"/>
                  <a:gd name="T12" fmla="*/ 51 w 139"/>
                  <a:gd name="T13" fmla="*/ 22 h 242"/>
                  <a:gd name="T14" fmla="*/ 48 w 139"/>
                  <a:gd name="T15" fmla="*/ 19 h 242"/>
                  <a:gd name="T16" fmla="*/ 32 w 139"/>
                  <a:gd name="T17" fmla="*/ 33 h 242"/>
                  <a:gd name="T18" fmla="*/ 36 w 139"/>
                  <a:gd name="T19" fmla="*/ 3 h 242"/>
                  <a:gd name="T20" fmla="*/ 33 w 139"/>
                  <a:gd name="T21" fmla="*/ 0 h 242"/>
                  <a:gd name="T22" fmla="*/ 33 w 139"/>
                  <a:gd name="T23" fmla="*/ 0 h 242"/>
                  <a:gd name="T24" fmla="*/ 0 w 139"/>
                  <a:gd name="T25" fmla="*/ 240 h 242"/>
                  <a:gd name="T26" fmla="*/ 0 w 139"/>
                  <a:gd name="T27" fmla="*/ 240 h 242"/>
                  <a:gd name="T28" fmla="*/ 0 w 139"/>
                  <a:gd name="T29" fmla="*/ 241 h 242"/>
                  <a:gd name="T30" fmla="*/ 0 w 139"/>
                  <a:gd name="T31" fmla="*/ 241 h 242"/>
                  <a:gd name="T32" fmla="*/ 1 w 139"/>
                  <a:gd name="T33" fmla="*/ 242 h 242"/>
                  <a:gd name="T34" fmla="*/ 1 w 139"/>
                  <a:gd name="T35" fmla="*/ 242 h 242"/>
                  <a:gd name="T36" fmla="*/ 1 w 139"/>
                  <a:gd name="T37" fmla="*/ 242 h 242"/>
                  <a:gd name="T38" fmla="*/ 1 w 139"/>
                  <a:gd name="T39" fmla="*/ 242 h 242"/>
                  <a:gd name="T40" fmla="*/ 1 w 139"/>
                  <a:gd name="T41" fmla="*/ 242 h 242"/>
                  <a:gd name="T42" fmla="*/ 1 w 139"/>
                  <a:gd name="T43" fmla="*/ 242 h 242"/>
                  <a:gd name="T44" fmla="*/ 138 w 139"/>
                  <a:gd name="T45" fmla="*/ 242 h 242"/>
                  <a:gd name="T46" fmla="*/ 138 w 139"/>
                  <a:gd name="T47" fmla="*/ 242 h 242"/>
                  <a:gd name="T48" fmla="*/ 138 w 139"/>
                  <a:gd name="T49" fmla="*/ 242 h 242"/>
                  <a:gd name="T50" fmla="*/ 138 w 139"/>
                  <a:gd name="T51" fmla="*/ 242 h 242"/>
                  <a:gd name="T52" fmla="*/ 138 w 139"/>
                  <a:gd name="T53" fmla="*/ 242 h 242"/>
                  <a:gd name="T54" fmla="*/ 138 w 139"/>
                  <a:gd name="T55" fmla="*/ 242 h 242"/>
                  <a:gd name="T56" fmla="*/ 139 w 139"/>
                  <a:gd name="T57" fmla="*/ 241 h 242"/>
                  <a:gd name="T58" fmla="*/ 139 w 139"/>
                  <a:gd name="T59" fmla="*/ 241 h 242"/>
                  <a:gd name="T60" fmla="*/ 139 w 139"/>
                  <a:gd name="T61" fmla="*/ 240 h 242"/>
                  <a:gd name="T62" fmla="*/ 139 w 139"/>
                  <a:gd name="T63" fmla="*/ 240 h 242"/>
                  <a:gd name="T64" fmla="*/ 122 w 139"/>
                  <a:gd name="T65" fmla="*/ 115 h 242"/>
                  <a:gd name="T66" fmla="*/ 117 w 139"/>
                  <a:gd name="T67" fmla="*/ 109 h 242"/>
                  <a:gd name="T68" fmla="*/ 118 w 139"/>
                  <a:gd name="T69" fmla="*/ 119 h 242"/>
                  <a:gd name="T70" fmla="*/ 117 w 139"/>
                  <a:gd name="T71" fmla="*/ 123 h 242"/>
                  <a:gd name="T72" fmla="*/ 70 w 139"/>
                  <a:gd name="T73" fmla="*/ 170 h 242"/>
                  <a:gd name="T74" fmla="*/ 22 w 139"/>
                  <a:gd name="T75" fmla="*/ 123 h 242"/>
                  <a:gd name="T76" fmla="*/ 70 w 139"/>
                  <a:gd name="T77" fmla="*/ 76 h 242"/>
                  <a:gd name="T78" fmla="*/ 117 w 139"/>
                  <a:gd name="T79" fmla="*/ 123 h 242"/>
                  <a:gd name="T80" fmla="*/ 31 w 139"/>
                  <a:gd name="T81" fmla="*/ 38 h 242"/>
                  <a:gd name="T82" fmla="*/ 67 w 139"/>
                  <a:gd name="T83" fmla="*/ 73 h 242"/>
                  <a:gd name="T84" fmla="*/ 20 w 139"/>
                  <a:gd name="T85" fmla="*/ 119 h 242"/>
                  <a:gd name="T86" fmla="*/ 31 w 139"/>
                  <a:gd name="T87" fmla="*/ 38 h 242"/>
                  <a:gd name="T88" fmla="*/ 19 w 139"/>
                  <a:gd name="T89" fmla="*/ 125 h 242"/>
                  <a:gd name="T90" fmla="*/ 67 w 139"/>
                  <a:gd name="T91" fmla="*/ 173 h 242"/>
                  <a:gd name="T92" fmla="*/ 5 w 139"/>
                  <a:gd name="T93" fmla="*/ 235 h 242"/>
                  <a:gd name="T94" fmla="*/ 19 w 139"/>
                  <a:gd name="T95" fmla="*/ 125 h 242"/>
                  <a:gd name="T96" fmla="*/ 70 w 139"/>
                  <a:gd name="T97" fmla="*/ 239 h 242"/>
                  <a:gd name="T98" fmla="*/ 68 w 139"/>
                  <a:gd name="T99" fmla="*/ 239 h 242"/>
                  <a:gd name="T100" fmla="*/ 7 w 139"/>
                  <a:gd name="T101" fmla="*/ 239 h 242"/>
                  <a:gd name="T102" fmla="*/ 70 w 139"/>
                  <a:gd name="T103" fmla="*/ 176 h 242"/>
                  <a:gd name="T104" fmla="*/ 132 w 139"/>
                  <a:gd name="T105" fmla="*/ 239 h 242"/>
                  <a:gd name="T106" fmla="*/ 70 w 139"/>
                  <a:gd name="T107" fmla="*/ 239 h 242"/>
                  <a:gd name="T108" fmla="*/ 134 w 139"/>
                  <a:gd name="T109" fmla="*/ 235 h 242"/>
                  <a:gd name="T110" fmla="*/ 72 w 139"/>
                  <a:gd name="T111" fmla="*/ 173 h 242"/>
                  <a:gd name="T112" fmla="*/ 119 w 139"/>
                  <a:gd name="T113" fmla="*/ 126 h 242"/>
                  <a:gd name="T114" fmla="*/ 134 w 139"/>
                  <a:gd name="T115" fmla="*/ 23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42">
                    <a:moveTo>
                      <a:pt x="118" y="119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1"/>
                      <a:pt x="0" y="241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1"/>
                      <a:pt x="138" y="241"/>
                      <a:pt x="139" y="241"/>
                    </a:cubicBezTo>
                    <a:cubicBezTo>
                      <a:pt x="139" y="241"/>
                      <a:pt x="139" y="241"/>
                      <a:pt x="139" y="241"/>
                    </a:cubicBezTo>
                    <a:cubicBezTo>
                      <a:pt x="139" y="241"/>
                      <a:pt x="139" y="241"/>
                      <a:pt x="139" y="240"/>
                    </a:cubicBezTo>
                    <a:cubicBezTo>
                      <a:pt x="139" y="240"/>
                      <a:pt x="139" y="240"/>
                      <a:pt x="139" y="240"/>
                    </a:cubicBezTo>
                    <a:cubicBezTo>
                      <a:pt x="122" y="115"/>
                      <a:pt x="122" y="115"/>
                      <a:pt x="122" y="115"/>
                    </a:cubicBezTo>
                    <a:cubicBezTo>
                      <a:pt x="117" y="109"/>
                      <a:pt x="117" y="109"/>
                      <a:pt x="117" y="109"/>
                    </a:cubicBezTo>
                    <a:lnTo>
                      <a:pt x="118" y="119"/>
                    </a:lnTo>
                    <a:close/>
                    <a:moveTo>
                      <a:pt x="117" y="123"/>
                    </a:moveTo>
                    <a:cubicBezTo>
                      <a:pt x="70" y="170"/>
                      <a:pt x="70" y="170"/>
                      <a:pt x="70" y="170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70" y="76"/>
                      <a:pt x="70" y="76"/>
                      <a:pt x="70" y="76"/>
                    </a:cubicBezTo>
                    <a:lnTo>
                      <a:pt x="117" y="123"/>
                    </a:lnTo>
                    <a:close/>
                    <a:moveTo>
                      <a:pt x="31" y="38"/>
                    </a:moveTo>
                    <a:cubicBezTo>
                      <a:pt x="67" y="73"/>
                      <a:pt x="67" y="73"/>
                      <a:pt x="67" y="73"/>
                    </a:cubicBezTo>
                    <a:cubicBezTo>
                      <a:pt x="20" y="119"/>
                      <a:pt x="20" y="119"/>
                      <a:pt x="20" y="119"/>
                    </a:cubicBezTo>
                    <a:lnTo>
                      <a:pt x="31" y="38"/>
                    </a:lnTo>
                    <a:close/>
                    <a:moveTo>
                      <a:pt x="19" y="125"/>
                    </a:moveTo>
                    <a:cubicBezTo>
                      <a:pt x="67" y="173"/>
                      <a:pt x="67" y="173"/>
                      <a:pt x="67" y="173"/>
                    </a:cubicBezTo>
                    <a:cubicBezTo>
                      <a:pt x="5" y="235"/>
                      <a:pt x="5" y="235"/>
                      <a:pt x="5" y="235"/>
                    </a:cubicBezTo>
                    <a:lnTo>
                      <a:pt x="19" y="125"/>
                    </a:lnTo>
                    <a:close/>
                    <a:moveTo>
                      <a:pt x="70" y="239"/>
                    </a:moveTo>
                    <a:cubicBezTo>
                      <a:pt x="68" y="239"/>
                      <a:pt x="68" y="239"/>
                      <a:pt x="68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132" y="239"/>
                      <a:pt x="132" y="239"/>
                      <a:pt x="132" y="239"/>
                    </a:cubicBezTo>
                    <a:lnTo>
                      <a:pt x="70" y="239"/>
                    </a:lnTo>
                    <a:close/>
                    <a:moveTo>
                      <a:pt x="134" y="235"/>
                    </a:moveTo>
                    <a:cubicBezTo>
                      <a:pt x="72" y="173"/>
                      <a:pt x="72" y="173"/>
                      <a:pt x="72" y="173"/>
                    </a:cubicBezTo>
                    <a:cubicBezTo>
                      <a:pt x="119" y="126"/>
                      <a:pt x="119" y="126"/>
                      <a:pt x="119" y="126"/>
                    </a:cubicBezTo>
                    <a:lnTo>
                      <a:pt x="134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8" name="Freeform: Shape 66044">
              <a:extLst>
                <a:ext uri="{FF2B5EF4-FFF2-40B4-BE49-F238E27FC236}">
                  <a16:creationId xmlns:a16="http://schemas.microsoft.com/office/drawing/2014/main" id="{3C74E708-A23D-9A86-9AF3-72AB0FA4EADB}"/>
                </a:ext>
              </a:extLst>
            </p:cNvPr>
            <p:cNvSpPr/>
            <p:nvPr/>
          </p:nvSpPr>
          <p:spPr>
            <a:xfrm>
              <a:off x="4672013" y="1724025"/>
              <a:ext cx="157162" cy="295275"/>
            </a:xfrm>
            <a:custGeom>
              <a:avLst/>
              <a:gdLst>
                <a:gd name="connsiteX0" fmla="*/ 0 w 157162"/>
                <a:gd name="connsiteY0" fmla="*/ 0 h 295275"/>
                <a:gd name="connsiteX1" fmla="*/ 42862 w 157162"/>
                <a:gd name="connsiteY1" fmla="*/ 190500 h 295275"/>
                <a:gd name="connsiteX2" fmla="*/ 157162 w 157162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295275">
                  <a:moveTo>
                    <a:pt x="0" y="0"/>
                  </a:moveTo>
                  <a:cubicBezTo>
                    <a:pt x="8334" y="70644"/>
                    <a:pt x="16668" y="141288"/>
                    <a:pt x="42862" y="190500"/>
                  </a:cubicBezTo>
                  <a:cubicBezTo>
                    <a:pt x="69056" y="239713"/>
                    <a:pt x="113109" y="267494"/>
                    <a:pt x="157162" y="295275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: Shape 66045">
              <a:extLst>
                <a:ext uri="{FF2B5EF4-FFF2-40B4-BE49-F238E27FC236}">
                  <a16:creationId xmlns:a16="http://schemas.microsoft.com/office/drawing/2014/main" id="{D657D5AC-1DA2-1F06-B0F0-7E81704CF57D}"/>
                </a:ext>
              </a:extLst>
            </p:cNvPr>
            <p:cNvSpPr/>
            <p:nvPr/>
          </p:nvSpPr>
          <p:spPr>
            <a:xfrm>
              <a:off x="4257675" y="1695450"/>
              <a:ext cx="504825" cy="295275"/>
            </a:xfrm>
            <a:custGeom>
              <a:avLst/>
              <a:gdLst>
                <a:gd name="connsiteX0" fmla="*/ 0 w 504825"/>
                <a:gd name="connsiteY0" fmla="*/ 0 h 295275"/>
                <a:gd name="connsiteX1" fmla="*/ 100013 w 504825"/>
                <a:gd name="connsiteY1" fmla="*/ 200025 h 295275"/>
                <a:gd name="connsiteX2" fmla="*/ 504825 w 504825"/>
                <a:gd name="connsiteY2" fmla="*/ 295275 h 295275"/>
                <a:gd name="connsiteX0" fmla="*/ 0 w 504825"/>
                <a:gd name="connsiteY0" fmla="*/ 0 h 295275"/>
                <a:gd name="connsiteX1" fmla="*/ 180976 w 504825"/>
                <a:gd name="connsiteY1" fmla="*/ 223837 h 295275"/>
                <a:gd name="connsiteX2" fmla="*/ 504825 w 504825"/>
                <a:gd name="connsiteY2" fmla="*/ 295275 h 295275"/>
                <a:gd name="connsiteX0" fmla="*/ 0 w 504825"/>
                <a:gd name="connsiteY0" fmla="*/ 0 h 295275"/>
                <a:gd name="connsiteX1" fmla="*/ 190501 w 504825"/>
                <a:gd name="connsiteY1" fmla="*/ 233362 h 295275"/>
                <a:gd name="connsiteX2" fmla="*/ 504825 w 504825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95275">
                  <a:moveTo>
                    <a:pt x="0" y="0"/>
                  </a:moveTo>
                  <a:cubicBezTo>
                    <a:pt x="7938" y="75406"/>
                    <a:pt x="106364" y="184150"/>
                    <a:pt x="190501" y="233362"/>
                  </a:cubicBezTo>
                  <a:cubicBezTo>
                    <a:pt x="274639" y="282575"/>
                    <a:pt x="344488" y="272256"/>
                    <a:pt x="504825" y="295275"/>
                  </a:cubicBezTo>
                </a:path>
              </a:pathLst>
            </a:custGeom>
            <a:noFill/>
            <a:ln w="190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50B4A61C-3E9E-443A-DDDB-94F106BE19B0}"/>
                </a:ext>
              </a:extLst>
            </p:cNvPr>
            <p:cNvGrpSpPr/>
            <p:nvPr/>
          </p:nvGrpSpPr>
          <p:grpSpPr>
            <a:xfrm>
              <a:off x="4236734" y="1578596"/>
              <a:ext cx="452233" cy="1016335"/>
              <a:chOff x="3736976" y="1849438"/>
              <a:chExt cx="301625" cy="677863"/>
            </a:xfrm>
            <a:solidFill>
              <a:schemeClr val="accent1"/>
            </a:solidFill>
          </p:grpSpPr>
          <p:sp>
            <p:nvSpPr>
              <p:cNvPr id="288" name="Freeform 93">
                <a:extLst>
                  <a:ext uri="{FF2B5EF4-FFF2-40B4-BE49-F238E27FC236}">
                    <a16:creationId xmlns:a16="http://schemas.microsoft.com/office/drawing/2014/main" id="{ECFBA121-183D-E72A-3413-A2CAAC2E8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88" y="2055813"/>
                <a:ext cx="7938" cy="3175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0 h 2"/>
                  <a:gd name="T4" fmla="*/ 2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94">
                <a:extLst>
                  <a:ext uri="{FF2B5EF4-FFF2-40B4-BE49-F238E27FC236}">
                    <a16:creationId xmlns:a16="http://schemas.microsoft.com/office/drawing/2014/main" id="{13FB1CAD-2A70-B691-FE39-7A68179D8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663" y="1849438"/>
                <a:ext cx="261938" cy="314325"/>
              </a:xfrm>
              <a:custGeom>
                <a:avLst/>
                <a:gdLst>
                  <a:gd name="T0" fmla="*/ 23 w 133"/>
                  <a:gd name="T1" fmla="*/ 80 h 161"/>
                  <a:gd name="T2" fmla="*/ 0 w 133"/>
                  <a:gd name="T3" fmla="*/ 66 h 161"/>
                  <a:gd name="T4" fmla="*/ 20 w 133"/>
                  <a:gd name="T5" fmla="*/ 105 h 161"/>
                  <a:gd name="T6" fmla="*/ 23 w 133"/>
                  <a:gd name="T7" fmla="*/ 106 h 161"/>
                  <a:gd name="T8" fmla="*/ 48 w 133"/>
                  <a:gd name="T9" fmla="*/ 106 h 161"/>
                  <a:gd name="T10" fmla="*/ 27 w 133"/>
                  <a:gd name="T11" fmla="*/ 83 h 161"/>
                  <a:gd name="T12" fmla="*/ 85 w 133"/>
                  <a:gd name="T13" fmla="*/ 85 h 161"/>
                  <a:gd name="T14" fmla="*/ 67 w 133"/>
                  <a:gd name="T15" fmla="*/ 106 h 161"/>
                  <a:gd name="T16" fmla="*/ 94 w 133"/>
                  <a:gd name="T17" fmla="*/ 140 h 161"/>
                  <a:gd name="T18" fmla="*/ 79 w 133"/>
                  <a:gd name="T19" fmla="*/ 132 h 161"/>
                  <a:gd name="T20" fmla="*/ 79 w 133"/>
                  <a:gd name="T21" fmla="*/ 154 h 161"/>
                  <a:gd name="T22" fmla="*/ 95 w 133"/>
                  <a:gd name="T23" fmla="*/ 145 h 161"/>
                  <a:gd name="T24" fmla="*/ 101 w 133"/>
                  <a:gd name="T25" fmla="*/ 161 h 161"/>
                  <a:gd name="T26" fmla="*/ 132 w 133"/>
                  <a:gd name="T27" fmla="*/ 51 h 161"/>
                  <a:gd name="T28" fmla="*/ 132 w 133"/>
                  <a:gd name="T29" fmla="*/ 48 h 161"/>
                  <a:gd name="T30" fmla="*/ 132 w 133"/>
                  <a:gd name="T31" fmla="*/ 39 h 161"/>
                  <a:gd name="T32" fmla="*/ 120 w 133"/>
                  <a:gd name="T33" fmla="*/ 39 h 161"/>
                  <a:gd name="T34" fmla="*/ 120 w 133"/>
                  <a:gd name="T35" fmla="*/ 47 h 161"/>
                  <a:gd name="T36" fmla="*/ 82 w 133"/>
                  <a:gd name="T37" fmla="*/ 26 h 161"/>
                  <a:gd name="T38" fmla="*/ 82 w 133"/>
                  <a:gd name="T39" fmla="*/ 26 h 161"/>
                  <a:gd name="T40" fmla="*/ 82 w 133"/>
                  <a:gd name="T41" fmla="*/ 25 h 161"/>
                  <a:gd name="T42" fmla="*/ 58 w 133"/>
                  <a:gd name="T43" fmla="*/ 1 h 161"/>
                  <a:gd name="T44" fmla="*/ 31 w 133"/>
                  <a:gd name="T45" fmla="*/ 25 h 161"/>
                  <a:gd name="T46" fmla="*/ 31 w 133"/>
                  <a:gd name="T47" fmla="*/ 26 h 161"/>
                  <a:gd name="T48" fmla="*/ 28 w 133"/>
                  <a:gd name="T49" fmla="*/ 47 h 161"/>
                  <a:gd name="T50" fmla="*/ 0 w 133"/>
                  <a:gd name="T51" fmla="*/ 51 h 161"/>
                  <a:gd name="T52" fmla="*/ 123 w 133"/>
                  <a:gd name="T53" fmla="*/ 39 h 161"/>
                  <a:gd name="T54" fmla="*/ 129 w 133"/>
                  <a:gd name="T55" fmla="*/ 39 h 161"/>
                  <a:gd name="T56" fmla="*/ 123 w 133"/>
                  <a:gd name="T57" fmla="*/ 45 h 161"/>
                  <a:gd name="T58" fmla="*/ 126 w 133"/>
                  <a:gd name="T59" fmla="*/ 51 h 161"/>
                  <a:gd name="T60" fmla="*/ 86 w 133"/>
                  <a:gd name="T61" fmla="*/ 51 h 161"/>
                  <a:gd name="T62" fmla="*/ 82 w 133"/>
                  <a:gd name="T63" fmla="*/ 51 h 161"/>
                  <a:gd name="T64" fmla="*/ 59 w 133"/>
                  <a:gd name="T65" fmla="*/ 51 h 161"/>
                  <a:gd name="T66" fmla="*/ 82 w 133"/>
                  <a:gd name="T67" fmla="*/ 51 h 161"/>
                  <a:gd name="T68" fmla="*/ 63 w 133"/>
                  <a:gd name="T69" fmla="*/ 47 h 161"/>
                  <a:gd name="T70" fmla="*/ 81 w 133"/>
                  <a:gd name="T71" fmla="*/ 47 h 161"/>
                  <a:gd name="T72" fmla="*/ 78 w 133"/>
                  <a:gd name="T73" fmla="*/ 26 h 161"/>
                  <a:gd name="T74" fmla="*/ 55 w 133"/>
                  <a:gd name="T75" fmla="*/ 47 h 161"/>
                  <a:gd name="T76" fmla="*/ 56 w 133"/>
                  <a:gd name="T77" fmla="*/ 5 h 161"/>
                  <a:gd name="T78" fmla="*/ 49 w 133"/>
                  <a:gd name="T79" fmla="*/ 47 h 161"/>
                  <a:gd name="T80" fmla="*/ 34 w 133"/>
                  <a:gd name="T81" fmla="*/ 30 h 161"/>
                  <a:gd name="T82" fmla="*/ 53 w 133"/>
                  <a:gd name="T83" fmla="*/ 51 h 161"/>
                  <a:gd name="T84" fmla="*/ 27 w 133"/>
                  <a:gd name="T85" fmla="*/ 7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161">
                    <a:moveTo>
                      <a:pt x="27" y="51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91" y="142"/>
                      <a:pt x="91" y="142"/>
                      <a:pt x="91" y="142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95" y="145"/>
                      <a:pt x="95" y="145"/>
                      <a:pt x="95" y="145"/>
                    </a:cubicBezTo>
                    <a:cubicBezTo>
                      <a:pt x="97" y="161"/>
                      <a:pt x="97" y="161"/>
                      <a:pt x="97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3" y="50"/>
                      <a:pt x="133" y="49"/>
                      <a:pt x="133" y="49"/>
                    </a:cubicBezTo>
                    <a:cubicBezTo>
                      <a:pt x="133" y="48"/>
                      <a:pt x="133" y="48"/>
                      <a:pt x="132" y="48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6"/>
                      <a:pt x="130" y="33"/>
                      <a:pt x="126" y="33"/>
                    </a:cubicBezTo>
                    <a:cubicBezTo>
                      <a:pt x="122" y="33"/>
                      <a:pt x="120" y="36"/>
                      <a:pt x="120" y="39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7" y="0"/>
                      <a:pt x="56" y="0"/>
                      <a:pt x="55" y="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27" y="51"/>
                    </a:lnTo>
                    <a:close/>
                    <a:moveTo>
                      <a:pt x="123" y="39"/>
                    </a:moveTo>
                    <a:cubicBezTo>
                      <a:pt x="123" y="38"/>
                      <a:pt x="125" y="37"/>
                      <a:pt x="126" y="37"/>
                    </a:cubicBezTo>
                    <a:cubicBezTo>
                      <a:pt x="127" y="37"/>
                      <a:pt x="129" y="38"/>
                      <a:pt x="129" y="3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3" y="45"/>
                      <a:pt x="123" y="45"/>
                      <a:pt x="123" y="45"/>
                    </a:cubicBezTo>
                    <a:lnTo>
                      <a:pt x="123" y="39"/>
                    </a:lnTo>
                    <a:close/>
                    <a:moveTo>
                      <a:pt x="126" y="51"/>
                    </a:moveTo>
                    <a:cubicBezTo>
                      <a:pt x="90" y="82"/>
                      <a:pt x="90" y="82"/>
                      <a:pt x="90" y="82"/>
                    </a:cubicBezTo>
                    <a:cubicBezTo>
                      <a:pt x="86" y="51"/>
                      <a:pt x="86" y="51"/>
                      <a:pt x="86" y="51"/>
                    </a:cubicBezTo>
                    <a:lnTo>
                      <a:pt x="126" y="51"/>
                    </a:lnTo>
                    <a:close/>
                    <a:moveTo>
                      <a:pt x="82" y="51"/>
                    </a:moveTo>
                    <a:cubicBezTo>
                      <a:pt x="86" y="81"/>
                      <a:pt x="86" y="81"/>
                      <a:pt x="86" y="8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1"/>
                      <a:pt x="59" y="51"/>
                      <a:pt x="59" y="51"/>
                    </a:cubicBezTo>
                    <a:lnTo>
                      <a:pt x="82" y="51"/>
                    </a:lnTo>
                    <a:close/>
                    <a:moveTo>
                      <a:pt x="81" y="47"/>
                    </a:moveTo>
                    <a:cubicBezTo>
                      <a:pt x="63" y="47"/>
                      <a:pt x="63" y="47"/>
                      <a:pt x="63" y="47"/>
                    </a:cubicBezTo>
                    <a:cubicBezTo>
                      <a:pt x="79" y="30"/>
                      <a:pt x="79" y="30"/>
                      <a:pt x="79" y="30"/>
                    </a:cubicBezTo>
                    <a:lnTo>
                      <a:pt x="81" y="47"/>
                    </a:lnTo>
                    <a:close/>
                    <a:moveTo>
                      <a:pt x="56" y="5"/>
                    </a:moveTo>
                    <a:cubicBezTo>
                      <a:pt x="78" y="26"/>
                      <a:pt x="78" y="26"/>
                      <a:pt x="78" y="26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35" y="26"/>
                      <a:pt x="35" y="26"/>
                      <a:pt x="35" y="26"/>
                    </a:cubicBezTo>
                    <a:lnTo>
                      <a:pt x="56" y="5"/>
                    </a:lnTo>
                    <a:close/>
                    <a:moveTo>
                      <a:pt x="34" y="30"/>
                    </a:moveTo>
                    <a:cubicBezTo>
                      <a:pt x="49" y="47"/>
                      <a:pt x="49" y="47"/>
                      <a:pt x="49" y="47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34" y="30"/>
                    </a:lnTo>
                    <a:close/>
                    <a:moveTo>
                      <a:pt x="31" y="51"/>
                    </a:move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27" y="78"/>
                      <a:pt x="27" y="78"/>
                      <a:pt x="27" y="78"/>
                    </a:cubicBezTo>
                    <a:lnTo>
                      <a:pt x="3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95">
                <a:extLst>
                  <a:ext uri="{FF2B5EF4-FFF2-40B4-BE49-F238E27FC236}">
                    <a16:creationId xmlns:a16="http://schemas.microsoft.com/office/drawing/2014/main" id="{DEA0C7C9-1ABD-DE9C-2D53-CE1843037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851" y="2527301"/>
                <a:ext cx="269875" cy="0"/>
              </a:xfrm>
              <a:custGeom>
                <a:avLst/>
                <a:gdLst>
                  <a:gd name="T0" fmla="*/ 0 w 137"/>
                  <a:gd name="T1" fmla="*/ 1 w 137"/>
                  <a:gd name="T2" fmla="*/ 67 w 137"/>
                  <a:gd name="T3" fmla="*/ 69 w 137"/>
                  <a:gd name="T4" fmla="*/ 136 w 137"/>
                  <a:gd name="T5" fmla="*/ 137 w 137"/>
                  <a:gd name="T6" fmla="*/ 137 w 137"/>
                  <a:gd name="T7" fmla="*/ 0 w 137"/>
                  <a:gd name="T8" fmla="*/ 0 w 13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37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96">
                <a:extLst>
                  <a:ext uri="{FF2B5EF4-FFF2-40B4-BE49-F238E27FC236}">
                    <a16:creationId xmlns:a16="http://schemas.microsoft.com/office/drawing/2014/main" id="{9F6B7265-3BAC-CFF3-F4EE-CFF4870ED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351" y="20542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97">
                <a:extLst>
                  <a:ext uri="{FF2B5EF4-FFF2-40B4-BE49-F238E27FC236}">
                    <a16:creationId xmlns:a16="http://schemas.microsoft.com/office/drawing/2014/main" id="{CA567E27-22AE-80FA-ECDA-B3261BAE6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1" y="2055813"/>
                <a:ext cx="6350" cy="635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98">
                <a:extLst>
                  <a:ext uri="{FF2B5EF4-FFF2-40B4-BE49-F238E27FC236}">
                    <a16:creationId xmlns:a16="http://schemas.microsoft.com/office/drawing/2014/main" id="{74FE6200-C196-A149-FF05-E8A8E39F1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513" y="2055813"/>
                <a:ext cx="85725" cy="50800"/>
              </a:xfrm>
              <a:custGeom>
                <a:avLst/>
                <a:gdLst>
                  <a:gd name="T0" fmla="*/ 0 w 54"/>
                  <a:gd name="T1" fmla="*/ 24 h 32"/>
                  <a:gd name="T2" fmla="*/ 3 w 54"/>
                  <a:gd name="T3" fmla="*/ 27 h 32"/>
                  <a:gd name="T4" fmla="*/ 27 w 54"/>
                  <a:gd name="T5" fmla="*/ 9 h 32"/>
                  <a:gd name="T6" fmla="*/ 54 w 54"/>
                  <a:gd name="T7" fmla="*/ 32 h 32"/>
                  <a:gd name="T8" fmla="*/ 54 w 54"/>
                  <a:gd name="T9" fmla="*/ 26 h 32"/>
                  <a:gd name="T10" fmla="*/ 31 w 54"/>
                  <a:gd name="T11" fmla="*/ 6 h 32"/>
                  <a:gd name="T12" fmla="*/ 39 w 54"/>
                  <a:gd name="T13" fmla="*/ 0 h 32"/>
                  <a:gd name="T14" fmla="*/ 31 w 54"/>
                  <a:gd name="T15" fmla="*/ 0 h 32"/>
                  <a:gd name="T16" fmla="*/ 28 w 54"/>
                  <a:gd name="T17" fmla="*/ 2 h 32"/>
                  <a:gd name="T18" fmla="*/ 26 w 54"/>
                  <a:gd name="T19" fmla="*/ 0 h 32"/>
                  <a:gd name="T20" fmla="*/ 16 w 54"/>
                  <a:gd name="T21" fmla="*/ 0 h 32"/>
                  <a:gd name="T22" fmla="*/ 23 w 54"/>
                  <a:gd name="T23" fmla="*/ 6 h 32"/>
                  <a:gd name="T24" fmla="*/ 0 w 54"/>
                  <a:gd name="T2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2">
                    <a:moveTo>
                      <a:pt x="0" y="24"/>
                    </a:moveTo>
                    <a:lnTo>
                      <a:pt x="3" y="27"/>
                    </a:lnTo>
                    <a:lnTo>
                      <a:pt x="27" y="9"/>
                    </a:lnTo>
                    <a:lnTo>
                      <a:pt x="54" y="32"/>
                    </a:lnTo>
                    <a:lnTo>
                      <a:pt x="54" y="26"/>
                    </a:lnTo>
                    <a:lnTo>
                      <a:pt x="31" y="6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23" y="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99">
                <a:extLst>
                  <a:ext uri="{FF2B5EF4-FFF2-40B4-BE49-F238E27FC236}">
                    <a16:creationId xmlns:a16="http://schemas.microsoft.com/office/drawing/2014/main" id="{5B0D2DC9-3782-7ED4-2AEE-CD5B3EEA02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6" y="1914525"/>
                <a:ext cx="39688" cy="63500"/>
              </a:xfrm>
              <a:custGeom>
                <a:avLst/>
                <a:gdLst>
                  <a:gd name="T0" fmla="*/ 13 w 20"/>
                  <a:gd name="T1" fmla="*/ 14 h 33"/>
                  <a:gd name="T2" fmla="*/ 13 w 20"/>
                  <a:gd name="T3" fmla="*/ 6 h 33"/>
                  <a:gd name="T4" fmla="*/ 6 w 20"/>
                  <a:gd name="T5" fmla="*/ 0 h 33"/>
                  <a:gd name="T6" fmla="*/ 0 w 20"/>
                  <a:gd name="T7" fmla="*/ 6 h 33"/>
                  <a:gd name="T8" fmla="*/ 0 w 20"/>
                  <a:gd name="T9" fmla="*/ 14 h 33"/>
                  <a:gd name="T10" fmla="*/ 0 w 20"/>
                  <a:gd name="T11" fmla="*/ 15 h 33"/>
                  <a:gd name="T12" fmla="*/ 0 w 20"/>
                  <a:gd name="T13" fmla="*/ 16 h 33"/>
                  <a:gd name="T14" fmla="*/ 0 w 20"/>
                  <a:gd name="T15" fmla="*/ 18 h 33"/>
                  <a:gd name="T16" fmla="*/ 20 w 20"/>
                  <a:gd name="T17" fmla="*/ 33 h 33"/>
                  <a:gd name="T18" fmla="*/ 20 w 20"/>
                  <a:gd name="T19" fmla="*/ 29 h 33"/>
                  <a:gd name="T20" fmla="*/ 7 w 20"/>
                  <a:gd name="T21" fmla="*/ 18 h 33"/>
                  <a:gd name="T22" fmla="*/ 20 w 20"/>
                  <a:gd name="T23" fmla="*/ 18 h 33"/>
                  <a:gd name="T24" fmla="*/ 20 w 20"/>
                  <a:gd name="T25" fmla="*/ 14 h 33"/>
                  <a:gd name="T26" fmla="*/ 13 w 20"/>
                  <a:gd name="T27" fmla="*/ 14 h 33"/>
                  <a:gd name="T28" fmla="*/ 13 w 20"/>
                  <a:gd name="T29" fmla="*/ 14 h 33"/>
                  <a:gd name="T30" fmla="*/ 9 w 20"/>
                  <a:gd name="T31" fmla="*/ 12 h 33"/>
                  <a:gd name="T32" fmla="*/ 4 w 20"/>
                  <a:gd name="T33" fmla="*/ 12 h 33"/>
                  <a:gd name="T34" fmla="*/ 4 w 20"/>
                  <a:gd name="T35" fmla="*/ 6 h 33"/>
                  <a:gd name="T36" fmla="*/ 6 w 20"/>
                  <a:gd name="T37" fmla="*/ 4 h 33"/>
                  <a:gd name="T38" fmla="*/ 9 w 20"/>
                  <a:gd name="T39" fmla="*/ 6 h 33"/>
                  <a:gd name="T40" fmla="*/ 9 w 20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33">
                    <a:moveTo>
                      <a:pt x="13" y="14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lose/>
                    <a:moveTo>
                      <a:pt x="9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9" y="5"/>
                      <a:pt x="9" y="6"/>
                    </a:cubicBez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00">
                <a:extLst>
                  <a:ext uri="{FF2B5EF4-FFF2-40B4-BE49-F238E27FC236}">
                    <a16:creationId xmlns:a16="http://schemas.microsoft.com/office/drawing/2014/main" id="{C8F7B195-B830-4878-7768-2205BE271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1" y="2163763"/>
                <a:ext cx="22225" cy="115888"/>
              </a:xfrm>
              <a:custGeom>
                <a:avLst/>
                <a:gdLst>
                  <a:gd name="T0" fmla="*/ 8 w 14"/>
                  <a:gd name="T1" fmla="*/ 66 h 73"/>
                  <a:gd name="T2" fmla="*/ 14 w 14"/>
                  <a:gd name="T3" fmla="*/ 73 h 73"/>
                  <a:gd name="T4" fmla="*/ 4 w 14"/>
                  <a:gd name="T5" fmla="*/ 0 h 73"/>
                  <a:gd name="T6" fmla="*/ 0 w 14"/>
                  <a:gd name="T7" fmla="*/ 0 h 73"/>
                  <a:gd name="T8" fmla="*/ 8 w 1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3">
                    <a:moveTo>
                      <a:pt x="8" y="66"/>
                    </a:moveTo>
                    <a:lnTo>
                      <a:pt x="14" y="7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01">
                <a:extLst>
                  <a:ext uri="{FF2B5EF4-FFF2-40B4-BE49-F238E27FC236}">
                    <a16:creationId xmlns:a16="http://schemas.microsoft.com/office/drawing/2014/main" id="{CC7D683A-DB26-70AC-137D-E393E24CF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426" y="2149475"/>
                <a:ext cx="23813" cy="31750"/>
              </a:xfrm>
              <a:custGeom>
                <a:avLst/>
                <a:gdLst>
                  <a:gd name="T0" fmla="*/ 3 w 15"/>
                  <a:gd name="T1" fmla="*/ 20 h 20"/>
                  <a:gd name="T2" fmla="*/ 15 w 15"/>
                  <a:gd name="T3" fmla="*/ 8 h 20"/>
                  <a:gd name="T4" fmla="*/ 15 w 15"/>
                  <a:gd name="T5" fmla="*/ 0 h 20"/>
                  <a:gd name="T6" fmla="*/ 0 w 15"/>
                  <a:gd name="T7" fmla="*/ 16 h 20"/>
                  <a:gd name="T8" fmla="*/ 3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3" y="20"/>
                    </a:moveTo>
                    <a:lnTo>
                      <a:pt x="15" y="8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02">
                <a:extLst>
                  <a:ext uri="{FF2B5EF4-FFF2-40B4-BE49-F238E27FC236}">
                    <a16:creationId xmlns:a16="http://schemas.microsoft.com/office/drawing/2014/main" id="{1F565D13-3A02-B15E-FCC1-62F031834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1263" y="2055813"/>
                <a:ext cx="274638" cy="471488"/>
              </a:xfrm>
              <a:custGeom>
                <a:avLst/>
                <a:gdLst>
                  <a:gd name="T0" fmla="*/ 118 w 139"/>
                  <a:gd name="T1" fmla="*/ 119 h 242"/>
                  <a:gd name="T2" fmla="*/ 72 w 139"/>
                  <a:gd name="T3" fmla="*/ 73 h 242"/>
                  <a:gd name="T4" fmla="*/ 82 w 139"/>
                  <a:gd name="T5" fmla="*/ 64 h 242"/>
                  <a:gd name="T6" fmla="*/ 80 w 139"/>
                  <a:gd name="T7" fmla="*/ 61 h 242"/>
                  <a:gd name="T8" fmla="*/ 70 w 139"/>
                  <a:gd name="T9" fmla="*/ 71 h 242"/>
                  <a:gd name="T10" fmla="*/ 34 w 139"/>
                  <a:gd name="T11" fmla="*/ 36 h 242"/>
                  <a:gd name="T12" fmla="*/ 51 w 139"/>
                  <a:gd name="T13" fmla="*/ 22 h 242"/>
                  <a:gd name="T14" fmla="*/ 48 w 139"/>
                  <a:gd name="T15" fmla="*/ 19 h 242"/>
                  <a:gd name="T16" fmla="*/ 32 w 139"/>
                  <a:gd name="T17" fmla="*/ 33 h 242"/>
                  <a:gd name="T18" fmla="*/ 36 w 139"/>
                  <a:gd name="T19" fmla="*/ 3 h 242"/>
                  <a:gd name="T20" fmla="*/ 33 w 139"/>
                  <a:gd name="T21" fmla="*/ 0 h 242"/>
                  <a:gd name="T22" fmla="*/ 33 w 139"/>
                  <a:gd name="T23" fmla="*/ 0 h 242"/>
                  <a:gd name="T24" fmla="*/ 0 w 139"/>
                  <a:gd name="T25" fmla="*/ 240 h 242"/>
                  <a:gd name="T26" fmla="*/ 0 w 139"/>
                  <a:gd name="T27" fmla="*/ 240 h 242"/>
                  <a:gd name="T28" fmla="*/ 0 w 139"/>
                  <a:gd name="T29" fmla="*/ 241 h 242"/>
                  <a:gd name="T30" fmla="*/ 0 w 139"/>
                  <a:gd name="T31" fmla="*/ 241 h 242"/>
                  <a:gd name="T32" fmla="*/ 1 w 139"/>
                  <a:gd name="T33" fmla="*/ 242 h 242"/>
                  <a:gd name="T34" fmla="*/ 1 w 139"/>
                  <a:gd name="T35" fmla="*/ 242 h 242"/>
                  <a:gd name="T36" fmla="*/ 1 w 139"/>
                  <a:gd name="T37" fmla="*/ 242 h 242"/>
                  <a:gd name="T38" fmla="*/ 1 w 139"/>
                  <a:gd name="T39" fmla="*/ 242 h 242"/>
                  <a:gd name="T40" fmla="*/ 1 w 139"/>
                  <a:gd name="T41" fmla="*/ 242 h 242"/>
                  <a:gd name="T42" fmla="*/ 1 w 139"/>
                  <a:gd name="T43" fmla="*/ 242 h 242"/>
                  <a:gd name="T44" fmla="*/ 138 w 139"/>
                  <a:gd name="T45" fmla="*/ 242 h 242"/>
                  <a:gd name="T46" fmla="*/ 138 w 139"/>
                  <a:gd name="T47" fmla="*/ 242 h 242"/>
                  <a:gd name="T48" fmla="*/ 138 w 139"/>
                  <a:gd name="T49" fmla="*/ 242 h 242"/>
                  <a:gd name="T50" fmla="*/ 138 w 139"/>
                  <a:gd name="T51" fmla="*/ 242 h 242"/>
                  <a:gd name="T52" fmla="*/ 138 w 139"/>
                  <a:gd name="T53" fmla="*/ 242 h 242"/>
                  <a:gd name="T54" fmla="*/ 138 w 139"/>
                  <a:gd name="T55" fmla="*/ 242 h 242"/>
                  <a:gd name="T56" fmla="*/ 139 w 139"/>
                  <a:gd name="T57" fmla="*/ 241 h 242"/>
                  <a:gd name="T58" fmla="*/ 139 w 139"/>
                  <a:gd name="T59" fmla="*/ 241 h 242"/>
                  <a:gd name="T60" fmla="*/ 139 w 139"/>
                  <a:gd name="T61" fmla="*/ 240 h 242"/>
                  <a:gd name="T62" fmla="*/ 139 w 139"/>
                  <a:gd name="T63" fmla="*/ 240 h 242"/>
                  <a:gd name="T64" fmla="*/ 122 w 139"/>
                  <a:gd name="T65" fmla="*/ 115 h 242"/>
                  <a:gd name="T66" fmla="*/ 117 w 139"/>
                  <a:gd name="T67" fmla="*/ 109 h 242"/>
                  <a:gd name="T68" fmla="*/ 118 w 139"/>
                  <a:gd name="T69" fmla="*/ 119 h 242"/>
                  <a:gd name="T70" fmla="*/ 117 w 139"/>
                  <a:gd name="T71" fmla="*/ 123 h 242"/>
                  <a:gd name="T72" fmla="*/ 70 w 139"/>
                  <a:gd name="T73" fmla="*/ 170 h 242"/>
                  <a:gd name="T74" fmla="*/ 22 w 139"/>
                  <a:gd name="T75" fmla="*/ 123 h 242"/>
                  <a:gd name="T76" fmla="*/ 70 w 139"/>
                  <a:gd name="T77" fmla="*/ 76 h 242"/>
                  <a:gd name="T78" fmla="*/ 117 w 139"/>
                  <a:gd name="T79" fmla="*/ 123 h 242"/>
                  <a:gd name="T80" fmla="*/ 31 w 139"/>
                  <a:gd name="T81" fmla="*/ 38 h 242"/>
                  <a:gd name="T82" fmla="*/ 67 w 139"/>
                  <a:gd name="T83" fmla="*/ 73 h 242"/>
                  <a:gd name="T84" fmla="*/ 20 w 139"/>
                  <a:gd name="T85" fmla="*/ 119 h 242"/>
                  <a:gd name="T86" fmla="*/ 31 w 139"/>
                  <a:gd name="T87" fmla="*/ 38 h 242"/>
                  <a:gd name="T88" fmla="*/ 19 w 139"/>
                  <a:gd name="T89" fmla="*/ 125 h 242"/>
                  <a:gd name="T90" fmla="*/ 67 w 139"/>
                  <a:gd name="T91" fmla="*/ 173 h 242"/>
                  <a:gd name="T92" fmla="*/ 5 w 139"/>
                  <a:gd name="T93" fmla="*/ 235 h 242"/>
                  <a:gd name="T94" fmla="*/ 19 w 139"/>
                  <a:gd name="T95" fmla="*/ 125 h 242"/>
                  <a:gd name="T96" fmla="*/ 70 w 139"/>
                  <a:gd name="T97" fmla="*/ 239 h 242"/>
                  <a:gd name="T98" fmla="*/ 68 w 139"/>
                  <a:gd name="T99" fmla="*/ 239 h 242"/>
                  <a:gd name="T100" fmla="*/ 7 w 139"/>
                  <a:gd name="T101" fmla="*/ 239 h 242"/>
                  <a:gd name="T102" fmla="*/ 70 w 139"/>
                  <a:gd name="T103" fmla="*/ 176 h 242"/>
                  <a:gd name="T104" fmla="*/ 132 w 139"/>
                  <a:gd name="T105" fmla="*/ 239 h 242"/>
                  <a:gd name="T106" fmla="*/ 70 w 139"/>
                  <a:gd name="T107" fmla="*/ 239 h 242"/>
                  <a:gd name="T108" fmla="*/ 134 w 139"/>
                  <a:gd name="T109" fmla="*/ 235 h 242"/>
                  <a:gd name="T110" fmla="*/ 72 w 139"/>
                  <a:gd name="T111" fmla="*/ 173 h 242"/>
                  <a:gd name="T112" fmla="*/ 119 w 139"/>
                  <a:gd name="T113" fmla="*/ 126 h 242"/>
                  <a:gd name="T114" fmla="*/ 134 w 139"/>
                  <a:gd name="T115" fmla="*/ 23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42">
                    <a:moveTo>
                      <a:pt x="118" y="119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1"/>
                      <a:pt x="0" y="241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1"/>
                      <a:pt x="138" y="241"/>
                      <a:pt x="139" y="241"/>
                    </a:cubicBezTo>
                    <a:cubicBezTo>
                      <a:pt x="139" y="241"/>
                      <a:pt x="139" y="241"/>
                      <a:pt x="139" y="241"/>
                    </a:cubicBezTo>
                    <a:cubicBezTo>
                      <a:pt x="139" y="241"/>
                      <a:pt x="139" y="241"/>
                      <a:pt x="139" y="240"/>
                    </a:cubicBezTo>
                    <a:cubicBezTo>
                      <a:pt x="139" y="240"/>
                      <a:pt x="139" y="240"/>
                      <a:pt x="139" y="240"/>
                    </a:cubicBezTo>
                    <a:cubicBezTo>
                      <a:pt x="122" y="115"/>
                      <a:pt x="122" y="115"/>
                      <a:pt x="122" y="115"/>
                    </a:cubicBezTo>
                    <a:cubicBezTo>
                      <a:pt x="117" y="109"/>
                      <a:pt x="117" y="109"/>
                      <a:pt x="117" y="109"/>
                    </a:cubicBezTo>
                    <a:lnTo>
                      <a:pt x="118" y="119"/>
                    </a:lnTo>
                    <a:close/>
                    <a:moveTo>
                      <a:pt x="117" y="123"/>
                    </a:moveTo>
                    <a:cubicBezTo>
                      <a:pt x="70" y="170"/>
                      <a:pt x="70" y="170"/>
                      <a:pt x="70" y="170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70" y="76"/>
                      <a:pt x="70" y="76"/>
                      <a:pt x="70" y="76"/>
                    </a:cubicBezTo>
                    <a:lnTo>
                      <a:pt x="117" y="123"/>
                    </a:lnTo>
                    <a:close/>
                    <a:moveTo>
                      <a:pt x="31" y="38"/>
                    </a:moveTo>
                    <a:cubicBezTo>
                      <a:pt x="67" y="73"/>
                      <a:pt x="67" y="73"/>
                      <a:pt x="67" y="73"/>
                    </a:cubicBezTo>
                    <a:cubicBezTo>
                      <a:pt x="20" y="119"/>
                      <a:pt x="20" y="119"/>
                      <a:pt x="20" y="119"/>
                    </a:cubicBezTo>
                    <a:lnTo>
                      <a:pt x="31" y="38"/>
                    </a:lnTo>
                    <a:close/>
                    <a:moveTo>
                      <a:pt x="19" y="125"/>
                    </a:moveTo>
                    <a:cubicBezTo>
                      <a:pt x="67" y="173"/>
                      <a:pt x="67" y="173"/>
                      <a:pt x="67" y="173"/>
                    </a:cubicBezTo>
                    <a:cubicBezTo>
                      <a:pt x="5" y="235"/>
                      <a:pt x="5" y="235"/>
                      <a:pt x="5" y="235"/>
                    </a:cubicBezTo>
                    <a:lnTo>
                      <a:pt x="19" y="125"/>
                    </a:lnTo>
                    <a:close/>
                    <a:moveTo>
                      <a:pt x="70" y="239"/>
                    </a:moveTo>
                    <a:cubicBezTo>
                      <a:pt x="68" y="239"/>
                      <a:pt x="68" y="239"/>
                      <a:pt x="68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132" y="239"/>
                      <a:pt x="132" y="239"/>
                      <a:pt x="132" y="239"/>
                    </a:cubicBezTo>
                    <a:lnTo>
                      <a:pt x="70" y="239"/>
                    </a:lnTo>
                    <a:close/>
                    <a:moveTo>
                      <a:pt x="134" y="235"/>
                    </a:moveTo>
                    <a:cubicBezTo>
                      <a:pt x="72" y="173"/>
                      <a:pt x="72" y="173"/>
                      <a:pt x="72" y="173"/>
                    </a:cubicBezTo>
                    <a:cubicBezTo>
                      <a:pt x="119" y="126"/>
                      <a:pt x="119" y="126"/>
                      <a:pt x="119" y="126"/>
                    </a:cubicBezTo>
                    <a:lnTo>
                      <a:pt x="134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1DC853BD-37A4-AACD-FF63-ED2D22429BDA}"/>
                </a:ext>
              </a:extLst>
            </p:cNvPr>
            <p:cNvGrpSpPr/>
            <p:nvPr/>
          </p:nvGrpSpPr>
          <p:grpSpPr>
            <a:xfrm>
              <a:off x="4592638" y="1384301"/>
              <a:ext cx="1317625" cy="1317625"/>
              <a:chOff x="4592638" y="1384301"/>
              <a:chExt cx="1317625" cy="1317625"/>
            </a:xfrm>
          </p:grpSpPr>
          <p:sp>
            <p:nvSpPr>
              <p:cNvPr id="252" name="Freeform 579">
                <a:extLst>
                  <a:ext uri="{FF2B5EF4-FFF2-40B4-BE49-F238E27FC236}">
                    <a16:creationId xmlns:a16="http://schemas.microsoft.com/office/drawing/2014/main" id="{CAD111AC-1480-C97D-F379-0E6265ADE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1887538"/>
                <a:ext cx="209550" cy="190500"/>
              </a:xfrm>
              <a:custGeom>
                <a:avLst/>
                <a:gdLst>
                  <a:gd name="T0" fmla="*/ 17 w 132"/>
                  <a:gd name="T1" fmla="*/ 0 h 120"/>
                  <a:gd name="T2" fmla="*/ 0 w 132"/>
                  <a:gd name="T3" fmla="*/ 120 h 120"/>
                  <a:gd name="T4" fmla="*/ 132 w 132"/>
                  <a:gd name="T5" fmla="*/ 120 h 120"/>
                  <a:gd name="T6" fmla="*/ 114 w 132"/>
                  <a:gd name="T7" fmla="*/ 0 h 120"/>
                  <a:gd name="T8" fmla="*/ 17 w 132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20">
                    <a:moveTo>
                      <a:pt x="17" y="0"/>
                    </a:moveTo>
                    <a:lnTo>
                      <a:pt x="0" y="120"/>
                    </a:lnTo>
                    <a:lnTo>
                      <a:pt x="132" y="120"/>
                    </a:lnTo>
                    <a:lnTo>
                      <a:pt x="11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580">
                <a:extLst>
                  <a:ext uri="{FF2B5EF4-FFF2-40B4-BE49-F238E27FC236}">
                    <a16:creationId xmlns:a16="http://schemas.microsoft.com/office/drawing/2014/main" id="{E5945407-E9F0-62D0-AF7F-61BCF490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213" y="1847851"/>
                <a:ext cx="153988" cy="39688"/>
              </a:xfrm>
              <a:custGeom>
                <a:avLst/>
                <a:gdLst>
                  <a:gd name="T0" fmla="*/ 4 w 97"/>
                  <a:gd name="T1" fmla="*/ 0 h 25"/>
                  <a:gd name="T2" fmla="*/ 0 w 97"/>
                  <a:gd name="T3" fmla="*/ 25 h 25"/>
                  <a:gd name="T4" fmla="*/ 97 w 97"/>
                  <a:gd name="T5" fmla="*/ 25 h 25"/>
                  <a:gd name="T6" fmla="*/ 93 w 97"/>
                  <a:gd name="T7" fmla="*/ 0 h 25"/>
                  <a:gd name="T8" fmla="*/ 4 w 9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5">
                    <a:moveTo>
                      <a:pt x="4" y="0"/>
                    </a:moveTo>
                    <a:lnTo>
                      <a:pt x="0" y="25"/>
                    </a:lnTo>
                    <a:lnTo>
                      <a:pt x="97" y="25"/>
                    </a:lnTo>
                    <a:lnTo>
                      <a:pt x="9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581">
                <a:extLst>
                  <a:ext uri="{FF2B5EF4-FFF2-40B4-BE49-F238E27FC236}">
                    <a16:creationId xmlns:a16="http://schemas.microsoft.com/office/drawing/2014/main" id="{55CA1696-D3A1-D2EF-B441-3EF03F32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1785938"/>
                <a:ext cx="141288" cy="61913"/>
              </a:xfrm>
              <a:custGeom>
                <a:avLst/>
                <a:gdLst>
                  <a:gd name="T0" fmla="*/ 5 w 89"/>
                  <a:gd name="T1" fmla="*/ 0 h 39"/>
                  <a:gd name="T2" fmla="*/ 0 w 89"/>
                  <a:gd name="T3" fmla="*/ 39 h 39"/>
                  <a:gd name="T4" fmla="*/ 89 w 89"/>
                  <a:gd name="T5" fmla="*/ 39 h 39"/>
                  <a:gd name="T6" fmla="*/ 83 w 89"/>
                  <a:gd name="T7" fmla="*/ 0 h 39"/>
                  <a:gd name="T8" fmla="*/ 5 w 8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9">
                    <a:moveTo>
                      <a:pt x="5" y="0"/>
                    </a:moveTo>
                    <a:lnTo>
                      <a:pt x="0" y="39"/>
                    </a:lnTo>
                    <a:lnTo>
                      <a:pt x="89" y="39"/>
                    </a:lnTo>
                    <a:lnTo>
                      <a:pt x="8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582">
                <a:extLst>
                  <a:ext uri="{FF2B5EF4-FFF2-40B4-BE49-F238E27FC236}">
                    <a16:creationId xmlns:a16="http://schemas.microsoft.com/office/drawing/2014/main" id="{0D39E3F1-FF19-75CD-1F43-A3B52F55D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975" y="1531938"/>
                <a:ext cx="173038" cy="233363"/>
              </a:xfrm>
              <a:custGeom>
                <a:avLst/>
                <a:gdLst>
                  <a:gd name="T0" fmla="*/ 75 w 111"/>
                  <a:gd name="T1" fmla="*/ 10 h 149"/>
                  <a:gd name="T2" fmla="*/ 25 w 111"/>
                  <a:gd name="T3" fmla="*/ 8 h 149"/>
                  <a:gd name="T4" fmla="*/ 4 w 111"/>
                  <a:gd name="T5" fmla="*/ 52 h 149"/>
                  <a:gd name="T6" fmla="*/ 7 w 111"/>
                  <a:gd name="T7" fmla="*/ 67 h 149"/>
                  <a:gd name="T8" fmla="*/ 4 w 111"/>
                  <a:gd name="T9" fmla="*/ 78 h 149"/>
                  <a:gd name="T10" fmla="*/ 12 w 111"/>
                  <a:gd name="T11" fmla="*/ 113 h 149"/>
                  <a:gd name="T12" fmla="*/ 42 w 111"/>
                  <a:gd name="T13" fmla="*/ 149 h 149"/>
                  <a:gd name="T14" fmla="*/ 79 w 111"/>
                  <a:gd name="T15" fmla="*/ 112 h 149"/>
                  <a:gd name="T16" fmla="*/ 75 w 111"/>
                  <a:gd name="T17" fmla="*/ 1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49">
                    <a:moveTo>
                      <a:pt x="75" y="10"/>
                    </a:moveTo>
                    <a:cubicBezTo>
                      <a:pt x="61" y="0"/>
                      <a:pt x="40" y="0"/>
                      <a:pt x="25" y="8"/>
                    </a:cubicBezTo>
                    <a:cubicBezTo>
                      <a:pt x="10" y="17"/>
                      <a:pt x="0" y="35"/>
                      <a:pt x="4" y="52"/>
                    </a:cubicBezTo>
                    <a:cubicBezTo>
                      <a:pt x="5" y="57"/>
                      <a:pt x="8" y="62"/>
                      <a:pt x="7" y="67"/>
                    </a:cubicBezTo>
                    <a:cubicBezTo>
                      <a:pt x="7" y="71"/>
                      <a:pt x="5" y="74"/>
                      <a:pt x="4" y="78"/>
                    </a:cubicBezTo>
                    <a:cubicBezTo>
                      <a:pt x="0" y="90"/>
                      <a:pt x="5" y="104"/>
                      <a:pt x="12" y="113"/>
                    </a:cubicBezTo>
                    <a:cubicBezTo>
                      <a:pt x="20" y="123"/>
                      <a:pt x="32" y="142"/>
                      <a:pt x="42" y="149"/>
                    </a:cubicBezTo>
                    <a:cubicBezTo>
                      <a:pt x="48" y="143"/>
                      <a:pt x="88" y="134"/>
                      <a:pt x="79" y="112"/>
                    </a:cubicBezTo>
                    <a:cubicBezTo>
                      <a:pt x="52" y="50"/>
                      <a:pt x="111" y="35"/>
                      <a:pt x="75" y="10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583">
                <a:extLst>
                  <a:ext uri="{FF2B5EF4-FFF2-40B4-BE49-F238E27FC236}">
                    <a16:creationId xmlns:a16="http://schemas.microsoft.com/office/drawing/2014/main" id="{8AC8600C-095F-B6B4-4741-992389389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1882776"/>
                <a:ext cx="392113" cy="819150"/>
              </a:xfrm>
              <a:custGeom>
                <a:avLst/>
                <a:gdLst>
                  <a:gd name="T0" fmla="*/ 60 w 247"/>
                  <a:gd name="T1" fmla="*/ 0 h 516"/>
                  <a:gd name="T2" fmla="*/ 0 w 247"/>
                  <a:gd name="T3" fmla="*/ 516 h 516"/>
                  <a:gd name="T4" fmla="*/ 247 w 247"/>
                  <a:gd name="T5" fmla="*/ 516 h 516"/>
                  <a:gd name="T6" fmla="*/ 185 w 247"/>
                  <a:gd name="T7" fmla="*/ 0 h 516"/>
                  <a:gd name="T8" fmla="*/ 60 w 247"/>
                  <a:gd name="T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516">
                    <a:moveTo>
                      <a:pt x="60" y="0"/>
                    </a:moveTo>
                    <a:lnTo>
                      <a:pt x="0" y="516"/>
                    </a:lnTo>
                    <a:lnTo>
                      <a:pt x="247" y="516"/>
                    </a:lnTo>
                    <a:lnTo>
                      <a:pt x="185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584">
                <a:extLst>
                  <a:ext uri="{FF2B5EF4-FFF2-40B4-BE49-F238E27FC236}">
                    <a16:creationId xmlns:a16="http://schemas.microsoft.com/office/drawing/2014/main" id="{1F1AB5BA-6A37-349A-1697-9A89699AE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1830388"/>
                <a:ext cx="198438" cy="52388"/>
              </a:xfrm>
              <a:custGeom>
                <a:avLst/>
                <a:gdLst>
                  <a:gd name="T0" fmla="*/ 5 w 125"/>
                  <a:gd name="T1" fmla="*/ 0 h 33"/>
                  <a:gd name="T2" fmla="*/ 0 w 125"/>
                  <a:gd name="T3" fmla="*/ 33 h 33"/>
                  <a:gd name="T4" fmla="*/ 125 w 125"/>
                  <a:gd name="T5" fmla="*/ 33 h 33"/>
                  <a:gd name="T6" fmla="*/ 120 w 125"/>
                  <a:gd name="T7" fmla="*/ 0 h 33"/>
                  <a:gd name="T8" fmla="*/ 5 w 12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3">
                    <a:moveTo>
                      <a:pt x="5" y="0"/>
                    </a:moveTo>
                    <a:lnTo>
                      <a:pt x="0" y="33"/>
                    </a:lnTo>
                    <a:lnTo>
                      <a:pt x="125" y="33"/>
                    </a:lnTo>
                    <a:lnTo>
                      <a:pt x="1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585">
                <a:extLst>
                  <a:ext uri="{FF2B5EF4-FFF2-40B4-BE49-F238E27FC236}">
                    <a16:creationId xmlns:a16="http://schemas.microsoft.com/office/drawing/2014/main" id="{25FA4121-B664-5A0C-44B7-8ED400E6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338" y="1751013"/>
                <a:ext cx="182563" cy="79375"/>
              </a:xfrm>
              <a:custGeom>
                <a:avLst/>
                <a:gdLst>
                  <a:gd name="T0" fmla="*/ 6 w 115"/>
                  <a:gd name="T1" fmla="*/ 0 h 50"/>
                  <a:gd name="T2" fmla="*/ 0 w 115"/>
                  <a:gd name="T3" fmla="*/ 50 h 50"/>
                  <a:gd name="T4" fmla="*/ 115 w 115"/>
                  <a:gd name="T5" fmla="*/ 50 h 50"/>
                  <a:gd name="T6" fmla="*/ 107 w 115"/>
                  <a:gd name="T7" fmla="*/ 0 h 50"/>
                  <a:gd name="T8" fmla="*/ 6 w 11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0">
                    <a:moveTo>
                      <a:pt x="6" y="0"/>
                    </a:moveTo>
                    <a:lnTo>
                      <a:pt x="0" y="50"/>
                    </a:lnTo>
                    <a:lnTo>
                      <a:pt x="115" y="50"/>
                    </a:lnTo>
                    <a:lnTo>
                      <a:pt x="10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586">
                <a:extLst>
                  <a:ext uri="{FF2B5EF4-FFF2-40B4-BE49-F238E27FC236}">
                    <a16:creationId xmlns:a16="http://schemas.microsoft.com/office/drawing/2014/main" id="{1086327A-2EA3-F833-8960-5D7F37672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638" y="1384301"/>
                <a:ext cx="225425" cy="315913"/>
              </a:xfrm>
              <a:custGeom>
                <a:avLst/>
                <a:gdLst>
                  <a:gd name="T0" fmla="*/ 111 w 145"/>
                  <a:gd name="T1" fmla="*/ 14 h 203"/>
                  <a:gd name="T2" fmla="*/ 36 w 145"/>
                  <a:gd name="T3" fmla="*/ 10 h 203"/>
                  <a:gd name="T4" fmla="*/ 4 w 145"/>
                  <a:gd name="T5" fmla="*/ 45 h 203"/>
                  <a:gd name="T6" fmla="*/ 26 w 145"/>
                  <a:gd name="T7" fmla="*/ 97 h 203"/>
                  <a:gd name="T8" fmla="*/ 34 w 145"/>
                  <a:gd name="T9" fmla="*/ 113 h 203"/>
                  <a:gd name="T10" fmla="*/ 19 w 145"/>
                  <a:gd name="T11" fmla="*/ 130 h 203"/>
                  <a:gd name="T12" fmla="*/ 18 w 145"/>
                  <a:gd name="T13" fmla="*/ 162 h 203"/>
                  <a:gd name="T14" fmla="*/ 44 w 145"/>
                  <a:gd name="T15" fmla="*/ 183 h 203"/>
                  <a:gd name="T16" fmla="*/ 71 w 145"/>
                  <a:gd name="T17" fmla="*/ 203 h 203"/>
                  <a:gd name="T18" fmla="*/ 117 w 145"/>
                  <a:gd name="T19" fmla="*/ 171 h 203"/>
                  <a:gd name="T20" fmla="*/ 134 w 145"/>
                  <a:gd name="T21" fmla="*/ 121 h 203"/>
                  <a:gd name="T22" fmla="*/ 130 w 145"/>
                  <a:gd name="T23" fmla="*/ 103 h 203"/>
                  <a:gd name="T24" fmla="*/ 136 w 145"/>
                  <a:gd name="T25" fmla="*/ 82 h 203"/>
                  <a:gd name="T26" fmla="*/ 111 w 145"/>
                  <a:gd name="T27" fmla="*/ 1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" h="203">
                    <a:moveTo>
                      <a:pt x="111" y="14"/>
                    </a:moveTo>
                    <a:cubicBezTo>
                      <a:pt x="89" y="0"/>
                      <a:pt x="60" y="0"/>
                      <a:pt x="36" y="10"/>
                    </a:cubicBezTo>
                    <a:cubicBezTo>
                      <a:pt x="21" y="17"/>
                      <a:pt x="7" y="29"/>
                      <a:pt x="4" y="45"/>
                    </a:cubicBezTo>
                    <a:cubicBezTo>
                      <a:pt x="0" y="64"/>
                      <a:pt x="12" y="83"/>
                      <a:pt x="26" y="97"/>
                    </a:cubicBezTo>
                    <a:cubicBezTo>
                      <a:pt x="30" y="101"/>
                      <a:pt x="35" y="107"/>
                      <a:pt x="34" y="113"/>
                    </a:cubicBezTo>
                    <a:cubicBezTo>
                      <a:pt x="33" y="121"/>
                      <a:pt x="24" y="124"/>
                      <a:pt x="19" y="130"/>
                    </a:cubicBezTo>
                    <a:cubicBezTo>
                      <a:pt x="12" y="138"/>
                      <a:pt x="12" y="152"/>
                      <a:pt x="18" y="162"/>
                    </a:cubicBezTo>
                    <a:cubicBezTo>
                      <a:pt x="24" y="171"/>
                      <a:pt x="34" y="178"/>
                      <a:pt x="44" y="183"/>
                    </a:cubicBezTo>
                    <a:cubicBezTo>
                      <a:pt x="53" y="189"/>
                      <a:pt x="64" y="195"/>
                      <a:pt x="71" y="203"/>
                    </a:cubicBezTo>
                    <a:cubicBezTo>
                      <a:pt x="88" y="194"/>
                      <a:pt x="104" y="185"/>
                      <a:pt x="117" y="171"/>
                    </a:cubicBezTo>
                    <a:cubicBezTo>
                      <a:pt x="129" y="158"/>
                      <a:pt x="138" y="139"/>
                      <a:pt x="134" y="121"/>
                    </a:cubicBezTo>
                    <a:cubicBezTo>
                      <a:pt x="133" y="115"/>
                      <a:pt x="130" y="109"/>
                      <a:pt x="130" y="103"/>
                    </a:cubicBezTo>
                    <a:cubicBezTo>
                      <a:pt x="130" y="95"/>
                      <a:pt x="134" y="89"/>
                      <a:pt x="136" y="82"/>
                    </a:cubicBezTo>
                    <a:cubicBezTo>
                      <a:pt x="145" y="57"/>
                      <a:pt x="132" y="28"/>
                      <a:pt x="111" y="14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587">
                <a:extLst>
                  <a:ext uri="{FF2B5EF4-FFF2-40B4-BE49-F238E27FC236}">
                    <a16:creationId xmlns:a16="http://schemas.microsoft.com/office/drawing/2014/main" id="{7588D253-7389-156B-428F-CD7ADBF65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2044701"/>
                <a:ext cx="914400" cy="6572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588">
                <a:extLst>
                  <a:ext uri="{FF2B5EF4-FFF2-40B4-BE49-F238E27FC236}">
                    <a16:creationId xmlns:a16="http://schemas.microsoft.com/office/drawing/2014/main" id="{D0BAB98A-FEAB-6080-E27A-6E49905E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288" y="2133601"/>
                <a:ext cx="109538" cy="1301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589">
                <a:extLst>
                  <a:ext uri="{FF2B5EF4-FFF2-40B4-BE49-F238E27FC236}">
                    <a16:creationId xmlns:a16="http://schemas.microsoft.com/office/drawing/2014/main" id="{2667EFE8-EED9-E076-23D1-E4EBA6AC3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2133601"/>
                <a:ext cx="114300" cy="1301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590">
                <a:extLst>
                  <a:ext uri="{FF2B5EF4-FFF2-40B4-BE49-F238E27FC236}">
                    <a16:creationId xmlns:a16="http://schemas.microsoft.com/office/drawing/2014/main" id="{AC2FD092-034E-EC46-AD13-8759432A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2133601"/>
                <a:ext cx="112713" cy="1301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591">
                <a:extLst>
                  <a:ext uri="{FF2B5EF4-FFF2-40B4-BE49-F238E27FC236}">
                    <a16:creationId xmlns:a16="http://schemas.microsoft.com/office/drawing/2014/main" id="{53DB2A8A-3F73-1B45-A520-3E0EBC69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2133601"/>
                <a:ext cx="114300" cy="1301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592">
                <a:extLst>
                  <a:ext uri="{FF2B5EF4-FFF2-40B4-BE49-F238E27FC236}">
                    <a16:creationId xmlns:a16="http://schemas.microsoft.com/office/drawing/2014/main" id="{EA34DB4E-6600-C17A-8E90-F5ACFD9F0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8450" y="2133601"/>
                <a:ext cx="111125" cy="130175"/>
              </a:xfrm>
              <a:prstGeom prst="rect">
                <a:avLst/>
              </a:prstGeom>
              <a:solidFill>
                <a:srgbClr val="F9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593">
                <a:extLst>
                  <a:ext uri="{FF2B5EF4-FFF2-40B4-BE49-F238E27FC236}">
                    <a16:creationId xmlns:a16="http://schemas.microsoft.com/office/drawing/2014/main" id="{2E66BC09-C492-DE7E-CF04-2034837E4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2133601"/>
                <a:ext cx="114300" cy="1301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594">
                <a:extLst>
                  <a:ext uri="{FF2B5EF4-FFF2-40B4-BE49-F238E27FC236}">
                    <a16:creationId xmlns:a16="http://schemas.microsoft.com/office/drawing/2014/main" id="{E64B86A8-673E-8021-4785-ED6318981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2825" y="2133601"/>
                <a:ext cx="20638" cy="1301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595">
                <a:extLst>
                  <a:ext uri="{FF2B5EF4-FFF2-40B4-BE49-F238E27FC236}">
                    <a16:creationId xmlns:a16="http://schemas.microsoft.com/office/drawing/2014/main" id="{BA3B6131-EF62-F10B-3F7F-82C35C465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7763" y="2133601"/>
                <a:ext cx="19050" cy="1301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596">
                <a:extLst>
                  <a:ext uri="{FF2B5EF4-FFF2-40B4-BE49-F238E27FC236}">
                    <a16:creationId xmlns:a16="http://schemas.microsoft.com/office/drawing/2014/main" id="{1BB7A676-7C7F-70CF-1277-2582C8077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113" y="2133601"/>
                <a:ext cx="20638" cy="1301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597">
                <a:extLst>
                  <a:ext uri="{FF2B5EF4-FFF2-40B4-BE49-F238E27FC236}">
                    <a16:creationId xmlns:a16="http://schemas.microsoft.com/office/drawing/2014/main" id="{CECBCC34-02A6-A925-4A99-C7D12BE56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463" y="2133601"/>
                <a:ext cx="20638" cy="1301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598">
                <a:extLst>
                  <a:ext uri="{FF2B5EF4-FFF2-40B4-BE49-F238E27FC236}">
                    <a16:creationId xmlns:a16="http://schemas.microsoft.com/office/drawing/2014/main" id="{534E526F-171C-FE19-64C3-A85DFBB4E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2133601"/>
                <a:ext cx="19050" cy="130175"/>
              </a:xfrm>
              <a:prstGeom prst="rect">
                <a:avLst/>
              </a:pr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599">
                <a:extLst>
                  <a:ext uri="{FF2B5EF4-FFF2-40B4-BE49-F238E27FC236}">
                    <a16:creationId xmlns:a16="http://schemas.microsoft.com/office/drawing/2014/main" id="{0D610504-DEEA-3A6A-1B9B-8B122ED7C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1882776"/>
                <a:ext cx="392113" cy="819150"/>
              </a:xfrm>
              <a:custGeom>
                <a:avLst/>
                <a:gdLst>
                  <a:gd name="T0" fmla="*/ 60 w 247"/>
                  <a:gd name="T1" fmla="*/ 0 h 516"/>
                  <a:gd name="T2" fmla="*/ 0 w 247"/>
                  <a:gd name="T3" fmla="*/ 516 h 516"/>
                  <a:gd name="T4" fmla="*/ 247 w 247"/>
                  <a:gd name="T5" fmla="*/ 516 h 516"/>
                  <a:gd name="T6" fmla="*/ 185 w 247"/>
                  <a:gd name="T7" fmla="*/ 0 h 516"/>
                  <a:gd name="T8" fmla="*/ 60 w 247"/>
                  <a:gd name="T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516">
                    <a:moveTo>
                      <a:pt x="60" y="0"/>
                    </a:moveTo>
                    <a:lnTo>
                      <a:pt x="0" y="516"/>
                    </a:lnTo>
                    <a:lnTo>
                      <a:pt x="247" y="516"/>
                    </a:lnTo>
                    <a:lnTo>
                      <a:pt x="185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600">
                <a:extLst>
                  <a:ext uri="{FF2B5EF4-FFF2-40B4-BE49-F238E27FC236}">
                    <a16:creationId xmlns:a16="http://schemas.microsoft.com/office/drawing/2014/main" id="{CE18E072-4C10-21A6-06F4-3ADC6CF86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1830388"/>
                <a:ext cx="198438" cy="52388"/>
              </a:xfrm>
              <a:custGeom>
                <a:avLst/>
                <a:gdLst>
                  <a:gd name="T0" fmla="*/ 5 w 125"/>
                  <a:gd name="T1" fmla="*/ 0 h 33"/>
                  <a:gd name="T2" fmla="*/ 0 w 125"/>
                  <a:gd name="T3" fmla="*/ 33 h 33"/>
                  <a:gd name="T4" fmla="*/ 125 w 125"/>
                  <a:gd name="T5" fmla="*/ 33 h 33"/>
                  <a:gd name="T6" fmla="*/ 120 w 125"/>
                  <a:gd name="T7" fmla="*/ 0 h 33"/>
                  <a:gd name="T8" fmla="*/ 5 w 12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3">
                    <a:moveTo>
                      <a:pt x="5" y="0"/>
                    </a:moveTo>
                    <a:lnTo>
                      <a:pt x="0" y="33"/>
                    </a:lnTo>
                    <a:lnTo>
                      <a:pt x="125" y="33"/>
                    </a:lnTo>
                    <a:lnTo>
                      <a:pt x="1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01">
                <a:extLst>
                  <a:ext uri="{FF2B5EF4-FFF2-40B4-BE49-F238E27FC236}">
                    <a16:creationId xmlns:a16="http://schemas.microsoft.com/office/drawing/2014/main" id="{112DC010-AC6F-D038-4611-FCE40EA34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750" y="1751013"/>
                <a:ext cx="182563" cy="79375"/>
              </a:xfrm>
              <a:custGeom>
                <a:avLst/>
                <a:gdLst>
                  <a:gd name="T0" fmla="*/ 7 w 115"/>
                  <a:gd name="T1" fmla="*/ 0 h 50"/>
                  <a:gd name="T2" fmla="*/ 0 w 115"/>
                  <a:gd name="T3" fmla="*/ 50 h 50"/>
                  <a:gd name="T4" fmla="*/ 115 w 115"/>
                  <a:gd name="T5" fmla="*/ 50 h 50"/>
                  <a:gd name="T6" fmla="*/ 108 w 115"/>
                  <a:gd name="T7" fmla="*/ 0 h 50"/>
                  <a:gd name="T8" fmla="*/ 7 w 11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0">
                    <a:moveTo>
                      <a:pt x="7" y="0"/>
                    </a:moveTo>
                    <a:lnTo>
                      <a:pt x="0" y="50"/>
                    </a:lnTo>
                    <a:lnTo>
                      <a:pt x="115" y="50"/>
                    </a:lnTo>
                    <a:lnTo>
                      <a:pt x="10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02">
                <a:extLst>
                  <a:ext uri="{FF2B5EF4-FFF2-40B4-BE49-F238E27FC236}">
                    <a16:creationId xmlns:a16="http://schemas.microsoft.com/office/drawing/2014/main" id="{A661B41B-4797-FC08-5A89-C36B2E90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1423988"/>
                <a:ext cx="193675" cy="274638"/>
              </a:xfrm>
              <a:custGeom>
                <a:avLst/>
                <a:gdLst>
                  <a:gd name="T0" fmla="*/ 100 w 125"/>
                  <a:gd name="T1" fmla="*/ 89 h 177"/>
                  <a:gd name="T2" fmla="*/ 123 w 125"/>
                  <a:gd name="T3" fmla="*/ 45 h 177"/>
                  <a:gd name="T4" fmla="*/ 97 w 125"/>
                  <a:gd name="T5" fmla="*/ 13 h 177"/>
                  <a:gd name="T6" fmla="*/ 32 w 125"/>
                  <a:gd name="T7" fmla="*/ 11 h 177"/>
                  <a:gd name="T8" fmla="*/ 5 w 125"/>
                  <a:gd name="T9" fmla="*/ 68 h 177"/>
                  <a:gd name="T10" fmla="*/ 9 w 125"/>
                  <a:gd name="T11" fmla="*/ 86 h 177"/>
                  <a:gd name="T12" fmla="*/ 5 w 125"/>
                  <a:gd name="T13" fmla="*/ 102 h 177"/>
                  <a:gd name="T14" fmla="*/ 16 w 125"/>
                  <a:gd name="T15" fmla="*/ 147 h 177"/>
                  <a:gd name="T16" fmla="*/ 53 w 125"/>
                  <a:gd name="T17" fmla="*/ 177 h 177"/>
                  <a:gd name="T18" fmla="*/ 78 w 125"/>
                  <a:gd name="T19" fmla="*/ 162 h 177"/>
                  <a:gd name="T20" fmla="*/ 102 w 125"/>
                  <a:gd name="T21" fmla="*/ 145 h 177"/>
                  <a:gd name="T22" fmla="*/ 104 w 125"/>
                  <a:gd name="T23" fmla="*/ 118 h 177"/>
                  <a:gd name="T24" fmla="*/ 92 w 125"/>
                  <a:gd name="T25" fmla="*/ 102 h 177"/>
                  <a:gd name="T26" fmla="*/ 100 w 125"/>
                  <a:gd name="T27" fmla="*/ 8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77">
                    <a:moveTo>
                      <a:pt x="100" y="89"/>
                    </a:moveTo>
                    <a:cubicBezTo>
                      <a:pt x="113" y="77"/>
                      <a:pt x="125" y="62"/>
                      <a:pt x="123" y="45"/>
                    </a:cubicBezTo>
                    <a:cubicBezTo>
                      <a:pt x="121" y="31"/>
                      <a:pt x="110" y="20"/>
                      <a:pt x="97" y="13"/>
                    </a:cubicBezTo>
                    <a:cubicBezTo>
                      <a:pt x="77" y="2"/>
                      <a:pt x="52" y="0"/>
                      <a:pt x="32" y="11"/>
                    </a:cubicBezTo>
                    <a:cubicBezTo>
                      <a:pt x="13" y="22"/>
                      <a:pt x="0" y="46"/>
                      <a:pt x="5" y="68"/>
                    </a:cubicBezTo>
                    <a:cubicBezTo>
                      <a:pt x="7" y="74"/>
                      <a:pt x="10" y="80"/>
                      <a:pt x="9" y="86"/>
                    </a:cubicBezTo>
                    <a:cubicBezTo>
                      <a:pt x="9" y="92"/>
                      <a:pt x="6" y="97"/>
                      <a:pt x="5" y="102"/>
                    </a:cubicBezTo>
                    <a:cubicBezTo>
                      <a:pt x="0" y="117"/>
                      <a:pt x="6" y="134"/>
                      <a:pt x="16" y="147"/>
                    </a:cubicBezTo>
                    <a:cubicBezTo>
                      <a:pt x="26" y="159"/>
                      <a:pt x="40" y="168"/>
                      <a:pt x="53" y="177"/>
                    </a:cubicBezTo>
                    <a:cubicBezTo>
                      <a:pt x="60" y="171"/>
                      <a:pt x="70" y="167"/>
                      <a:pt x="78" y="162"/>
                    </a:cubicBezTo>
                    <a:cubicBezTo>
                      <a:pt x="87" y="158"/>
                      <a:pt x="96" y="153"/>
                      <a:pt x="102" y="145"/>
                    </a:cubicBezTo>
                    <a:cubicBezTo>
                      <a:pt x="108" y="137"/>
                      <a:pt x="109" y="126"/>
                      <a:pt x="104" y="118"/>
                    </a:cubicBezTo>
                    <a:cubicBezTo>
                      <a:pt x="99" y="113"/>
                      <a:pt x="92" y="109"/>
                      <a:pt x="92" y="102"/>
                    </a:cubicBezTo>
                    <a:cubicBezTo>
                      <a:pt x="91" y="97"/>
                      <a:pt x="96" y="92"/>
                      <a:pt x="100" y="89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603">
                <a:extLst>
                  <a:ext uri="{FF2B5EF4-FFF2-40B4-BE49-F238E27FC236}">
                    <a16:creationId xmlns:a16="http://schemas.microsoft.com/office/drawing/2014/main" id="{07352E63-80C3-91ED-75DB-8CD33FBED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2638" y="2349501"/>
                <a:ext cx="419100" cy="3524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604">
                <a:extLst>
                  <a:ext uri="{FF2B5EF4-FFF2-40B4-BE49-F238E27FC236}">
                    <a16:creationId xmlns:a16="http://schemas.microsoft.com/office/drawing/2014/main" id="{4468E244-F406-DF5C-3BF2-35782CE28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6613" y="2414588"/>
                <a:ext cx="44450" cy="53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605">
                <a:extLst>
                  <a:ext uri="{FF2B5EF4-FFF2-40B4-BE49-F238E27FC236}">
                    <a16:creationId xmlns:a16="http://schemas.microsoft.com/office/drawing/2014/main" id="{B19A8BDF-2101-647A-2135-B45AEF735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9338" y="2414588"/>
                <a:ext cx="44450" cy="53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606">
                <a:extLst>
                  <a:ext uri="{FF2B5EF4-FFF2-40B4-BE49-F238E27FC236}">
                    <a16:creationId xmlns:a16="http://schemas.microsoft.com/office/drawing/2014/main" id="{ED7354BD-B71B-AA61-1A55-725CD098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5363" y="2414588"/>
                <a:ext cx="46038" cy="53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607">
                <a:extLst>
                  <a:ext uri="{FF2B5EF4-FFF2-40B4-BE49-F238E27FC236}">
                    <a16:creationId xmlns:a16="http://schemas.microsoft.com/office/drawing/2014/main" id="{A17E916D-03DE-B816-32DF-52C055F38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414588"/>
                <a:ext cx="46038" cy="53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608">
                <a:extLst>
                  <a:ext uri="{FF2B5EF4-FFF2-40B4-BE49-F238E27FC236}">
                    <a16:creationId xmlns:a16="http://schemas.microsoft.com/office/drawing/2014/main" id="{B547CDB3-3299-5156-5FD4-F1EABEBF9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313" y="2414588"/>
                <a:ext cx="44450" cy="53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609">
                <a:extLst>
                  <a:ext uri="{FF2B5EF4-FFF2-40B4-BE49-F238E27FC236}">
                    <a16:creationId xmlns:a16="http://schemas.microsoft.com/office/drawing/2014/main" id="{05B41BFB-18B5-42DE-7841-C4828C8EC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0588" y="2414588"/>
                <a:ext cx="44450" cy="53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610">
                <a:extLst>
                  <a:ext uri="{FF2B5EF4-FFF2-40B4-BE49-F238E27FC236}">
                    <a16:creationId xmlns:a16="http://schemas.microsoft.com/office/drawing/2014/main" id="{78CB7A05-7AC9-B870-EC03-10972E17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063" y="2414588"/>
                <a:ext cx="9525" cy="539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611">
                <a:extLst>
                  <a:ext uri="{FF2B5EF4-FFF2-40B4-BE49-F238E27FC236}">
                    <a16:creationId xmlns:a16="http://schemas.microsoft.com/office/drawing/2014/main" id="{4D4C76A0-6505-308D-4C48-B784EA88A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038" y="2414588"/>
                <a:ext cx="7938" cy="539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612">
                <a:extLst>
                  <a:ext uri="{FF2B5EF4-FFF2-40B4-BE49-F238E27FC236}">
                    <a16:creationId xmlns:a16="http://schemas.microsoft.com/office/drawing/2014/main" id="{93E6763E-A4D4-0DD3-B2E6-A91FC263F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013" y="2414588"/>
                <a:ext cx="6350" cy="539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613">
                <a:extLst>
                  <a:ext uri="{FF2B5EF4-FFF2-40B4-BE49-F238E27FC236}">
                    <a16:creationId xmlns:a16="http://schemas.microsoft.com/office/drawing/2014/main" id="{11A28851-27B4-E592-CF45-AD45A11AF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1400" y="2414588"/>
                <a:ext cx="7938" cy="539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614">
                <a:extLst>
                  <a:ext uri="{FF2B5EF4-FFF2-40B4-BE49-F238E27FC236}">
                    <a16:creationId xmlns:a16="http://schemas.microsoft.com/office/drawing/2014/main" id="{101755B3-B134-FDD2-B190-DA6C25267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3788" y="2414588"/>
                <a:ext cx="9525" cy="539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08" name="LineBasicDefault 5">
            <a:extLst>
              <a:ext uri="{FF2B5EF4-FFF2-40B4-BE49-F238E27FC236}">
                <a16:creationId xmlns:a16="http://schemas.microsoft.com/office/drawing/2014/main" id="{E3056CD0-9961-3040-A4BC-4007F6FDA840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243263" y="3686170"/>
            <a:ext cx="243316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LineBasicDefault 5">
            <a:extLst>
              <a:ext uri="{FF2B5EF4-FFF2-40B4-BE49-F238E27FC236}">
                <a16:creationId xmlns:a16="http://schemas.microsoft.com/office/drawing/2014/main" id="{466C2026-DAC0-2B92-A9DB-061D93197C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473460" y="3686170"/>
            <a:ext cx="483341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BasicDefault 5">
            <a:extLst>
              <a:ext uri="{FF2B5EF4-FFF2-40B4-BE49-F238E27FC236}">
                <a16:creationId xmlns:a16="http://schemas.microsoft.com/office/drawing/2014/main" id="{4152BC7C-5A68-CF7B-8428-7ABDBB0DF0E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758701" y="3686170"/>
            <a:ext cx="255809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BB43A016-0C75-98C6-FE18-F5D9425BE6D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80095" y="3848692"/>
            <a:ext cx="87988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s-AR" sz="2000" b="1" dirty="0"/>
              <a:t>30%</a:t>
            </a:r>
            <a:endParaRPr lang="es-AR" sz="2000" i="1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E66A31E-96DC-DD3E-6D1C-B8B26B55AE3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432514" y="3848692"/>
            <a:ext cx="87988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s-AR" sz="2000" b="1" dirty="0"/>
              <a:t>50%</a:t>
            </a:r>
            <a:endParaRPr lang="es-AR" sz="2000" i="1" dirty="0"/>
          </a:p>
        </p:txBody>
      </p:sp>
      <p:sp>
        <p:nvSpPr>
          <p:cNvPr id="314" name="RectangleLegend1">
            <a:extLst>
              <a:ext uri="{FF2B5EF4-FFF2-40B4-BE49-F238E27FC236}">
                <a16:creationId xmlns:a16="http://schemas.microsoft.com/office/drawing/2014/main" id="{7A82A3ED-8924-A7FD-0580-9560074E9C85}"/>
              </a:ext>
            </a:extLst>
          </p:cNvPr>
          <p:cNvSpPr/>
          <p:nvPr/>
        </p:nvSpPr>
        <p:spPr>
          <a:xfrm>
            <a:off x="7820319" y="6461603"/>
            <a:ext cx="172729" cy="17272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chemeClr val="tx1"/>
              </a:solidFill>
            </a:endParaRPr>
          </a:p>
        </p:txBody>
      </p:sp>
      <p:sp>
        <p:nvSpPr>
          <p:cNvPr id="315" name="Legend1">
            <a:extLst>
              <a:ext uri="{FF2B5EF4-FFF2-40B4-BE49-F238E27FC236}">
                <a16:creationId xmlns:a16="http://schemas.microsoft.com/office/drawing/2014/main" id="{11F510BA-EB7D-26BD-FDEC-E164A9B436A7}"/>
              </a:ext>
            </a:extLst>
          </p:cNvPr>
          <p:cNvSpPr txBox="1"/>
          <p:nvPr/>
        </p:nvSpPr>
        <p:spPr>
          <a:xfrm>
            <a:off x="8146465" y="6455634"/>
            <a:ext cx="3119444" cy="1846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Emissions within responsibility of copper mine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6F43F40C-E154-6188-23E9-3167534145CB}"/>
              </a:ext>
            </a:extLst>
          </p:cNvPr>
          <p:cNvSpPr txBox="1">
            <a:spLocks/>
          </p:cNvSpPr>
          <p:nvPr/>
        </p:nvSpPr>
        <p:spPr>
          <a:xfrm>
            <a:off x="3854584" y="4356666"/>
            <a:ext cx="255809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dirty="0"/>
              <a:t>Emissions from purchased electricity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DA3B3B6B-D3E4-5D4F-264D-686B224BABA3}"/>
              </a:ext>
            </a:extLst>
          </p:cNvPr>
          <p:cNvSpPr txBox="1">
            <a:spLocks/>
          </p:cNvSpPr>
          <p:nvPr/>
        </p:nvSpPr>
        <p:spPr>
          <a:xfrm>
            <a:off x="1264754" y="4356666"/>
            <a:ext cx="2433163" cy="12311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dirty="0"/>
              <a:t>Diesel consumed by mobile equipment</a:t>
            </a:r>
          </a:p>
          <a:p>
            <a:r>
              <a:rPr lang="en-US" sz="1400" dirty="0"/>
              <a:t>Use of explosives</a:t>
            </a:r>
          </a:p>
          <a:p>
            <a:r>
              <a:rPr lang="en-US" sz="1400" dirty="0"/>
              <a:t>Diesel for heaters or steam generators</a:t>
            </a:r>
          </a:p>
        </p:txBody>
      </p:sp>
      <p:sp>
        <p:nvSpPr>
          <p:cNvPr id="320" name="Legend1">
            <a:extLst>
              <a:ext uri="{FF2B5EF4-FFF2-40B4-BE49-F238E27FC236}">
                <a16:creationId xmlns:a16="http://schemas.microsoft.com/office/drawing/2014/main" id="{398234C2-9E22-429F-E20F-7DCA4FAFEC9B}"/>
              </a:ext>
            </a:extLst>
          </p:cNvPr>
          <p:cNvSpPr txBox="1"/>
          <p:nvPr/>
        </p:nvSpPr>
        <p:spPr>
          <a:xfrm>
            <a:off x="1322351" y="6455634"/>
            <a:ext cx="3119444" cy="1846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Fuente: 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9F5431E4-6920-9AEB-DD17-AF44DC450973}"/>
              </a:ext>
            </a:extLst>
          </p:cNvPr>
          <p:cNvSpPr/>
          <p:nvPr/>
        </p:nvSpPr>
        <p:spPr>
          <a:xfrm>
            <a:off x="6380523" y="1320814"/>
            <a:ext cx="5114199" cy="48563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0905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B0C47-451F-0A5A-C03F-F52C2D10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Asociatividad para Emisiones GEI – Alcance  3</a:t>
            </a:r>
          </a:p>
        </p:txBody>
      </p:sp>
      <p:pic>
        <p:nvPicPr>
          <p:cNvPr id="2" name="Imagen 10">
            <a:extLst>
              <a:ext uri="{FF2B5EF4-FFF2-40B4-BE49-F238E27FC236}">
                <a16:creationId xmlns:a16="http://schemas.microsoft.com/office/drawing/2014/main" id="{5ADA7645-A3F2-21CE-45CA-7C44D574B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8" r="-1"/>
          <a:stretch/>
        </p:blipFill>
        <p:spPr>
          <a:xfrm>
            <a:off x="6899798" y="2977570"/>
            <a:ext cx="4494278" cy="762720"/>
          </a:xfrm>
          <a:prstGeom prst="rect">
            <a:avLst/>
          </a:prstGeom>
        </p:spPr>
      </p:pic>
      <p:sp>
        <p:nvSpPr>
          <p:cNvPr id="3" name="CuadroTexto 11">
            <a:extLst>
              <a:ext uri="{FF2B5EF4-FFF2-40B4-BE49-F238E27FC236}">
                <a16:creationId xmlns:a16="http://schemas.microsoft.com/office/drawing/2014/main" id="{315C36AC-5C4B-552D-02C4-74956DCE3336}"/>
              </a:ext>
            </a:extLst>
          </p:cNvPr>
          <p:cNvSpPr txBox="1"/>
          <p:nvPr/>
        </p:nvSpPr>
        <p:spPr>
          <a:xfrm>
            <a:off x="5869759" y="1391971"/>
            <a:ext cx="6461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Heebo Light" pitchFamily="2" charset="-79"/>
                <a:cs typeface="Heebo Light" pitchFamily="2" charset="-79"/>
              </a:defRPr>
            </a:lvl1pPr>
          </a:lstStyle>
          <a:p>
            <a:r>
              <a:rPr lang="es-CL" dirty="0"/>
              <a:t>Miembros de la Mesa</a:t>
            </a:r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06FD9E79-14D1-421F-A0CB-7496FB8A8233}"/>
              </a:ext>
            </a:extLst>
          </p:cNvPr>
          <p:cNvSpPr txBox="1"/>
          <p:nvPr/>
        </p:nvSpPr>
        <p:spPr>
          <a:xfrm>
            <a:off x="7340330" y="4776874"/>
            <a:ext cx="352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Heebo Light" pitchFamily="2" charset="-79"/>
                <a:cs typeface="Heebo Light" pitchFamily="2" charset="-79"/>
              </a:rPr>
              <a:t>Socios del proyecto</a:t>
            </a:r>
          </a:p>
        </p:txBody>
      </p:sp>
      <p:pic>
        <p:nvPicPr>
          <p:cNvPr id="7" name="Picture 8" descr="ICMM - ICMM">
            <a:extLst>
              <a:ext uri="{FF2B5EF4-FFF2-40B4-BE49-F238E27FC236}">
                <a16:creationId xmlns:a16="http://schemas.microsoft.com/office/drawing/2014/main" id="{3CEDBFD9-1870-C2D0-D98B-9D3C36FD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16" y="5238973"/>
            <a:ext cx="1402929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ale se une a la International Copper Association">
            <a:extLst>
              <a:ext uri="{FF2B5EF4-FFF2-40B4-BE49-F238E27FC236}">
                <a16:creationId xmlns:a16="http://schemas.microsoft.com/office/drawing/2014/main" id="{CA96A892-F444-ABAA-2D60-E99D60E9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29" y="5184318"/>
            <a:ext cx="1756927" cy="4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undin Mining anuncia inversion por u$s4100 millones en el país">
            <a:extLst>
              <a:ext uri="{FF2B5EF4-FFF2-40B4-BE49-F238E27FC236}">
                <a16:creationId xmlns:a16="http://schemas.microsoft.com/office/drawing/2014/main" id="{8EBA4285-DDE3-C99A-3574-D06653910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22827" r="15298" b="19227"/>
          <a:stretch/>
        </p:blipFill>
        <p:spPr bwMode="auto">
          <a:xfrm>
            <a:off x="8739656" y="3809180"/>
            <a:ext cx="833556" cy="5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5C16A4C-F769-9E10-E96E-B1ECECE2F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09" y="1268426"/>
            <a:ext cx="5762055" cy="4843991"/>
          </a:xfrm>
          <a:prstGeom prst="rect">
            <a:avLst/>
          </a:prstGeom>
        </p:spPr>
      </p:pic>
      <p:pic>
        <p:nvPicPr>
          <p:cNvPr id="24" name="Imagen 10">
            <a:extLst>
              <a:ext uri="{FF2B5EF4-FFF2-40B4-BE49-F238E27FC236}">
                <a16:creationId xmlns:a16="http://schemas.microsoft.com/office/drawing/2014/main" id="{E9B35F0D-E85F-2803-C130-1FB1EF63D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" r="51970"/>
          <a:stretch/>
        </p:blipFill>
        <p:spPr>
          <a:xfrm>
            <a:off x="7038781" y="1964443"/>
            <a:ext cx="4216313" cy="7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0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: esquinas redondeadas 12">
            <a:extLst>
              <a:ext uri="{FF2B5EF4-FFF2-40B4-BE49-F238E27FC236}">
                <a16:creationId xmlns:a16="http://schemas.microsoft.com/office/drawing/2014/main" id="{9A1FB0F8-CCA7-216C-FFCA-B9F251C947C3}"/>
              </a:ext>
            </a:extLst>
          </p:cNvPr>
          <p:cNvSpPr/>
          <p:nvPr/>
        </p:nvSpPr>
        <p:spPr>
          <a:xfrm>
            <a:off x="3754000" y="1568465"/>
            <a:ext cx="2261115" cy="404024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tx1"/>
              </a:solidFill>
            </a:endParaRP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Pilotaje con proveedores</a:t>
            </a:r>
          </a:p>
          <a:p>
            <a:pPr algn="ctr"/>
            <a:endParaRPr lang="es-CL" sz="1600" dirty="0">
              <a:solidFill>
                <a:schemeClr val="tx1"/>
              </a:solidFill>
            </a:endParaRPr>
          </a:p>
          <a:p>
            <a:pPr algn="ctr"/>
            <a:r>
              <a:rPr lang="es-CL" sz="1100" dirty="0">
                <a:solidFill>
                  <a:schemeClr val="tx1"/>
                </a:solidFill>
              </a:rPr>
              <a:t>Definición de proveedores para formación de capacidades y cálculo de huella de carbono</a:t>
            </a:r>
          </a:p>
          <a:p>
            <a:pPr algn="ctr"/>
            <a:endParaRPr lang="es-CL" sz="1600" dirty="0">
              <a:solidFill>
                <a:schemeClr val="tx1"/>
              </a:solidFill>
            </a:endParaRPr>
          </a:p>
          <a:p>
            <a:pPr algn="ctr"/>
            <a:endParaRPr lang="es-CL" sz="1600" dirty="0">
              <a:solidFill>
                <a:schemeClr val="tx1"/>
              </a:solidFill>
            </a:endParaRPr>
          </a:p>
          <a:p>
            <a:pPr algn="ctr"/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57" name="Rectángulo: esquinas redondeadas 11">
            <a:extLst>
              <a:ext uri="{FF2B5EF4-FFF2-40B4-BE49-F238E27FC236}">
                <a16:creationId xmlns:a16="http://schemas.microsoft.com/office/drawing/2014/main" id="{06B8E132-7B58-45AE-FB76-D4389B45B0AE}"/>
              </a:ext>
            </a:extLst>
          </p:cNvPr>
          <p:cNvSpPr/>
          <p:nvPr/>
        </p:nvSpPr>
        <p:spPr>
          <a:xfrm>
            <a:off x="1492882" y="1568464"/>
            <a:ext cx="2261119" cy="404024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Guía metodológica</a:t>
            </a: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r>
              <a:rPr lang="es-CL" sz="1100" dirty="0">
                <a:solidFill>
                  <a:schemeClr val="tx1"/>
                </a:solidFill>
              </a:rPr>
              <a:t>Trabajo técnico con ICA, asesores técnicos y Comité Ejecutivo Mesa EA3</a:t>
            </a: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E22EB37-1A23-E971-18CB-AC2B81FF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Mesa de Trazabilidad – Emisiones  GEI Alcance  3</a:t>
            </a:r>
          </a:p>
        </p:txBody>
      </p:sp>
      <p:sp>
        <p:nvSpPr>
          <p:cNvPr id="40" name="Flecha: a la derecha 7">
            <a:extLst>
              <a:ext uri="{FF2B5EF4-FFF2-40B4-BE49-F238E27FC236}">
                <a16:creationId xmlns:a16="http://schemas.microsoft.com/office/drawing/2014/main" id="{D55191B4-E901-C6EF-8E65-42EA5CC19FFB}"/>
              </a:ext>
            </a:extLst>
          </p:cNvPr>
          <p:cNvSpPr/>
          <p:nvPr/>
        </p:nvSpPr>
        <p:spPr>
          <a:xfrm>
            <a:off x="7500727" y="2866340"/>
            <a:ext cx="3343630" cy="307777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1" name="Conector recto 8">
            <a:extLst>
              <a:ext uri="{FF2B5EF4-FFF2-40B4-BE49-F238E27FC236}">
                <a16:creationId xmlns:a16="http://schemas.microsoft.com/office/drawing/2014/main" id="{C5B5023D-624E-994A-FF59-ED788979BC58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759404" y="2947234"/>
            <a:ext cx="4950" cy="6244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Conector recto 9">
            <a:extLst>
              <a:ext uri="{FF2B5EF4-FFF2-40B4-BE49-F238E27FC236}">
                <a16:creationId xmlns:a16="http://schemas.microsoft.com/office/drawing/2014/main" id="{79B7814A-482B-2B6F-929C-9C938019E86D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8874293" y="2947234"/>
            <a:ext cx="0" cy="11918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Conector recto 10">
            <a:extLst>
              <a:ext uri="{FF2B5EF4-FFF2-40B4-BE49-F238E27FC236}">
                <a16:creationId xmlns:a16="http://schemas.microsoft.com/office/drawing/2014/main" id="{A90394D3-E834-6B8D-BA9C-5522EE72C947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056399" y="2947234"/>
            <a:ext cx="0" cy="5879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4" name="Google Shape;146;p21">
            <a:extLst>
              <a:ext uri="{FF2B5EF4-FFF2-40B4-BE49-F238E27FC236}">
                <a16:creationId xmlns:a16="http://schemas.microsoft.com/office/drawing/2014/main" id="{669C5F98-EEE7-5A91-E2C6-BC64D57844EB}"/>
              </a:ext>
            </a:extLst>
          </p:cNvPr>
          <p:cNvSpPr txBox="1"/>
          <p:nvPr/>
        </p:nvSpPr>
        <p:spPr>
          <a:xfrm>
            <a:off x="7082522" y="2520520"/>
            <a:ext cx="1405175" cy="4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</a:pPr>
            <a:r>
              <a:rPr lang="es-419" sz="1400" b="1" dirty="0">
                <a:solidFill>
                  <a:srgbClr val="43434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eebo Light"/>
              </a:rPr>
              <a:t>Ago 23</a:t>
            </a:r>
          </a:p>
        </p:txBody>
      </p:sp>
      <p:sp>
        <p:nvSpPr>
          <p:cNvPr id="45" name="Google Shape;146;p21">
            <a:extLst>
              <a:ext uri="{FF2B5EF4-FFF2-40B4-BE49-F238E27FC236}">
                <a16:creationId xmlns:a16="http://schemas.microsoft.com/office/drawing/2014/main" id="{EE7B9785-1F39-3DB0-1DEE-9A5F34709155}"/>
              </a:ext>
            </a:extLst>
          </p:cNvPr>
          <p:cNvSpPr txBox="1"/>
          <p:nvPr/>
        </p:nvSpPr>
        <p:spPr>
          <a:xfrm>
            <a:off x="8172373" y="2517753"/>
            <a:ext cx="1405175" cy="4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</a:pPr>
            <a:r>
              <a:rPr lang="es-419" sz="1400" b="1" dirty="0">
                <a:solidFill>
                  <a:srgbClr val="43434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eebo Light"/>
              </a:rPr>
              <a:t>Sep – Dic 23</a:t>
            </a:r>
          </a:p>
        </p:txBody>
      </p:sp>
      <p:sp>
        <p:nvSpPr>
          <p:cNvPr id="46" name="Google Shape;146;p21">
            <a:extLst>
              <a:ext uri="{FF2B5EF4-FFF2-40B4-BE49-F238E27FC236}">
                <a16:creationId xmlns:a16="http://schemas.microsoft.com/office/drawing/2014/main" id="{E1ECB09E-93E8-6E81-A195-FAF0525E29E1}"/>
              </a:ext>
            </a:extLst>
          </p:cNvPr>
          <p:cNvSpPr txBox="1"/>
          <p:nvPr/>
        </p:nvSpPr>
        <p:spPr>
          <a:xfrm>
            <a:off x="9352028" y="2513868"/>
            <a:ext cx="1405175" cy="4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</a:pPr>
            <a:r>
              <a:rPr lang="es-419" sz="1400" b="1" dirty="0">
                <a:solidFill>
                  <a:srgbClr val="43434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2024</a:t>
            </a:r>
            <a:endParaRPr lang="es-419" sz="1400" b="1" dirty="0">
              <a:solidFill>
                <a:srgbClr val="434343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Heebo Light"/>
            </a:endParaRPr>
          </a:p>
        </p:txBody>
      </p:sp>
      <p:sp>
        <p:nvSpPr>
          <p:cNvPr id="47" name="Google Shape;146;p21">
            <a:extLst>
              <a:ext uri="{FF2B5EF4-FFF2-40B4-BE49-F238E27FC236}">
                <a16:creationId xmlns:a16="http://schemas.microsoft.com/office/drawing/2014/main" id="{67D33197-D5E8-9513-01C4-85202F000D18}"/>
              </a:ext>
            </a:extLst>
          </p:cNvPr>
          <p:cNvSpPr txBox="1"/>
          <p:nvPr/>
        </p:nvSpPr>
        <p:spPr>
          <a:xfrm>
            <a:off x="8033086" y="4139091"/>
            <a:ext cx="1682414" cy="58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</a:pPr>
            <a:r>
              <a:rPr lang="es-419" sz="1200" b="1" dirty="0">
                <a:solidFill>
                  <a:srgbClr val="434343"/>
                </a:solidFill>
                <a:latin typeface="+mn-lt"/>
                <a:ea typeface="Heebo Light"/>
                <a:cs typeface="Heebo Light"/>
                <a:sym typeface="Heebo Light"/>
              </a:rPr>
              <a:t>4 sesiones de Comité Ejecutivo</a:t>
            </a:r>
          </a:p>
        </p:txBody>
      </p:sp>
      <p:sp>
        <p:nvSpPr>
          <p:cNvPr id="48" name="Google Shape;146;p21">
            <a:extLst>
              <a:ext uri="{FF2B5EF4-FFF2-40B4-BE49-F238E27FC236}">
                <a16:creationId xmlns:a16="http://schemas.microsoft.com/office/drawing/2014/main" id="{403142DA-4EC3-E12F-45B9-FEE0D9909B61}"/>
              </a:ext>
            </a:extLst>
          </p:cNvPr>
          <p:cNvSpPr txBox="1"/>
          <p:nvPr/>
        </p:nvSpPr>
        <p:spPr>
          <a:xfrm>
            <a:off x="7061766" y="3571713"/>
            <a:ext cx="1405175" cy="58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</a:pPr>
            <a:r>
              <a:rPr lang="es-419" sz="1200" b="1" dirty="0">
                <a:solidFill>
                  <a:srgbClr val="434343"/>
                </a:solidFill>
                <a:latin typeface="+mn-lt"/>
                <a:ea typeface="Heebo Light"/>
                <a:cs typeface="Heebo Light"/>
                <a:sym typeface="Heebo Light"/>
              </a:rPr>
              <a:t>Reunión de Kick-Off</a:t>
            </a:r>
          </a:p>
        </p:txBody>
      </p:sp>
      <p:sp>
        <p:nvSpPr>
          <p:cNvPr id="49" name="Google Shape;146;p21">
            <a:extLst>
              <a:ext uri="{FF2B5EF4-FFF2-40B4-BE49-F238E27FC236}">
                <a16:creationId xmlns:a16="http://schemas.microsoft.com/office/drawing/2014/main" id="{822C00BC-8E5B-F565-E711-4A6C7229956A}"/>
              </a:ext>
            </a:extLst>
          </p:cNvPr>
          <p:cNvSpPr txBox="1"/>
          <p:nvPr/>
        </p:nvSpPr>
        <p:spPr>
          <a:xfrm>
            <a:off x="9060276" y="3535138"/>
            <a:ext cx="1992246" cy="58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</a:pPr>
            <a:r>
              <a:rPr lang="es-419" sz="1200" b="1" dirty="0">
                <a:solidFill>
                  <a:srgbClr val="434343"/>
                </a:solidFill>
                <a:latin typeface="+mn-lt"/>
                <a:ea typeface="Heebo Light"/>
                <a:cs typeface="Heebo Light"/>
                <a:sym typeface="Heebo Light"/>
              </a:rPr>
              <a:t>Sesiones mensuales de Comité Ejecutivo</a:t>
            </a:r>
          </a:p>
        </p:txBody>
      </p:sp>
      <p:sp>
        <p:nvSpPr>
          <p:cNvPr id="50" name="Google Shape;146;p21">
            <a:extLst>
              <a:ext uri="{FF2B5EF4-FFF2-40B4-BE49-F238E27FC236}">
                <a16:creationId xmlns:a16="http://schemas.microsoft.com/office/drawing/2014/main" id="{06C2FC15-BBD4-F711-EC48-637F29806685}"/>
              </a:ext>
            </a:extLst>
          </p:cNvPr>
          <p:cNvSpPr txBox="1"/>
          <p:nvPr/>
        </p:nvSpPr>
        <p:spPr>
          <a:xfrm>
            <a:off x="7500727" y="1914960"/>
            <a:ext cx="334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Heebo Light" pitchFamily="2" charset="-79"/>
                <a:cs typeface="Heebo Light" pitchFamily="2" charset="-79"/>
              </a:defRPr>
            </a:lvl1pPr>
          </a:lstStyle>
          <a:p>
            <a:r>
              <a:rPr lang="es-419" sz="2000" dirty="0">
                <a:latin typeface="+mn-lt"/>
                <a:sym typeface="Heebo Light"/>
              </a:rPr>
              <a:t>Cronograma</a:t>
            </a:r>
          </a:p>
        </p:txBody>
      </p:sp>
      <p:pic>
        <p:nvPicPr>
          <p:cNvPr id="59" name="Gráfico 13" descr="Libro abierto contorno">
            <a:extLst>
              <a:ext uri="{FF2B5EF4-FFF2-40B4-BE49-F238E27FC236}">
                <a16:creationId xmlns:a16="http://schemas.microsoft.com/office/drawing/2014/main" id="{AEF375D1-8164-1FF5-1FB6-DB341753A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1587" y="1849369"/>
            <a:ext cx="720000" cy="720000"/>
          </a:xfrm>
          <a:prstGeom prst="rect">
            <a:avLst/>
          </a:prstGeom>
        </p:spPr>
      </p:pic>
      <p:pic>
        <p:nvPicPr>
          <p:cNvPr id="60" name="Gráfico 14" descr="Conexiones contorno">
            <a:extLst>
              <a:ext uri="{FF2B5EF4-FFF2-40B4-BE49-F238E27FC236}">
                <a16:creationId xmlns:a16="http://schemas.microsoft.com/office/drawing/2014/main" id="{15A213AC-A766-5D02-B3DF-F9521B502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4557" y="1849369"/>
            <a:ext cx="720000" cy="720000"/>
          </a:xfrm>
          <a:prstGeom prst="rect">
            <a:avLst/>
          </a:prstGeom>
        </p:spPr>
      </p:pic>
      <p:sp>
        <p:nvSpPr>
          <p:cNvPr id="61" name="Rectángulo: esquinas redondeadas 15">
            <a:extLst>
              <a:ext uri="{FF2B5EF4-FFF2-40B4-BE49-F238E27FC236}">
                <a16:creationId xmlns:a16="http://schemas.microsoft.com/office/drawing/2014/main" id="{AF0C4AFF-B579-9905-3AC8-27C1E4908769}"/>
              </a:ext>
            </a:extLst>
          </p:cNvPr>
          <p:cNvSpPr/>
          <p:nvPr/>
        </p:nvSpPr>
        <p:spPr>
          <a:xfrm>
            <a:off x="1492883" y="4188753"/>
            <a:ext cx="4522232" cy="91939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Relacionamiento con stakeholders</a:t>
            </a:r>
          </a:p>
          <a:p>
            <a:pPr algn="ctr"/>
            <a:r>
              <a:rPr lang="es-CL" sz="1100" dirty="0">
                <a:solidFill>
                  <a:schemeClr val="tx1"/>
                </a:solidFill>
              </a:rPr>
              <a:t>Alineamiento estratégico frecuente con stakeholders relevantes del gremio minero y proveedores</a:t>
            </a:r>
          </a:p>
        </p:txBody>
      </p:sp>
      <p:sp>
        <p:nvSpPr>
          <p:cNvPr id="62" name="Rectángulo: esquinas redondeadas 16">
            <a:extLst>
              <a:ext uri="{FF2B5EF4-FFF2-40B4-BE49-F238E27FC236}">
                <a16:creationId xmlns:a16="http://schemas.microsoft.com/office/drawing/2014/main" id="{3EF3C73B-5698-5AAD-651E-1BC4A433C690}"/>
              </a:ext>
            </a:extLst>
          </p:cNvPr>
          <p:cNvSpPr/>
          <p:nvPr/>
        </p:nvSpPr>
        <p:spPr>
          <a:xfrm>
            <a:off x="1482337" y="5108145"/>
            <a:ext cx="4522232" cy="100090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Agenda comunicacional</a:t>
            </a:r>
          </a:p>
          <a:p>
            <a:pPr algn="ctr"/>
            <a:r>
              <a:rPr lang="es-CL" sz="1100" dirty="0">
                <a:solidFill>
                  <a:schemeClr val="tx1"/>
                </a:solidFill>
              </a:rPr>
              <a:t>Coordinación liderada por Alta Ley con equipos comunicacionales de cada empresa frente a nuevas oportunidades de difusión</a:t>
            </a:r>
          </a:p>
        </p:txBody>
      </p:sp>
    </p:spTree>
    <p:extLst>
      <p:ext uri="{BB962C8B-B14F-4D97-AF65-F5344CB8AC3E}">
        <p14:creationId xmlns:p14="http://schemas.microsoft.com/office/powerpoint/2010/main" val="37181291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D0CC-5E37-C2CC-25EC-23B0690F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259631"/>
            <a:ext cx="11209867" cy="1000169"/>
          </a:xfrm>
        </p:spPr>
        <p:txBody>
          <a:bodyPr wrap="square" anchor="t">
            <a:normAutofit/>
          </a:bodyPr>
          <a:lstStyle/>
          <a:p>
            <a:r>
              <a:rPr lang="es-ES"/>
              <a:t>EA3 y la carbono neutralidad del sector minero</a:t>
            </a:r>
            <a:endParaRPr lang="es-C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69986B-0FDB-4C3F-E56E-093B42DC9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1067" y="1447800"/>
            <a:ext cx="11209867" cy="1068917"/>
          </a:xfrm>
        </p:spPr>
        <p:txBody>
          <a:bodyPr wrap="square" anchor="t"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CL" sz="1800" dirty="0"/>
              <a:t>Oportunidades metodológicas.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CL" sz="1800" dirty="0"/>
              <a:t>Oportunidades de información.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CL" sz="1800" dirty="0"/>
              <a:t>Oportunidades de capacidades de las empresas.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CL" sz="1800" dirty="0"/>
              <a:t>Oportunidades de capacidades institucionales.</a:t>
            </a:r>
          </a:p>
          <a:p>
            <a:pPr>
              <a:lnSpc>
                <a:spcPct val="90000"/>
              </a:lnSpc>
            </a:pPr>
            <a:endParaRPr lang="es-CL" sz="1500" dirty="0"/>
          </a:p>
          <a:p>
            <a:pPr>
              <a:lnSpc>
                <a:spcPct val="90000"/>
              </a:lnSpc>
            </a:pPr>
            <a:endParaRPr lang="es-CL" sz="15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F76B476-5701-734F-DD46-F43F1F3B481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/>
          <a:srcRect t="40911" r="1" b="16630"/>
          <a:stretch/>
        </p:blipFill>
        <p:spPr>
          <a:xfrm>
            <a:off x="491067" y="2817285"/>
            <a:ext cx="11209867" cy="317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8543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4D74-AA78-5F3E-C7B8-F656514D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D8B9C-BF43-7713-B977-EA3FF9CEC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L" dirty="0"/>
          </a:p>
          <a:p>
            <a:endParaRPr lang="en-CL" dirty="0"/>
          </a:p>
          <a:p>
            <a:r>
              <a:rPr lang="en-CL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585034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,351064832578909"/>
  <p:tag name="LEFT" val="490"/>
  <p:tag name="WIDTH" val="202.5"/>
  <p:tag name="TOP" val="139.3875"/>
  <p:tag name="HEIGHT" val="100.20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,351064832578909"/>
  <p:tag name="LEFT" val="490"/>
  <p:tag name="WIDTH" val="202.5"/>
  <p:tag name="TOP" val="139.3875"/>
  <p:tag name="HEIGHT" val="100.20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,351064832578909"/>
  <p:tag name="LEFT" val="490"/>
  <p:tag name="WIDTH" val="202.5"/>
  <p:tag name="TOP" val="139.3875"/>
  <p:tag name="HEIGHT" val="100.2042"/>
</p:tagLst>
</file>

<file path=ppt/theme/theme1.xml><?xml version="1.0" encoding="utf-8"?>
<a:theme xmlns:a="http://schemas.openxmlformats.org/drawingml/2006/main" name="Teck">
  <a:themeElements>
    <a:clrScheme name="Teck_Color_Scheme">
      <a:dk1>
        <a:srgbClr val="000000"/>
      </a:dk1>
      <a:lt1>
        <a:srgbClr val="FFFFFF"/>
      </a:lt1>
      <a:dk2>
        <a:srgbClr val="000F7B"/>
      </a:dk2>
      <a:lt2>
        <a:srgbClr val="2C004A"/>
      </a:lt2>
      <a:accent1>
        <a:srgbClr val="8ED6F6"/>
      </a:accent1>
      <a:accent2>
        <a:srgbClr val="0065BD"/>
      </a:accent2>
      <a:accent3>
        <a:srgbClr val="377283"/>
      </a:accent3>
      <a:accent4>
        <a:srgbClr val="009A9C"/>
      </a:accent4>
      <a:accent5>
        <a:srgbClr val="00BA72"/>
      </a:accent5>
      <a:accent6>
        <a:srgbClr val="00D7AD"/>
      </a:accent6>
      <a:hlink>
        <a:srgbClr val="008CFF"/>
      </a:hlink>
      <a:folHlink>
        <a:srgbClr val="C0C0C0"/>
      </a:folHlink>
    </a:clrScheme>
    <a:fontScheme name="Arial Heading/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k" id="{342BD065-AF65-FF45-A9A2-33F0DA455D8C}" vid="{AF02C535-B4E6-4F4D-B263-857D14E104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Teck</Template>
  <TotalTime>252</TotalTime>
  <Words>855</Words>
  <Application>Microsoft Office PowerPoint</Application>
  <PresentationFormat>Panorámica</PresentationFormat>
  <Paragraphs>119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Heebo Light</vt:lpstr>
      <vt:lpstr>System Font Regular</vt:lpstr>
      <vt:lpstr>Teck</vt:lpstr>
      <vt:lpstr>Presentación de PowerPoint</vt:lpstr>
      <vt:lpstr>Presentación de PowerPoint</vt:lpstr>
      <vt:lpstr>Emisiones GEI en la minería en Chile</vt:lpstr>
      <vt:lpstr>Asociatividad para Emisiones GEI – Alcance  3</vt:lpstr>
      <vt:lpstr>Mesa de Trazabilidad – Emisiones  GEI Alcance  3</vt:lpstr>
      <vt:lpstr>EA3 y la carbono neutralidad del sector minero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Rosales Uslar</dc:creator>
  <cp:lastModifiedBy>Loreto Leyton</cp:lastModifiedBy>
  <cp:revision>4</cp:revision>
  <dcterms:created xsi:type="dcterms:W3CDTF">2024-03-04T13:29:50Z</dcterms:created>
  <dcterms:modified xsi:type="dcterms:W3CDTF">2024-03-04T20:35:54Z</dcterms:modified>
</cp:coreProperties>
</file>