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5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60" r:id="rId1"/>
    <p:sldMasterId id="2147483962" r:id="rId2"/>
    <p:sldMasterId id="2147483963" r:id="rId3"/>
    <p:sldMasterId id="2147483976" r:id="rId4"/>
    <p:sldMasterId id="2147484047" r:id="rId5"/>
    <p:sldMasterId id="2147484125" r:id="rId6"/>
  </p:sldMasterIdLst>
  <p:notesMasterIdLst>
    <p:notesMasterId r:id="rId15"/>
  </p:notesMasterIdLst>
  <p:sldIdLst>
    <p:sldId id="269" r:id="rId7"/>
    <p:sldId id="270" r:id="rId8"/>
    <p:sldId id="274" r:id="rId9"/>
    <p:sldId id="275" r:id="rId10"/>
    <p:sldId id="256" r:id="rId11"/>
    <p:sldId id="281" r:id="rId12"/>
    <p:sldId id="282" r:id="rId13"/>
    <p:sldId id="283" r:id="rId14"/>
  </p:sldIdLst>
  <p:sldSz cx="12192000" cy="6858000"/>
  <p:notesSz cx="6858000" cy="9144000"/>
  <p:embeddedFontLst>
    <p:embeddedFont>
      <p:font typeface="Assistant" pitchFamily="2" charset="-79"/>
      <p:regular r:id="rId16"/>
      <p:bold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Impact" panose="020B0806030902050204" pitchFamily="34" charset="0"/>
      <p:regular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Light" panose="00000400000000000000" pitchFamily="2" charset="0"/>
      <p:regular r:id="rId31"/>
      <p:italic r:id="rId32"/>
    </p:embeddedFont>
    <p:embeddedFont>
      <p:font typeface="Montserrat Medium" panose="00000600000000000000" pitchFamily="2" charset="0"/>
      <p:regular r:id="rId33"/>
      <p:italic r:id="rId34"/>
    </p:embeddedFont>
    <p:embeddedFont>
      <p:font typeface="Montserrat SemiBold" panose="00000700000000000000" pitchFamily="2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95">
          <p15:clr>
            <a:srgbClr val="9AA0A6"/>
          </p15:clr>
        </p15:guide>
        <p15:guide id="2" pos="5726">
          <p15:clr>
            <a:srgbClr val="9AA0A6"/>
          </p15:clr>
        </p15:guide>
        <p15:guide id="3" orient="horz" pos="2273">
          <p15:clr>
            <a:srgbClr val="9AA0A6"/>
          </p15:clr>
        </p15:guide>
        <p15:guide id="4" pos="3936">
          <p15:clr>
            <a:srgbClr val="9AA0A6"/>
          </p15:clr>
        </p15:guide>
        <p15:guide id="5" orient="horz" pos="19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0" y="62"/>
      </p:cViewPr>
      <p:guideLst>
        <p:guide orient="horz" pos="695"/>
        <p:guide pos="5726"/>
        <p:guide orient="horz" pos="2273"/>
        <p:guide pos="3936"/>
        <p:guide orient="horz" pos="1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1" Type="http://schemas.openxmlformats.org/officeDocument/2006/relationships/slide" Target="slides/slide5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Relationship Id="rId20" Type="http://schemas.openxmlformats.org/officeDocument/2006/relationships/font" Target="fonts/font5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g27c706c4b0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5" name="Google Shape;2335;g27c706c4b0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27c706c4b0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0" name="Google Shape;2350;g27c706c4b0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287a1e54a1d_0_7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8" name="Google Shape;2338;g287a1e54a1d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287a1e54a1d_0_7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0" name="Google Shape;2350;g287a1e54a1d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68edfe194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" name="Google Shape;57;g268edfe19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g28d9f97827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9" name="Google Shape;2509;g28d9f97827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287a1e54a1d_0_5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1" name="Google Shape;2501;g287a1e54a1d_0_5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g287a1e54a1d_0_5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6" name="Google Shape;2516;g287a1e54a1d_0_58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7" name="Google Shape;2517;g287a1e54a1d_0_58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jpg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jpg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1485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Divider">
  <p:cSld name="WO: Divider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334" name="Google Shape;334;p72"/>
          <p:cNvSpPr txBox="1">
            <a:spLocks noGrp="1"/>
          </p:cNvSpPr>
          <p:nvPr>
            <p:ph type="subTitle" idx="1"/>
          </p:nvPr>
        </p:nvSpPr>
        <p:spPr>
          <a:xfrm>
            <a:off x="407787" y="6333428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4400"/>
              <a:buNone/>
              <a:defRPr/>
            </a:lvl7pPr>
            <a:lvl8pPr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5400"/>
              <a:buNone/>
              <a:defRPr/>
            </a:lvl8pPr>
            <a:lvl9pPr lvl="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7320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7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73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4445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​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/>
            </a:lvl3pPr>
            <a:lvl4pPr marL="182880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5pPr>
            <a:lvl6pPr marL="274320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4400"/>
              <a:buChar char="​"/>
              <a:defRPr/>
            </a:lvl7pPr>
            <a:lvl8pPr marL="365760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5400"/>
              <a:buChar char="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ts val="2400"/>
              <a:buChar char="​"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2529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75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7" name="Google Shape;347;p75"/>
          <p:cNvPicPr preferRelativeResize="0"/>
          <p:nvPr/>
        </p:nvPicPr>
        <p:blipFill rotWithShape="1">
          <a:blip r:embed="rId3">
            <a:alphaModFix/>
          </a:blip>
          <a:srcRect l="1727" t="8740" r="107" b="27"/>
          <a:stretch/>
        </p:blipFill>
        <p:spPr>
          <a:xfrm rot="-5400000" flipH="1">
            <a:off x="8471922" y="1973271"/>
            <a:ext cx="58057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75"/>
          <p:cNvPicPr preferRelativeResize="0"/>
          <p:nvPr/>
        </p:nvPicPr>
        <p:blipFill rotWithShape="1">
          <a:blip r:embed="rId4">
            <a:alphaModFix/>
          </a:blip>
          <a:srcRect t="10241" b="12811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49" name="Google Shape;349;p75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1176"/>
                </a:srgbClr>
              </a:gs>
              <a:gs pos="100000">
                <a:srgbClr val="002060">
                  <a:alpha val="81176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0" name="Google Shape;350;p75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351" name="Google Shape;351;p75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2" name="Google Shape;352;p75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3" name="Google Shape;353;p75"/>
          <p:cNvPicPr preferRelativeResize="0"/>
          <p:nvPr/>
        </p:nvPicPr>
        <p:blipFill rotWithShape="1">
          <a:blip r:embed="rId5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7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3869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" type="blank">
  <p:cSld name="End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76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9" name="Google Shape;359;p76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0" name="Google Shape;360;p76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1" name="Google Shape;361;p76"/>
          <p:cNvPicPr preferRelativeResize="0"/>
          <p:nvPr/>
        </p:nvPicPr>
        <p:blipFill rotWithShape="1">
          <a:blip r:embed="rId4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7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9454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D. Title Onl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7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77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7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583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left arrow">
  <p:cSld name="Green left arrow">
    <p:bg>
      <p:bgPr>
        <a:solidFill>
          <a:srgbClr val="F2F2F2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78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1" name="Google Shape;371;p78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rebuchet MS"/>
              <a:buNone/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7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4" name="Google Shape;374;p78"/>
          <p:cNvPicPr preferRelativeResize="0"/>
          <p:nvPr/>
        </p:nvPicPr>
        <p:blipFill rotWithShape="1">
          <a:blip r:embed="rId3">
            <a:alphaModFix/>
          </a:blip>
          <a:srcRect t="6214" b="7712"/>
          <a:stretch/>
        </p:blipFill>
        <p:spPr>
          <a:xfrm rot="120272">
            <a:off x="2174464" y="3402958"/>
            <a:ext cx="2696316" cy="346386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75" name="Google Shape;375;p7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3556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two third">
  <p:cSld name="D. 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79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9" name="Google Shape;379;p7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1" name="Google Shape;381;p79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2" name="Google Shape;382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83" name="Google Shape;383;p7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4018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een">
  <p:cSld name="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8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7" name="Google Shape;387;p8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80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8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5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81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3" name="Google Shape;393;p81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1176"/>
                </a:srgbClr>
              </a:gs>
              <a:gs pos="100000">
                <a:srgbClr val="002060">
                  <a:alpha val="81176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4" name="Google Shape;394;p81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395" name="Google Shape;395;p81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6" name="Google Shape;396;p81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7" name="Google Shape;397;p81"/>
          <p:cNvPicPr preferRelativeResize="0"/>
          <p:nvPr/>
        </p:nvPicPr>
        <p:blipFill rotWithShape="1">
          <a:blip r:embed="rId3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8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0692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8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82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0" cy="40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403" name="Google Shape;403;p8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2235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 slice heading">
  <p:cSld name="Gray slice heading">
    <p:bg>
      <p:bgPr>
        <a:solidFill>
          <a:schemeClr val="l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83"/>
          <p:cNvSpPr/>
          <p:nvPr/>
        </p:nvSpPr>
        <p:spPr>
          <a:xfrm>
            <a:off x="1" y="-1309"/>
            <a:ext cx="4694400" cy="685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7" name="Google Shape;407;p8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83"/>
          <p:cNvSpPr txBox="1">
            <a:spLocks noGrp="1"/>
          </p:cNvSpPr>
          <p:nvPr>
            <p:ph type="title"/>
          </p:nvPr>
        </p:nvSpPr>
        <p:spPr>
          <a:xfrm>
            <a:off x="630000" y="1544274"/>
            <a:ext cx="34524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8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235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ox">
  <p:cSld name="Section header box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4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00" cy="3201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8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4" name="Google Shape;414;p8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84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6" name="Google Shape;416;p8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6505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line">
  <p:cSld name="Section header line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8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0" name="Google Shape;420;p8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85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22" name="Google Shape;422;p85"/>
          <p:cNvCxnSpPr/>
          <p:nvPr/>
        </p:nvCxnSpPr>
        <p:spPr>
          <a:xfrm>
            <a:off x="618898" y="3680016"/>
            <a:ext cx="11576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3" name="Google Shape;423;p8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4510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one third">
  <p:cSld name="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6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4064994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8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8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9" name="Google Shape;429;p86"/>
          <p:cNvSpPr/>
          <p:nvPr/>
        </p:nvSpPr>
        <p:spPr>
          <a:xfrm>
            <a:off x="0" y="0"/>
            <a:ext cx="40794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0" name="Google Shape;430;p86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8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627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ighlight">
  <p:cSld name="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87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716560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87"/>
          <p:cNvSpPr/>
          <p:nvPr/>
        </p:nvSpPr>
        <p:spPr>
          <a:xfrm>
            <a:off x="0" y="0"/>
            <a:ext cx="7172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6" name="Google Shape;436;p8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8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8" name="Google Shape;438;p87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8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7647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one third">
  <p:cSld name="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88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88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88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5" name="Google Shape;445;p8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8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7" name="Google Shape;447;p8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0857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alf">
  <p:cSld name="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89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5689582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8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2" name="Google Shape;452;p89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3" name="Google Shape;453;p89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8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5" name="Google Shape;455;p8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8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813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two third">
  <p:cSld name="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90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7409849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90"/>
          <p:cNvSpPr/>
          <p:nvPr/>
        </p:nvSpPr>
        <p:spPr>
          <a:xfrm>
            <a:off x="7819543" y="0"/>
            <a:ext cx="4372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1" name="Google Shape;461;p90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9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90"/>
          <p:cNvSpPr txBox="1">
            <a:spLocks noGrp="1"/>
          </p:cNvSpPr>
          <p:nvPr>
            <p:ph type="title"/>
          </p:nvPr>
        </p:nvSpPr>
        <p:spPr>
          <a:xfrm>
            <a:off x="630000" y="1804650"/>
            <a:ext cx="62475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9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5" name="Google Shape;465;p9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47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Blank">
  <p:cSld name="WO: Blank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07"/>
          <p:cNvSpPr txBox="1">
            <a:spLocks noGrp="1"/>
          </p:cNvSpPr>
          <p:nvPr>
            <p:ph type="body" idx="1"/>
          </p:nvPr>
        </p:nvSpPr>
        <p:spPr>
          <a:xfrm>
            <a:off x="392153" y="182661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749" name="Google Shape;749;p10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arrow">
  <p:cSld name="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91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9" name="Google Shape;469;p9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9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1" name="Google Shape;471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72" name="Google Shape;472;p91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9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6891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one third">
  <p:cSld name="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9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7" name="Google Shape;477;p9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92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9" name="Google Shape;479;p92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0" name="Google Shape;480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81" name="Google Shape;481;p9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1619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one third">
  <p:cSld name="Green arrow one third">
    <p:bg>
      <p:bgPr>
        <a:solidFill>
          <a:srgbClr val="F2F2F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93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5" name="Google Shape;485;p93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9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9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8" name="Google Shape;488;p93"/>
          <p:cNvPicPr preferRelativeResize="0"/>
          <p:nvPr/>
        </p:nvPicPr>
        <p:blipFill rotWithShape="1">
          <a:blip r:embed="rId3">
            <a:alphaModFix/>
          </a:blip>
          <a:srcRect t="7564" b="6862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89" name="Google Shape;489;p9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0572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half">
  <p:cSld name="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9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9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4" name="Google Shape;494;p94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5" name="Google Shape;495;p9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6" name="Google Shape;496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97" name="Google Shape;497;p9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4120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half">
  <p:cSld name="Green arrow half">
    <p:bg>
      <p:bgPr>
        <a:solidFill>
          <a:srgbClr val="F2F2F2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95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1" name="Google Shape;501;p9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9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9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04" name="Google Shape;504;p95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4459994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05" name="Google Shape;505;p9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5627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two third">
  <p:cSld name="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96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9" name="Google Shape;509;p9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9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1" name="Google Shape;511;p9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2" name="Google Shape;512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13" name="Google Shape;513;p9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2834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two third">
  <p:cSld name="Green arrow two third">
    <p:bg>
      <p:bgPr>
        <a:solidFill>
          <a:srgbClr val="F2F2F2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97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7" name="Google Shape;517;p97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9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9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20" name="Google Shape;520;p97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6567450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21" name="Google Shape;521;p9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2691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tatement icon">
  <p:cSld name="Big statement icon">
    <p:bg>
      <p:bgPr>
        <a:solidFill>
          <a:srgbClr val="F2F2F2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9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98"/>
          <p:cNvSpPr/>
          <p:nvPr/>
        </p:nvSpPr>
        <p:spPr>
          <a:xfrm>
            <a:off x="630000" y="625475"/>
            <a:ext cx="932700" cy="932700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6" name="Google Shape;526;p98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9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8027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9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31" name="Google Shape;531;p99"/>
          <p:cNvPicPr preferRelativeResize="0"/>
          <p:nvPr/>
        </p:nvPicPr>
        <p:blipFill rotWithShape="1">
          <a:blip r:embed="rId3">
            <a:alphaModFix/>
          </a:blip>
          <a:srcRect r="3633" b="1254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32" name="Google Shape;532;p99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3" name="Google Shape;533;p9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8994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pecial gray">
  <p:cSld name="Special gray">
    <p:bg>
      <p:bgPr>
        <a:solidFill>
          <a:srgbClr val="121212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00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7" name="Google Shape;537;p10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0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  <a:defRPr sz="3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0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328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752" name="Google Shape;752;p10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53" name="Google Shape;753;p10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2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0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0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8785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green">
  <p:cSld name="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02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7" name="Google Shape;547;p10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0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7936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2">
  <p:cSld name="End 2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03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2" name="Google Shape;552;p103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3" name="Google Shape;553;p103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54" name="Google Shape;554;p103"/>
          <p:cNvPicPr preferRelativeResize="0"/>
          <p:nvPr/>
        </p:nvPicPr>
        <p:blipFill rotWithShape="1">
          <a:blip r:embed="rId3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0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33532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guide">
  <p:cSld name="Layout guide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104"/>
          <p:cNvGrpSpPr/>
          <p:nvPr/>
        </p:nvGrpSpPr>
        <p:grpSpPr>
          <a:xfrm>
            <a:off x="-808" y="-1"/>
            <a:ext cx="12194008" cy="6858002"/>
            <a:chOff x="-808" y="-1"/>
            <a:chExt cx="12194008" cy="6858002"/>
          </a:xfrm>
        </p:grpSpPr>
        <p:sp>
          <p:nvSpPr>
            <p:cNvPr id="559" name="Google Shape;559;p104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560" name="Google Shape;560;p104"/>
            <p:cNvGrpSpPr/>
            <p:nvPr/>
          </p:nvGrpSpPr>
          <p:grpSpPr>
            <a:xfrm>
              <a:off x="-808" y="622800"/>
              <a:ext cx="12192907" cy="5536800"/>
              <a:chOff x="12623800" y="622800"/>
              <a:chExt cx="11175900" cy="5536800"/>
            </a:xfrm>
          </p:grpSpPr>
          <p:cxnSp>
            <p:nvCxnSpPr>
              <p:cNvPr id="561" name="Google Shape;561;p104"/>
              <p:cNvCxnSpPr/>
              <p:nvPr/>
            </p:nvCxnSpPr>
            <p:spPr>
              <a:xfrm>
                <a:off x="12623800" y="6228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2" name="Google Shape;562;p104"/>
              <p:cNvCxnSpPr/>
              <p:nvPr/>
            </p:nvCxnSpPr>
            <p:spPr>
              <a:xfrm>
                <a:off x="12623800" y="91421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3" name="Google Shape;563;p104"/>
              <p:cNvCxnSpPr/>
              <p:nvPr/>
            </p:nvCxnSpPr>
            <p:spPr>
              <a:xfrm>
                <a:off x="12623800" y="120562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4" name="Google Shape;564;p104"/>
              <p:cNvCxnSpPr/>
              <p:nvPr/>
            </p:nvCxnSpPr>
            <p:spPr>
              <a:xfrm>
                <a:off x="12623800" y="1497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5" name="Google Shape;565;p104"/>
              <p:cNvCxnSpPr/>
              <p:nvPr/>
            </p:nvCxnSpPr>
            <p:spPr>
              <a:xfrm>
                <a:off x="12623800" y="178844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6" name="Google Shape;566;p104"/>
              <p:cNvCxnSpPr/>
              <p:nvPr/>
            </p:nvCxnSpPr>
            <p:spPr>
              <a:xfrm>
                <a:off x="12623800" y="207985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7" name="Google Shape;567;p104"/>
              <p:cNvCxnSpPr/>
              <p:nvPr/>
            </p:nvCxnSpPr>
            <p:spPr>
              <a:xfrm>
                <a:off x="12623800" y="237126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8" name="Google Shape;568;p104"/>
              <p:cNvCxnSpPr/>
              <p:nvPr/>
            </p:nvCxnSpPr>
            <p:spPr>
              <a:xfrm>
                <a:off x="12623800" y="266267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69" name="Google Shape;569;p104"/>
              <p:cNvCxnSpPr/>
              <p:nvPr/>
            </p:nvCxnSpPr>
            <p:spPr>
              <a:xfrm>
                <a:off x="12623800" y="295408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0" name="Google Shape;570;p104"/>
              <p:cNvCxnSpPr/>
              <p:nvPr/>
            </p:nvCxnSpPr>
            <p:spPr>
              <a:xfrm>
                <a:off x="12623800" y="3245499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1" name="Google Shape;571;p104"/>
              <p:cNvCxnSpPr/>
              <p:nvPr/>
            </p:nvCxnSpPr>
            <p:spPr>
              <a:xfrm>
                <a:off x="12623800" y="353691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2" name="Google Shape;572;p104"/>
              <p:cNvCxnSpPr/>
              <p:nvPr/>
            </p:nvCxnSpPr>
            <p:spPr>
              <a:xfrm>
                <a:off x="12623800" y="382832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3" name="Google Shape;573;p104"/>
              <p:cNvCxnSpPr/>
              <p:nvPr/>
            </p:nvCxnSpPr>
            <p:spPr>
              <a:xfrm>
                <a:off x="12623800" y="411973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4" name="Google Shape;574;p104"/>
              <p:cNvCxnSpPr/>
              <p:nvPr/>
            </p:nvCxnSpPr>
            <p:spPr>
              <a:xfrm>
                <a:off x="12623800" y="4411143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5" name="Google Shape;575;p104"/>
              <p:cNvCxnSpPr/>
              <p:nvPr/>
            </p:nvCxnSpPr>
            <p:spPr>
              <a:xfrm>
                <a:off x="12623800" y="470255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6" name="Google Shape;576;p104"/>
              <p:cNvCxnSpPr/>
              <p:nvPr/>
            </p:nvCxnSpPr>
            <p:spPr>
              <a:xfrm>
                <a:off x="12623800" y="499396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7" name="Google Shape;577;p104"/>
              <p:cNvCxnSpPr/>
              <p:nvPr/>
            </p:nvCxnSpPr>
            <p:spPr>
              <a:xfrm>
                <a:off x="12623800" y="528537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8" name="Google Shape;578;p104"/>
              <p:cNvCxnSpPr/>
              <p:nvPr/>
            </p:nvCxnSpPr>
            <p:spPr>
              <a:xfrm>
                <a:off x="12623800" y="557678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9" name="Google Shape;579;p104"/>
              <p:cNvCxnSpPr/>
              <p:nvPr/>
            </p:nvCxnSpPr>
            <p:spPr>
              <a:xfrm>
                <a:off x="12623800" y="586819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0" name="Google Shape;580;p104"/>
              <p:cNvCxnSpPr/>
              <p:nvPr/>
            </p:nvCxnSpPr>
            <p:spPr>
              <a:xfrm>
                <a:off x="12623800" y="6159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81" name="Google Shape;581;p104"/>
            <p:cNvGrpSpPr/>
            <p:nvPr/>
          </p:nvGrpSpPr>
          <p:grpSpPr>
            <a:xfrm>
              <a:off x="1277000" y="623550"/>
              <a:ext cx="9638000" cy="5537100"/>
              <a:chOff x="1277000" y="623550"/>
              <a:chExt cx="9638000" cy="5537100"/>
            </a:xfrm>
          </p:grpSpPr>
          <p:sp>
            <p:nvSpPr>
              <p:cNvPr id="582" name="Google Shape;582;p104"/>
              <p:cNvSpPr/>
              <p:nvPr/>
            </p:nvSpPr>
            <p:spPr>
              <a:xfrm>
                <a:off x="688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83" name="Google Shape;583;p104"/>
              <p:cNvSpPr/>
              <p:nvPr/>
            </p:nvSpPr>
            <p:spPr>
              <a:xfrm>
                <a:off x="875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84" name="Google Shape;584;p104"/>
              <p:cNvSpPr/>
              <p:nvPr/>
            </p:nvSpPr>
            <p:spPr>
              <a:xfrm>
                <a:off x="782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85" name="Google Shape;585;p104"/>
              <p:cNvSpPr/>
              <p:nvPr/>
            </p:nvSpPr>
            <p:spPr>
              <a:xfrm>
                <a:off x="969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86" name="Google Shape;586;p104"/>
              <p:cNvSpPr/>
              <p:nvPr/>
            </p:nvSpPr>
            <p:spPr>
              <a:xfrm>
                <a:off x="1062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87" name="Google Shape;587;p104"/>
              <p:cNvSpPr/>
              <p:nvPr/>
            </p:nvSpPr>
            <p:spPr>
              <a:xfrm>
                <a:off x="595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88" name="Google Shape;588;p104"/>
              <p:cNvSpPr/>
              <p:nvPr/>
            </p:nvSpPr>
            <p:spPr>
              <a:xfrm>
                <a:off x="127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89" name="Google Shape;589;p104"/>
              <p:cNvSpPr/>
              <p:nvPr/>
            </p:nvSpPr>
            <p:spPr>
              <a:xfrm>
                <a:off x="221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90" name="Google Shape;590;p104"/>
              <p:cNvSpPr/>
              <p:nvPr/>
            </p:nvSpPr>
            <p:spPr>
              <a:xfrm>
                <a:off x="314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91" name="Google Shape;591;p104"/>
              <p:cNvSpPr/>
              <p:nvPr/>
            </p:nvSpPr>
            <p:spPr>
              <a:xfrm>
                <a:off x="408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92" name="Google Shape;592;p104"/>
              <p:cNvSpPr/>
              <p:nvPr/>
            </p:nvSpPr>
            <p:spPr>
              <a:xfrm>
                <a:off x="501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593" name="Google Shape;593;p104"/>
            <p:cNvSpPr/>
            <p:nvPr/>
          </p:nvSpPr>
          <p:spPr>
            <a:xfrm>
              <a:off x="-600" y="0"/>
              <a:ext cx="12193204" cy="6858001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4" name="Google Shape;594;p104"/>
            <p:cNvSpPr/>
            <p:nvPr/>
          </p:nvSpPr>
          <p:spPr>
            <a:xfrm>
              <a:off x="629400" y="6159600"/>
              <a:ext cx="10933200" cy="378600"/>
            </a:xfrm>
            <a:prstGeom prst="rect">
              <a:avLst/>
            </a:prstGeom>
            <a:solidFill>
              <a:schemeClr val="accent3">
                <a:alpha val="627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5" name="Google Shape;595;p104"/>
            <p:cNvSpPr/>
            <p:nvPr/>
          </p:nvSpPr>
          <p:spPr>
            <a:xfrm>
              <a:off x="629400" y="1497600"/>
              <a:ext cx="10932300" cy="583200"/>
            </a:xfrm>
            <a:prstGeom prst="rect">
              <a:avLst/>
            </a:prstGeom>
            <a:solidFill>
              <a:schemeClr val="accent3">
                <a:alpha val="627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596" name="Google Shape;596;p104"/>
            <p:cNvGrpSpPr/>
            <p:nvPr/>
          </p:nvGrpSpPr>
          <p:grpSpPr>
            <a:xfrm>
              <a:off x="629400" y="5975122"/>
              <a:ext cx="10933294" cy="79500"/>
              <a:chOff x="629400" y="5975122"/>
              <a:chExt cx="10933294" cy="79500"/>
            </a:xfrm>
          </p:grpSpPr>
          <p:sp>
            <p:nvSpPr>
              <p:cNvPr id="597" name="Google Shape;597;p104"/>
              <p:cNvSpPr/>
              <p:nvPr/>
            </p:nvSpPr>
            <p:spPr>
              <a:xfrm>
                <a:off x="2880128" y="5975122"/>
                <a:ext cx="19302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98" name="Google Shape;598;p104"/>
              <p:cNvSpPr/>
              <p:nvPr/>
            </p:nvSpPr>
            <p:spPr>
              <a:xfrm>
                <a:off x="9626194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599" name="Google Shape;599;p104"/>
              <p:cNvSpPr/>
              <p:nvPr/>
            </p:nvSpPr>
            <p:spPr>
              <a:xfrm>
                <a:off x="7372407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600" name="Google Shape;600;p104"/>
              <p:cNvSpPr/>
              <p:nvPr/>
            </p:nvSpPr>
            <p:spPr>
              <a:xfrm>
                <a:off x="5127797" y="5975122"/>
                <a:ext cx="19272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601" name="Google Shape;601;p104"/>
              <p:cNvSpPr/>
              <p:nvPr/>
            </p:nvSpPr>
            <p:spPr>
              <a:xfrm>
                <a:off x="629400" y="5975122"/>
                <a:ext cx="19332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602" name="Google Shape;602;p104"/>
            <p:cNvSpPr/>
            <p:nvPr/>
          </p:nvSpPr>
          <p:spPr>
            <a:xfrm>
              <a:off x="629400" y="2080801"/>
              <a:ext cx="10931999" cy="4084125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627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03" name="Google Shape;603;p104"/>
            <p:cNvSpPr txBox="1"/>
            <p:nvPr/>
          </p:nvSpPr>
          <p:spPr>
            <a:xfrm>
              <a:off x="630000" y="6144442"/>
              <a:ext cx="9030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4" name="Google Shape;604;p10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0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7898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itle Slide">
  <p:cSld name="D. Title Slid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05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09" name="Google Shape;609;p105"/>
          <p:cNvPicPr preferRelativeResize="0"/>
          <p:nvPr/>
        </p:nvPicPr>
        <p:blipFill rotWithShape="1">
          <a:blip r:embed="rId3">
            <a:alphaModFix/>
          </a:blip>
          <a:srcRect l="1727" t="8740" r="107" b="27"/>
          <a:stretch/>
        </p:blipFill>
        <p:spPr>
          <a:xfrm rot="-5400000" flipH="1">
            <a:off x="8471922" y="1973271"/>
            <a:ext cx="58057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05"/>
          <p:cNvPicPr preferRelativeResize="0"/>
          <p:nvPr/>
        </p:nvPicPr>
        <p:blipFill rotWithShape="1">
          <a:blip r:embed="rId4">
            <a:alphaModFix/>
          </a:blip>
          <a:srcRect t="10241" b="12811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11" name="Google Shape;611;p105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1176"/>
                </a:srgbClr>
              </a:gs>
              <a:gs pos="100000">
                <a:srgbClr val="002060">
                  <a:alpha val="81176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2" name="Google Shape;612;p105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613" name="Google Shape;613;p105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4" name="Google Shape;614;p105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5" name="Google Shape;615;p105"/>
          <p:cNvPicPr preferRelativeResize="0"/>
          <p:nvPr/>
        </p:nvPicPr>
        <p:blipFill rotWithShape="1">
          <a:blip r:embed="rId5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10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7678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and Text">
  <p:cSld name="D. Title and Text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0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06"/>
          <p:cNvSpPr txBox="1">
            <a:spLocks noGrp="1"/>
          </p:cNvSpPr>
          <p:nvPr>
            <p:ph type="body" idx="1"/>
          </p:nvPr>
        </p:nvSpPr>
        <p:spPr>
          <a:xfrm>
            <a:off x="629400" y="2085628"/>
            <a:ext cx="10934100" cy="4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621" name="Google Shape;621;p10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6497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Gray slice heading">
  <p:cSld name="D. Gray slice heading">
    <p:bg>
      <p:bgPr>
        <a:solidFill>
          <a:schemeClr val="l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0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07"/>
          <p:cNvSpPr/>
          <p:nvPr/>
        </p:nvSpPr>
        <p:spPr>
          <a:xfrm>
            <a:off x="1" y="-1309"/>
            <a:ext cx="4694400" cy="685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26" name="Google Shape;626;p107"/>
          <p:cNvSpPr txBox="1">
            <a:spLocks noGrp="1"/>
          </p:cNvSpPr>
          <p:nvPr>
            <p:ph type="subTitle" idx="1"/>
          </p:nvPr>
        </p:nvSpPr>
        <p:spPr>
          <a:xfrm>
            <a:off x="630000" y="2158987"/>
            <a:ext cx="3744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7" name="Google Shape;627;p107"/>
          <p:cNvSpPr txBox="1">
            <a:spLocks noGrp="1"/>
          </p:cNvSpPr>
          <p:nvPr>
            <p:ph type="title"/>
          </p:nvPr>
        </p:nvSpPr>
        <p:spPr>
          <a:xfrm>
            <a:off x="630000" y="1227048"/>
            <a:ext cx="3744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0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031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box">
  <p:cSld name="D. Section header box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10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08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00" cy="3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108"/>
          <p:cNvSpPr/>
          <p:nvPr/>
        </p:nvSpPr>
        <p:spPr>
          <a:xfrm>
            <a:off x="1280693" y="1424081"/>
            <a:ext cx="951600" cy="951600"/>
          </a:xfrm>
          <a:prstGeom prst="rect">
            <a:avLst/>
          </a:prstGeom>
          <a:noFill/>
          <a:ln w="107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4" name="Google Shape;634;p10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1070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line">
  <p:cSld name="D. Section header line">
    <p:bg>
      <p:bgPr>
        <a:solidFill>
          <a:schemeClr val="lt1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10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09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9" name="Google Shape;639;p109"/>
          <p:cNvCxnSpPr/>
          <p:nvPr/>
        </p:nvCxnSpPr>
        <p:spPr>
          <a:xfrm>
            <a:off x="630000" y="3680016"/>
            <a:ext cx="1155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0" name="Google Shape;640;p10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1903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White one third">
  <p:cSld name="D. 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10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4064994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1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1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6" name="Google Shape;646;p110"/>
          <p:cNvSpPr/>
          <p:nvPr/>
        </p:nvSpPr>
        <p:spPr>
          <a:xfrm>
            <a:off x="0" y="0"/>
            <a:ext cx="4079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7" name="Google Shape;647;p110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403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0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09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0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ighlight">
  <p:cSld name="D. 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11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716560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11"/>
          <p:cNvSpPr/>
          <p:nvPr/>
        </p:nvSpPr>
        <p:spPr>
          <a:xfrm>
            <a:off x="0" y="0"/>
            <a:ext cx="7172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3" name="Google Shape;653;p11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1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5" name="Google Shape;655;p11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76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8900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Four column green">
  <p:cSld name="D. Four column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12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902924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12"/>
          <p:cNvSpPr/>
          <p:nvPr/>
        </p:nvSpPr>
        <p:spPr>
          <a:xfrm>
            <a:off x="0" y="0"/>
            <a:ext cx="9034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1" name="Google Shape;661;p11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1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3" name="Google Shape;663;p11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8101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9452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one third">
  <p:cSld name="D. 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13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113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13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0" name="Google Shape;670;p11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1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2" name="Google Shape;672;p1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4254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alf">
  <p:cSld name="D. 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14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5689582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1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7" name="Google Shape;677;p114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78" name="Google Shape;678;p114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1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0" name="Google Shape;680;p11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1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8736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two third">
  <p:cSld name="D. 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15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7409849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15"/>
          <p:cNvSpPr/>
          <p:nvPr/>
        </p:nvSpPr>
        <p:spPr>
          <a:xfrm>
            <a:off x="7819543" y="0"/>
            <a:ext cx="43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6" name="Google Shape;686;p115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Google Shape;687;p11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15"/>
          <p:cNvSpPr txBox="1">
            <a:spLocks noGrp="1"/>
          </p:cNvSpPr>
          <p:nvPr>
            <p:ph type="title"/>
          </p:nvPr>
        </p:nvSpPr>
        <p:spPr>
          <a:xfrm>
            <a:off x="630936" y="1785600"/>
            <a:ext cx="62475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1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0" name="Google Shape;690;p1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211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Left arrow">
  <p:cSld name="D. 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16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4" name="Google Shape;694;p11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1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96" name="Google Shape;696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97" name="Google Shape;697;p116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6691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left arrow">
  <p:cSld name="D. Green left arrow">
    <p:bg>
      <p:bgPr>
        <a:solidFill>
          <a:schemeClr val="lt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17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2" name="Google Shape;702;p117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1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1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05" name="Google Shape;705;p117"/>
          <p:cNvPicPr preferRelativeResize="0"/>
          <p:nvPr/>
        </p:nvPicPr>
        <p:blipFill rotWithShape="1">
          <a:blip r:embed="rId3">
            <a:alphaModFix/>
          </a:blip>
          <a:srcRect t="6214" b="7712"/>
          <a:stretch/>
        </p:blipFill>
        <p:spPr>
          <a:xfrm rot="120272">
            <a:off x="2174464" y="3402958"/>
            <a:ext cx="2696316" cy="346386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06" name="Google Shape;706;p1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332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one third">
  <p:cSld name="D. 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11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0" name="Google Shape;710;p11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18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2" name="Google Shape;712;p118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3" name="Google Shape;713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14" name="Google Shape;714;p1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5320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one third">
  <p:cSld name="D. Green arrow one third">
    <p:bg>
      <p:bgPr>
        <a:solidFill>
          <a:schemeClr val="lt1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19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8" name="Google Shape;718;p119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1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1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21" name="Google Shape;721;p119"/>
          <p:cNvPicPr preferRelativeResize="0"/>
          <p:nvPr/>
        </p:nvPicPr>
        <p:blipFill rotWithShape="1">
          <a:blip r:embed="rId3">
            <a:alphaModFix/>
          </a:blip>
          <a:srcRect t="7564" b="6862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22" name="Google Shape;722;p1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8767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half">
  <p:cSld name="D. 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20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6" name="Google Shape;726;p12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2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2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29" name="Google Shape;729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30" name="Google Shape;730;p1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49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0"/>
          <p:cNvSpPr txBox="1">
            <a:spLocks noGrp="1"/>
          </p:cNvSpPr>
          <p:nvPr>
            <p:ph type="sldNum" idx="12"/>
          </p:nvPr>
        </p:nvSpPr>
        <p:spPr>
          <a:xfrm>
            <a:off x="11751470" y="6543673"/>
            <a:ext cx="233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00" tIns="17100" rIns="17100" bIns="171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half">
  <p:cSld name="D. Green arrow half">
    <p:bg>
      <p:bgPr>
        <a:solidFill>
          <a:schemeClr val="lt1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21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4" name="Google Shape;734;p12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2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2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37" name="Google Shape;737;p121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4459994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38" name="Google Shape;738;p1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9266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two third">
  <p:cSld name="D. Green arrow two third">
    <p:bg>
      <p:bgPr>
        <a:solidFill>
          <a:schemeClr val="lt1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22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2" name="Google Shape;742;p12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2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2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45" name="Google Shape;745;p122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6567450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46" name="Google Shape;746;p1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8877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ig statement green">
  <p:cSld name="D. 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2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2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51" name="Google Shape;751;p123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2724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ig statement icon">
  <p:cSld name="D. Big statement icon">
    <p:bg>
      <p:bgPr>
        <a:solidFill>
          <a:schemeClr val="lt1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2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24"/>
          <p:cNvSpPr/>
          <p:nvPr/>
        </p:nvSpPr>
        <p:spPr>
          <a:xfrm>
            <a:off x="630000" y="625475"/>
            <a:ext cx="932700" cy="932700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57" name="Google Shape;757;p124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8587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Quote">
  <p:cSld name="D. Quote">
    <p:bg>
      <p:bgPr>
        <a:solidFill>
          <a:schemeClr val="accent1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2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62" name="Google Shape;762;p12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3" name="Google Shape;763;p125"/>
          <p:cNvPicPr preferRelativeResize="0"/>
          <p:nvPr/>
        </p:nvPicPr>
        <p:blipFill rotWithShape="1">
          <a:blip r:embed="rId3">
            <a:alphaModFix/>
          </a:blip>
          <a:srcRect r="3633" b="1254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64" name="Google Shape;764;p125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65" name="Google Shape;765;p1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24270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Special gray">
  <p:cSld name="D. Special gray">
    <p:bg>
      <p:bgPr>
        <a:solidFill>
          <a:srgbClr val="121212"/>
        </a:soli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26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69" name="Google Shape;769;p12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2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9527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able of contents">
  <p:cSld name="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127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5" name="Google Shape;775;p127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6" name="Google Shape;776;p127"/>
          <p:cNvSpPr txBox="1"/>
          <p:nvPr/>
        </p:nvSpPr>
        <p:spPr>
          <a:xfrm>
            <a:off x="630000" y="2577934"/>
            <a:ext cx="28194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2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2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79" name="Google Shape;779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80" name="Google Shape;780;p1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4341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lank green">
  <p:cSld name="D. 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2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2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5" name="Google Shape;785;p1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4627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lank">
  <p:cSld name="D. Blank">
    <p:bg>
      <p:bgPr>
        <a:solidFill>
          <a:schemeClr val="lt1"/>
        </a:solid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12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6923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Disclaimer">
  <p:cSld name="D. Disclaimer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3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34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End">
  <p:cSld name="D. End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31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98" name="Google Shape;798;p131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99" name="Google Shape;799;p131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00" name="Google Shape;800;p131"/>
          <p:cNvPicPr preferRelativeResize="0"/>
          <p:nvPr/>
        </p:nvPicPr>
        <p:blipFill rotWithShape="1">
          <a:blip r:embed="rId4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3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0128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ayout guide">
  <p:cSld name="D. Layout guide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4" name="Google Shape;804;p132"/>
          <p:cNvGrpSpPr/>
          <p:nvPr/>
        </p:nvGrpSpPr>
        <p:grpSpPr>
          <a:xfrm>
            <a:off x="-808" y="-1"/>
            <a:ext cx="12194008" cy="6858002"/>
            <a:chOff x="-808" y="-1"/>
            <a:chExt cx="12194008" cy="6858002"/>
          </a:xfrm>
        </p:grpSpPr>
        <p:sp>
          <p:nvSpPr>
            <p:cNvPr id="805" name="Google Shape;805;p132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806" name="Google Shape;806;p132"/>
            <p:cNvGrpSpPr/>
            <p:nvPr/>
          </p:nvGrpSpPr>
          <p:grpSpPr>
            <a:xfrm>
              <a:off x="-808" y="622800"/>
              <a:ext cx="12192907" cy="5536800"/>
              <a:chOff x="12623800" y="622800"/>
              <a:chExt cx="11175900" cy="5536800"/>
            </a:xfrm>
          </p:grpSpPr>
          <p:cxnSp>
            <p:nvCxnSpPr>
              <p:cNvPr id="807" name="Google Shape;807;p132"/>
              <p:cNvCxnSpPr/>
              <p:nvPr/>
            </p:nvCxnSpPr>
            <p:spPr>
              <a:xfrm>
                <a:off x="12623800" y="6228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8" name="Google Shape;808;p132"/>
              <p:cNvCxnSpPr/>
              <p:nvPr/>
            </p:nvCxnSpPr>
            <p:spPr>
              <a:xfrm>
                <a:off x="12623800" y="91421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9" name="Google Shape;809;p132"/>
              <p:cNvCxnSpPr/>
              <p:nvPr/>
            </p:nvCxnSpPr>
            <p:spPr>
              <a:xfrm>
                <a:off x="12623800" y="120562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0" name="Google Shape;810;p132"/>
              <p:cNvCxnSpPr/>
              <p:nvPr/>
            </p:nvCxnSpPr>
            <p:spPr>
              <a:xfrm>
                <a:off x="12623800" y="1497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1" name="Google Shape;811;p132"/>
              <p:cNvCxnSpPr/>
              <p:nvPr/>
            </p:nvCxnSpPr>
            <p:spPr>
              <a:xfrm>
                <a:off x="12623800" y="178844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2" name="Google Shape;812;p132"/>
              <p:cNvCxnSpPr/>
              <p:nvPr/>
            </p:nvCxnSpPr>
            <p:spPr>
              <a:xfrm>
                <a:off x="12623800" y="207985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3" name="Google Shape;813;p132"/>
              <p:cNvCxnSpPr/>
              <p:nvPr/>
            </p:nvCxnSpPr>
            <p:spPr>
              <a:xfrm>
                <a:off x="12623800" y="237126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4" name="Google Shape;814;p132"/>
              <p:cNvCxnSpPr/>
              <p:nvPr/>
            </p:nvCxnSpPr>
            <p:spPr>
              <a:xfrm>
                <a:off x="12623800" y="266267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5" name="Google Shape;815;p132"/>
              <p:cNvCxnSpPr/>
              <p:nvPr/>
            </p:nvCxnSpPr>
            <p:spPr>
              <a:xfrm>
                <a:off x="12623800" y="295408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6" name="Google Shape;816;p132"/>
              <p:cNvCxnSpPr/>
              <p:nvPr/>
            </p:nvCxnSpPr>
            <p:spPr>
              <a:xfrm>
                <a:off x="12623800" y="3245499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7" name="Google Shape;817;p132"/>
              <p:cNvCxnSpPr/>
              <p:nvPr/>
            </p:nvCxnSpPr>
            <p:spPr>
              <a:xfrm>
                <a:off x="12623800" y="353691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8" name="Google Shape;818;p132"/>
              <p:cNvCxnSpPr/>
              <p:nvPr/>
            </p:nvCxnSpPr>
            <p:spPr>
              <a:xfrm>
                <a:off x="12623800" y="382832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19" name="Google Shape;819;p132"/>
              <p:cNvCxnSpPr/>
              <p:nvPr/>
            </p:nvCxnSpPr>
            <p:spPr>
              <a:xfrm>
                <a:off x="12623800" y="411973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0" name="Google Shape;820;p132"/>
              <p:cNvCxnSpPr/>
              <p:nvPr/>
            </p:nvCxnSpPr>
            <p:spPr>
              <a:xfrm>
                <a:off x="12623800" y="4411143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1" name="Google Shape;821;p132"/>
              <p:cNvCxnSpPr/>
              <p:nvPr/>
            </p:nvCxnSpPr>
            <p:spPr>
              <a:xfrm>
                <a:off x="12623800" y="470255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2" name="Google Shape;822;p132"/>
              <p:cNvCxnSpPr/>
              <p:nvPr/>
            </p:nvCxnSpPr>
            <p:spPr>
              <a:xfrm>
                <a:off x="12623800" y="499396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3" name="Google Shape;823;p132"/>
              <p:cNvCxnSpPr/>
              <p:nvPr/>
            </p:nvCxnSpPr>
            <p:spPr>
              <a:xfrm>
                <a:off x="12623800" y="528537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4" name="Google Shape;824;p132"/>
              <p:cNvCxnSpPr/>
              <p:nvPr/>
            </p:nvCxnSpPr>
            <p:spPr>
              <a:xfrm>
                <a:off x="12623800" y="557678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5" name="Google Shape;825;p132"/>
              <p:cNvCxnSpPr/>
              <p:nvPr/>
            </p:nvCxnSpPr>
            <p:spPr>
              <a:xfrm>
                <a:off x="12623800" y="586819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6" name="Google Shape;826;p132"/>
              <p:cNvCxnSpPr/>
              <p:nvPr/>
            </p:nvCxnSpPr>
            <p:spPr>
              <a:xfrm>
                <a:off x="12623800" y="6159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827" name="Google Shape;827;p132"/>
            <p:cNvGrpSpPr/>
            <p:nvPr/>
          </p:nvGrpSpPr>
          <p:grpSpPr>
            <a:xfrm>
              <a:off x="1277000" y="623550"/>
              <a:ext cx="9638000" cy="5537100"/>
              <a:chOff x="1277000" y="623550"/>
              <a:chExt cx="9638000" cy="5537100"/>
            </a:xfrm>
          </p:grpSpPr>
          <p:sp>
            <p:nvSpPr>
              <p:cNvPr id="828" name="Google Shape;828;p132"/>
              <p:cNvSpPr/>
              <p:nvPr/>
            </p:nvSpPr>
            <p:spPr>
              <a:xfrm>
                <a:off x="688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29" name="Google Shape;829;p132"/>
              <p:cNvSpPr/>
              <p:nvPr/>
            </p:nvSpPr>
            <p:spPr>
              <a:xfrm>
                <a:off x="875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0" name="Google Shape;830;p132"/>
              <p:cNvSpPr/>
              <p:nvPr/>
            </p:nvSpPr>
            <p:spPr>
              <a:xfrm>
                <a:off x="782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1" name="Google Shape;831;p132"/>
              <p:cNvSpPr/>
              <p:nvPr/>
            </p:nvSpPr>
            <p:spPr>
              <a:xfrm>
                <a:off x="969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2" name="Google Shape;832;p132"/>
              <p:cNvSpPr/>
              <p:nvPr/>
            </p:nvSpPr>
            <p:spPr>
              <a:xfrm>
                <a:off x="1062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3" name="Google Shape;833;p132"/>
              <p:cNvSpPr/>
              <p:nvPr/>
            </p:nvSpPr>
            <p:spPr>
              <a:xfrm>
                <a:off x="595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4" name="Google Shape;834;p132"/>
              <p:cNvSpPr/>
              <p:nvPr/>
            </p:nvSpPr>
            <p:spPr>
              <a:xfrm>
                <a:off x="127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5" name="Google Shape;835;p132"/>
              <p:cNvSpPr/>
              <p:nvPr/>
            </p:nvSpPr>
            <p:spPr>
              <a:xfrm>
                <a:off x="221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6" name="Google Shape;836;p132"/>
              <p:cNvSpPr/>
              <p:nvPr/>
            </p:nvSpPr>
            <p:spPr>
              <a:xfrm>
                <a:off x="314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7" name="Google Shape;837;p132"/>
              <p:cNvSpPr/>
              <p:nvPr/>
            </p:nvSpPr>
            <p:spPr>
              <a:xfrm>
                <a:off x="408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38" name="Google Shape;838;p132"/>
              <p:cNvSpPr/>
              <p:nvPr/>
            </p:nvSpPr>
            <p:spPr>
              <a:xfrm>
                <a:off x="501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627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839" name="Google Shape;839;p132"/>
            <p:cNvSpPr/>
            <p:nvPr/>
          </p:nvSpPr>
          <p:spPr>
            <a:xfrm>
              <a:off x="-600" y="0"/>
              <a:ext cx="12193204" cy="6858001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40" name="Google Shape;840;p132"/>
            <p:cNvSpPr/>
            <p:nvPr/>
          </p:nvSpPr>
          <p:spPr>
            <a:xfrm>
              <a:off x="629400" y="6159600"/>
              <a:ext cx="10933200" cy="378600"/>
            </a:xfrm>
            <a:prstGeom prst="rect">
              <a:avLst/>
            </a:prstGeom>
            <a:solidFill>
              <a:schemeClr val="accent3">
                <a:alpha val="627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41" name="Google Shape;841;p132"/>
            <p:cNvSpPr/>
            <p:nvPr/>
          </p:nvSpPr>
          <p:spPr>
            <a:xfrm>
              <a:off x="629400" y="1497600"/>
              <a:ext cx="10932300" cy="583200"/>
            </a:xfrm>
            <a:prstGeom prst="rect">
              <a:avLst/>
            </a:prstGeom>
            <a:solidFill>
              <a:schemeClr val="accent3">
                <a:alpha val="627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842" name="Google Shape;842;p132"/>
            <p:cNvGrpSpPr/>
            <p:nvPr/>
          </p:nvGrpSpPr>
          <p:grpSpPr>
            <a:xfrm>
              <a:off x="629400" y="5975122"/>
              <a:ext cx="10933294" cy="79500"/>
              <a:chOff x="629400" y="5975122"/>
              <a:chExt cx="10933294" cy="79500"/>
            </a:xfrm>
          </p:grpSpPr>
          <p:sp>
            <p:nvSpPr>
              <p:cNvPr id="843" name="Google Shape;843;p132"/>
              <p:cNvSpPr/>
              <p:nvPr/>
            </p:nvSpPr>
            <p:spPr>
              <a:xfrm>
                <a:off x="2880128" y="5975122"/>
                <a:ext cx="19302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44" name="Google Shape;844;p132"/>
              <p:cNvSpPr/>
              <p:nvPr/>
            </p:nvSpPr>
            <p:spPr>
              <a:xfrm>
                <a:off x="9626194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45" name="Google Shape;845;p132"/>
              <p:cNvSpPr/>
              <p:nvPr/>
            </p:nvSpPr>
            <p:spPr>
              <a:xfrm>
                <a:off x="7372407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46" name="Google Shape;846;p132"/>
              <p:cNvSpPr/>
              <p:nvPr/>
            </p:nvSpPr>
            <p:spPr>
              <a:xfrm>
                <a:off x="5127797" y="5975122"/>
                <a:ext cx="19272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47" name="Google Shape;847;p132"/>
              <p:cNvSpPr/>
              <p:nvPr/>
            </p:nvSpPr>
            <p:spPr>
              <a:xfrm>
                <a:off x="629400" y="5975122"/>
                <a:ext cx="1933200" cy="79500"/>
              </a:xfrm>
              <a:prstGeom prst="rect">
                <a:avLst/>
              </a:prstGeom>
              <a:solidFill>
                <a:schemeClr val="accent5">
                  <a:alpha val="118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848" name="Google Shape;848;p132"/>
            <p:cNvSpPr/>
            <p:nvPr/>
          </p:nvSpPr>
          <p:spPr>
            <a:xfrm>
              <a:off x="629400" y="2080801"/>
              <a:ext cx="10931999" cy="4084125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627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49" name="Google Shape;849;p132"/>
            <p:cNvSpPr txBox="1"/>
            <p:nvPr/>
          </p:nvSpPr>
          <p:spPr>
            <a:xfrm>
              <a:off x="630000" y="6144442"/>
              <a:ext cx="9030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0" name="Google Shape;850;p13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3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3527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 Overview">
  <p:cSld name="Agenda Section Header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3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4" name="Google Shape;854;p133"/>
          <p:cNvSpPr/>
          <p:nvPr/>
        </p:nvSpPr>
        <p:spPr>
          <a:xfrm>
            <a:off x="1388145" y="4691187"/>
            <a:ext cx="929400" cy="99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5" name="Google Shape;855;p133"/>
          <p:cNvSpPr/>
          <p:nvPr/>
        </p:nvSpPr>
        <p:spPr>
          <a:xfrm>
            <a:off x="2509482" y="4691187"/>
            <a:ext cx="1570200" cy="1468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6" name="Google Shape;856;p133"/>
          <p:cNvSpPr txBox="1"/>
          <p:nvPr/>
        </p:nvSpPr>
        <p:spPr>
          <a:xfrm>
            <a:off x="630000" y="907198"/>
            <a:ext cx="3448800" cy="3447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7" name="Google Shape;857;p133"/>
          <p:cNvSpPr txBox="1"/>
          <p:nvPr/>
        </p:nvSpPr>
        <p:spPr>
          <a:xfrm>
            <a:off x="1109949" y="1115416"/>
            <a:ext cx="24882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3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5620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">
  <p:cSld name="Agenda Section Header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34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1" name="Google Shape;861;p134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2" name="Google Shape;862;p134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3" name="Google Shape;863;p13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1005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Full Width Overview">
  <p:cSld name="Agenda Full Width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35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6" name="Google Shape;866;p135"/>
          <p:cNvSpPr txBox="1"/>
          <p:nvPr/>
        </p:nvSpPr>
        <p:spPr>
          <a:xfrm>
            <a:off x="630000" y="622800"/>
            <a:ext cx="7190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7" name="Google Shape;867;p135"/>
          <p:cNvCxnSpPr/>
          <p:nvPr/>
        </p:nvCxnSpPr>
        <p:spPr>
          <a:xfrm>
            <a:off x="618898" y="1206000"/>
            <a:ext cx="11576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8" name="Google Shape;868;p13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7812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wo-Thirds">
  <p:cSld name="Agenda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136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136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2" name="Google Shape;872;p13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3" name="Google Shape;873;p136"/>
          <p:cNvSpPr txBox="1"/>
          <p:nvPr/>
        </p:nvSpPr>
        <p:spPr>
          <a:xfrm>
            <a:off x="630000" y="3207715"/>
            <a:ext cx="15471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L"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3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2788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 Overview">
  <p:cSld name="Agenda D. Section Header Overview">
    <p:bg>
      <p:bgPr>
        <a:solidFill>
          <a:schemeClr val="lt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37"/>
          <p:cNvSpPr/>
          <p:nvPr/>
        </p:nvSpPr>
        <p:spPr>
          <a:xfrm>
            <a:off x="1388145" y="4691187"/>
            <a:ext cx="929400" cy="9960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7" name="Google Shape;877;p137"/>
          <p:cNvSpPr/>
          <p:nvPr/>
        </p:nvSpPr>
        <p:spPr>
          <a:xfrm>
            <a:off x="2509482" y="4691187"/>
            <a:ext cx="1570200" cy="1468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8" name="Google Shape;878;p137"/>
          <p:cNvSpPr txBox="1"/>
          <p:nvPr/>
        </p:nvSpPr>
        <p:spPr>
          <a:xfrm>
            <a:off x="630000" y="907197"/>
            <a:ext cx="3448800" cy="34473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9" name="Google Shape;879;p137"/>
          <p:cNvSpPr txBox="1"/>
          <p:nvPr/>
        </p:nvSpPr>
        <p:spPr>
          <a:xfrm>
            <a:off x="1109949" y="1115416"/>
            <a:ext cx="24882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8854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">
  <p:cSld name="Agenda D. Section Header">
    <p:bg>
      <p:bgPr>
        <a:solidFill>
          <a:schemeClr val="lt1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38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3" name="Google Shape;883;p138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4" name="Google Shape;884;p1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7627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Full Width Overview">
  <p:cSld name="Agenda D. Full Width Overview">
    <p:bg>
      <p:bgPr>
        <a:solidFill>
          <a:schemeClr val="lt1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39"/>
          <p:cNvSpPr txBox="1"/>
          <p:nvPr/>
        </p:nvSpPr>
        <p:spPr>
          <a:xfrm>
            <a:off x="630000" y="622800"/>
            <a:ext cx="7190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7" name="Google Shape;887;p139"/>
          <p:cNvCxnSpPr/>
          <p:nvPr/>
        </p:nvCxnSpPr>
        <p:spPr>
          <a:xfrm>
            <a:off x="618898" y="1206000"/>
            <a:ext cx="11576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8" name="Google Shape;888;p1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4508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wo-Thirds">
  <p:cSld name="Agenda D.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140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40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2" name="Google Shape;892;p14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3" name="Google Shape;893;p140"/>
          <p:cNvSpPr txBox="1"/>
          <p:nvPr/>
        </p:nvSpPr>
        <p:spPr>
          <a:xfrm>
            <a:off x="630000" y="3262145"/>
            <a:ext cx="11610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1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039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​"/>
              <a:defRPr/>
            </a:lvl1pPr>
            <a:lvl2pPr marL="914400" lvl="1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2pPr>
            <a:lvl3pPr marL="1371600" lvl="2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/>
            </a:lvl3pPr>
            <a:lvl4pPr marL="1828800" lvl="3" indent="-330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5pPr>
            <a:lvl6pPr marL="2743200" lvl="5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508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4400"/>
              <a:buChar char="​"/>
              <a:defRPr/>
            </a:lvl7pPr>
            <a:lvl8pPr marL="3657600" lvl="7" indent="-571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5400"/>
              <a:buChar char="​"/>
              <a:defRPr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ts val="2400"/>
              <a:buChar char="​"/>
              <a:defRPr/>
            </a:lvl9pPr>
          </a:lstStyle>
          <a:p>
            <a:endParaRPr/>
          </a:p>
        </p:txBody>
      </p:sp>
      <p:sp>
        <p:nvSpPr>
          <p:cNvPr id="767" name="Google Shape;767;p1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able of Contents">
  <p:cSld name="Agenda 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41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7" name="Google Shape;897;p141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8" name="Google Shape;898;p141"/>
          <p:cNvSpPr txBox="1"/>
          <p:nvPr/>
        </p:nvSpPr>
        <p:spPr>
          <a:xfrm>
            <a:off x="630000" y="2577934"/>
            <a:ext cx="28194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14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00" name="Google Shape;900;p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1" name="Google Shape;901;p1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5558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56"/>
          <p:cNvSpPr txBox="1">
            <a:spLocks noGrp="1"/>
          </p:cNvSpPr>
          <p:nvPr>
            <p:ph type="sldNum" idx="12"/>
          </p:nvPr>
        </p:nvSpPr>
        <p:spPr>
          <a:xfrm>
            <a:off x="11751470" y="6543673"/>
            <a:ext cx="233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00" tIns="17100" rIns="17100" bIns="171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7194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5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57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5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9252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5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68" name="Google Shape;968;p15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969" name="Google Shape;969;p1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1146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5707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6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​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/>
            </a:lvl3pPr>
            <a:lvl4pPr marL="182880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5pPr>
            <a:lvl6pPr marL="274320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4400"/>
              <a:buChar char="​"/>
              <a:defRPr/>
            </a:lvl7pPr>
            <a:lvl8pPr marL="365760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5400"/>
              <a:buChar char="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ts val="2400"/>
              <a:buChar char="​"/>
              <a:defRPr/>
            </a:lvl9pPr>
          </a:lstStyle>
          <a:p>
            <a:endParaRPr/>
          </a:p>
        </p:txBody>
      </p:sp>
      <p:sp>
        <p:nvSpPr>
          <p:cNvPr id="976" name="Google Shape;976;p1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1220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Blank">
  <p:cSld name="WO: Blank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1"/>
          <p:cNvSpPr txBox="1">
            <a:spLocks noGrp="1"/>
          </p:cNvSpPr>
          <p:nvPr>
            <p:ph type="body" idx="1"/>
          </p:nvPr>
        </p:nvSpPr>
        <p:spPr>
          <a:xfrm>
            <a:off x="392153" y="182661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979" name="Google Shape;979;p16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0542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162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83" name="Google Shape;983;p162"/>
          <p:cNvPicPr preferRelativeResize="0"/>
          <p:nvPr/>
        </p:nvPicPr>
        <p:blipFill rotWithShape="1">
          <a:blip r:embed="rId3">
            <a:alphaModFix/>
          </a:blip>
          <a:srcRect l="1727" t="8740" r="107" b="27"/>
          <a:stretch/>
        </p:blipFill>
        <p:spPr>
          <a:xfrm rot="-5400000" flipH="1">
            <a:off x="8471922" y="1973271"/>
            <a:ext cx="58057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62"/>
          <p:cNvPicPr preferRelativeResize="0"/>
          <p:nvPr/>
        </p:nvPicPr>
        <p:blipFill rotWithShape="1">
          <a:blip r:embed="rId4">
            <a:alphaModFix/>
          </a:blip>
          <a:srcRect t="10241" b="12811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85" name="Google Shape;985;p162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86" name="Google Shape;986;p162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987" name="Google Shape;987;p162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8" name="Google Shape;988;p162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89" name="Google Shape;989;p162"/>
          <p:cNvPicPr preferRelativeResize="0"/>
          <p:nvPr/>
        </p:nvPicPr>
        <p:blipFill rotWithShape="1">
          <a:blip r:embed="rId5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6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2544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" type="blank">
  <p:cSld name="End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63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5" name="Google Shape;995;p163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6" name="Google Shape;996;p163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97" name="Google Shape;997;p163"/>
          <p:cNvPicPr preferRelativeResize="0"/>
          <p:nvPr/>
        </p:nvPicPr>
        <p:blipFill rotWithShape="1">
          <a:blip r:embed="rId4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16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5512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D. Title Only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6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6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16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47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13"/>
          <p:cNvSpPr/>
          <p:nvPr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71" name="Google Shape;771;p113"/>
          <p:cNvPicPr preferRelativeResize="0"/>
          <p:nvPr/>
        </p:nvPicPr>
        <p:blipFill rotWithShape="1">
          <a:blip r:embed="rId3">
            <a:alphaModFix/>
          </a:blip>
          <a:srcRect l="1731" t="8741" r="102" b="27"/>
          <a:stretch/>
        </p:blipFill>
        <p:spPr>
          <a:xfrm rot="-5400000" flipH="1">
            <a:off x="8471921" y="1973272"/>
            <a:ext cx="5805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13"/>
          <p:cNvPicPr preferRelativeResize="0"/>
          <p:nvPr/>
        </p:nvPicPr>
        <p:blipFill rotWithShape="1">
          <a:blip r:embed="rId4">
            <a:alphaModFix/>
          </a:blip>
          <a:srcRect t="10240" b="12815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73" name="Google Shape;773;p113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4" name="Google Shape;774;p113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775" name="Google Shape;775;p113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6" name="Google Shape;776;p113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7" name="Google Shape;777;p113"/>
          <p:cNvPicPr preferRelativeResize="0"/>
          <p:nvPr/>
        </p:nvPicPr>
        <p:blipFill rotWithShape="1">
          <a:blip r:embed="rId5">
            <a:alphaModFix/>
          </a:blip>
          <a:srcRect t="802" r="949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1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6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65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0" cy="40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007" name="Google Shape;1007;p16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05021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left arrow">
  <p:cSld name="Green left arrow">
    <p:bg>
      <p:bgPr>
        <a:solidFill>
          <a:srgbClr val="F2F2F2"/>
        </a:solidFill>
        <a:effectLst/>
      </p:bgPr>
    </p:bg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66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1" name="Google Shape;1011;p166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rebuchet MS"/>
              <a:buNone/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6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6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14" name="Google Shape;1014;p166"/>
          <p:cNvPicPr preferRelativeResize="0"/>
          <p:nvPr/>
        </p:nvPicPr>
        <p:blipFill rotWithShape="1">
          <a:blip r:embed="rId3">
            <a:alphaModFix/>
          </a:blip>
          <a:srcRect t="6214" b="7712"/>
          <a:stretch/>
        </p:blipFill>
        <p:spPr>
          <a:xfrm rot="120272">
            <a:off x="2174464" y="3402958"/>
            <a:ext cx="2696316" cy="346386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15" name="Google Shape;1015;p16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4222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two third">
  <p:cSld name="D. 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67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9" name="Google Shape;1019;p16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6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1" name="Google Shape;1021;p167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2" name="Google Shape;1022;p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23" name="Google Shape;1023;p16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0929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een">
  <p:cSld name="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6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7" name="Google Shape;1027;p16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68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16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44384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169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3" name="Google Shape;1033;p169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4" name="Google Shape;1034;p169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035" name="Google Shape;1035;p169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6" name="Google Shape;1036;p169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7" name="Google Shape;1037;p169"/>
          <p:cNvPicPr preferRelativeResize="0"/>
          <p:nvPr/>
        </p:nvPicPr>
        <p:blipFill rotWithShape="1">
          <a:blip r:embed="rId3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16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0762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solidFill>
          <a:schemeClr val="lt2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1040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7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70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0" cy="40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043" name="Google Shape;1043;p17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54436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 slice heading">
  <p:cSld name="Gray slice heading">
    <p:bg>
      <p:bgPr>
        <a:solidFill>
          <a:schemeClr val="lt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71"/>
          <p:cNvSpPr/>
          <p:nvPr/>
        </p:nvSpPr>
        <p:spPr>
          <a:xfrm>
            <a:off x="1" y="-1309"/>
            <a:ext cx="4694400" cy="685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47" name="Google Shape;1047;p17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171"/>
          <p:cNvSpPr txBox="1">
            <a:spLocks noGrp="1"/>
          </p:cNvSpPr>
          <p:nvPr>
            <p:ph type="title"/>
          </p:nvPr>
        </p:nvSpPr>
        <p:spPr>
          <a:xfrm>
            <a:off x="630000" y="1544274"/>
            <a:ext cx="34524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7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40514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ox">
  <p:cSld name="Section header box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72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00" cy="3201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7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4" name="Google Shape;1054;p17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72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6" name="Google Shape;1056;p17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9404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line">
  <p:cSld name="Section header line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7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0" name="Google Shape;1060;p17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1" name="Google Shape;1061;p173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62" name="Google Shape;1062;p173"/>
          <p:cNvCxnSpPr/>
          <p:nvPr/>
        </p:nvCxnSpPr>
        <p:spPr>
          <a:xfrm>
            <a:off x="618898" y="3680016"/>
            <a:ext cx="11576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3" name="Google Shape;1063;p17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89993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one third">
  <p:cSld name="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74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4064994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7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7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9" name="Google Shape;1069;p174"/>
          <p:cNvSpPr/>
          <p:nvPr/>
        </p:nvSpPr>
        <p:spPr>
          <a:xfrm>
            <a:off x="0" y="0"/>
            <a:ext cx="40794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0" name="Google Shape;1070;p174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17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217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" type="blank">
  <p:cSld name="BLANK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14"/>
          <p:cNvSpPr/>
          <p:nvPr/>
        </p:nvSpPr>
        <p:spPr>
          <a:xfrm>
            <a:off x="-1" y="5125188"/>
            <a:ext cx="12192000" cy="1580412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3" name="Google Shape;783;p114"/>
          <p:cNvSpPr/>
          <p:nvPr/>
        </p:nvSpPr>
        <p:spPr>
          <a:xfrm>
            <a:off x="-1" y="5125188"/>
            <a:ext cx="12192000" cy="6910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4" name="Google Shape;784;p114"/>
          <p:cNvSpPr/>
          <p:nvPr/>
        </p:nvSpPr>
        <p:spPr>
          <a:xfrm>
            <a:off x="-1" y="6649195"/>
            <a:ext cx="12192000" cy="6910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85" name="Google Shape;785;p114"/>
          <p:cNvPicPr preferRelativeResize="0"/>
          <p:nvPr/>
        </p:nvPicPr>
        <p:blipFill rotWithShape="1">
          <a:blip r:embed="rId4">
            <a:alphaModFix/>
          </a:blip>
          <a:srcRect t="802" r="949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1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ighlight">
  <p:cSld name="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75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716560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75"/>
          <p:cNvSpPr/>
          <p:nvPr/>
        </p:nvSpPr>
        <p:spPr>
          <a:xfrm>
            <a:off x="0" y="0"/>
            <a:ext cx="7172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6" name="Google Shape;1076;p17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7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8" name="Google Shape;1078;p17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p17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4305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one third">
  <p:cSld name="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76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176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76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5" name="Google Shape;1085;p17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7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7" name="Google Shape;1087;p17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5944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alf">
  <p:cSld name="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77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5689582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17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2" name="Google Shape;1092;p177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93" name="Google Shape;1093;p177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7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5" name="Google Shape;1095;p17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7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6868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two third">
  <p:cSld name="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78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7409849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78"/>
          <p:cNvSpPr/>
          <p:nvPr/>
        </p:nvSpPr>
        <p:spPr>
          <a:xfrm>
            <a:off x="7819543" y="0"/>
            <a:ext cx="4372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1" name="Google Shape;1101;p178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02" name="Google Shape;1102;p17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78"/>
          <p:cNvSpPr txBox="1">
            <a:spLocks noGrp="1"/>
          </p:cNvSpPr>
          <p:nvPr>
            <p:ph type="title"/>
          </p:nvPr>
        </p:nvSpPr>
        <p:spPr>
          <a:xfrm>
            <a:off x="630000" y="1804650"/>
            <a:ext cx="62475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7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5" name="Google Shape;1105;p17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0312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arrow">
  <p:cSld name="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79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9" name="Google Shape;1109;p17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17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11" name="Google Shape;1111;p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12" name="Google Shape;1112;p179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7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40880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one third">
  <p:cSld name="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1115;p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18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7" name="Google Shape;1117;p18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8" name="Google Shape;1118;p180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9" name="Google Shape;1119;p180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0" name="Google Shape;1120;p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21" name="Google Shape;1121;p18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0156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one third">
  <p:cSld name="Green arrow one third">
    <p:bg>
      <p:bgPr>
        <a:solidFill>
          <a:srgbClr val="F2F2F2"/>
        </a:solidFill>
        <a:effectLst/>
      </p:bgPr>
    </p:bg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181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5" name="Google Shape;1125;p181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18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8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28" name="Google Shape;1128;p181"/>
          <p:cNvPicPr preferRelativeResize="0"/>
          <p:nvPr/>
        </p:nvPicPr>
        <p:blipFill rotWithShape="1">
          <a:blip r:embed="rId3">
            <a:alphaModFix/>
          </a:blip>
          <a:srcRect t="7564" b="6862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29" name="Google Shape;1129;p18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9798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half">
  <p:cSld name="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18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8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4" name="Google Shape;1134;p182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5" name="Google Shape;1135;p18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6" name="Google Shape;1136;p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37" name="Google Shape;1137;p18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32142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half">
  <p:cSld name="Green arrow half">
    <p:bg>
      <p:bgPr>
        <a:solidFill>
          <a:srgbClr val="F2F2F2"/>
        </a:solid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Google Shape;1139;p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83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1" name="Google Shape;1141;p18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8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18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44" name="Google Shape;1144;p183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4459994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45" name="Google Shape;1145;p18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0749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two third">
  <p:cSld name="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184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9" name="Google Shape;1149;p18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8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1" name="Google Shape;1151;p18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2" name="Google Shape;1152;p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53" name="Google Shape;1153;p18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77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D. Title Only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1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1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two third">
  <p:cSld name="Green arrow two third">
    <p:bg>
      <p:bgPr>
        <a:solidFill>
          <a:srgbClr val="F2F2F2"/>
        </a:solidFill>
        <a:effectLst/>
      </p:bgPr>
    </p:bg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85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7" name="Google Shape;1157;p18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8" name="Google Shape;1158;p18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18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60" name="Google Shape;1160;p185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6567450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61" name="Google Shape;1161;p18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48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tatement icon">
  <p:cSld name="Big statement icon">
    <p:bg>
      <p:bgPr>
        <a:solidFill>
          <a:srgbClr val="F2F2F2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8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186"/>
          <p:cNvSpPr/>
          <p:nvPr/>
        </p:nvSpPr>
        <p:spPr>
          <a:xfrm>
            <a:off x="630000" y="625475"/>
            <a:ext cx="932700" cy="932700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6" name="Google Shape;1166;p186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18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99679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Google Shape;1169;p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18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71" name="Google Shape;1171;p187"/>
          <p:cNvPicPr preferRelativeResize="0"/>
          <p:nvPr/>
        </p:nvPicPr>
        <p:blipFill rotWithShape="1">
          <a:blip r:embed="rId3">
            <a:alphaModFix/>
          </a:blip>
          <a:srcRect r="3633" b="1254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72" name="Google Shape;1172;p187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73" name="Google Shape;1173;p18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0661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pecial gray">
  <p:cSld name="Special gray">
    <p:bg>
      <p:bgPr>
        <a:solidFill>
          <a:srgbClr val="121212"/>
        </a:solidFill>
        <a:effectLst/>
      </p:bgPr>
    </p:bg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Google Shape;1175;p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88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77" name="Google Shape;1177;p18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88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  <a:defRPr sz="3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8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56903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8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8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0889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green">
  <p:cSld name="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p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190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7" name="Google Shape;1187;p19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19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1050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>
  <p:cSld name="Disclaimer">
    <p:bg>
      <p:bgPr>
        <a:solidFill>
          <a:schemeClr val="lt2"/>
        </a:solidFill>
        <a:effectLst/>
      </p:bgPr>
    </p:bg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9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19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74179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2">
  <p:cSld name="End 2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1194;p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92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6" name="Google Shape;1196;p192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7" name="Google Shape;1197;p192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98" name="Google Shape;1198;p192"/>
          <p:cNvPicPr preferRelativeResize="0"/>
          <p:nvPr/>
        </p:nvPicPr>
        <p:blipFill rotWithShape="1">
          <a:blip r:embed="rId3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9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8542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guide">
  <p:cSld name="Layout guide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1201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2" name="Google Shape;1202;p193"/>
          <p:cNvGrpSpPr/>
          <p:nvPr/>
        </p:nvGrpSpPr>
        <p:grpSpPr>
          <a:xfrm>
            <a:off x="-808" y="-1"/>
            <a:ext cx="12194008" cy="6858002"/>
            <a:chOff x="-808" y="-1"/>
            <a:chExt cx="12194008" cy="6858002"/>
          </a:xfrm>
        </p:grpSpPr>
        <p:sp>
          <p:nvSpPr>
            <p:cNvPr id="1203" name="Google Shape;1203;p193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204" name="Google Shape;1204;p193"/>
            <p:cNvGrpSpPr/>
            <p:nvPr/>
          </p:nvGrpSpPr>
          <p:grpSpPr>
            <a:xfrm>
              <a:off x="-808" y="622800"/>
              <a:ext cx="12192907" cy="5536800"/>
              <a:chOff x="12623800" y="622800"/>
              <a:chExt cx="11175900" cy="5536800"/>
            </a:xfrm>
          </p:grpSpPr>
          <p:cxnSp>
            <p:nvCxnSpPr>
              <p:cNvPr id="1205" name="Google Shape;1205;p193"/>
              <p:cNvCxnSpPr/>
              <p:nvPr/>
            </p:nvCxnSpPr>
            <p:spPr>
              <a:xfrm>
                <a:off x="12623800" y="6228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6" name="Google Shape;1206;p193"/>
              <p:cNvCxnSpPr/>
              <p:nvPr/>
            </p:nvCxnSpPr>
            <p:spPr>
              <a:xfrm>
                <a:off x="12623800" y="91421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7" name="Google Shape;1207;p193"/>
              <p:cNvCxnSpPr/>
              <p:nvPr/>
            </p:nvCxnSpPr>
            <p:spPr>
              <a:xfrm>
                <a:off x="12623800" y="120562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8" name="Google Shape;1208;p193"/>
              <p:cNvCxnSpPr/>
              <p:nvPr/>
            </p:nvCxnSpPr>
            <p:spPr>
              <a:xfrm>
                <a:off x="12623800" y="1497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9" name="Google Shape;1209;p193"/>
              <p:cNvCxnSpPr/>
              <p:nvPr/>
            </p:nvCxnSpPr>
            <p:spPr>
              <a:xfrm>
                <a:off x="12623800" y="178844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0" name="Google Shape;1210;p193"/>
              <p:cNvCxnSpPr/>
              <p:nvPr/>
            </p:nvCxnSpPr>
            <p:spPr>
              <a:xfrm>
                <a:off x="12623800" y="207985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1" name="Google Shape;1211;p193"/>
              <p:cNvCxnSpPr/>
              <p:nvPr/>
            </p:nvCxnSpPr>
            <p:spPr>
              <a:xfrm>
                <a:off x="12623800" y="237126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2" name="Google Shape;1212;p193"/>
              <p:cNvCxnSpPr/>
              <p:nvPr/>
            </p:nvCxnSpPr>
            <p:spPr>
              <a:xfrm>
                <a:off x="12623800" y="266267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3" name="Google Shape;1213;p193"/>
              <p:cNvCxnSpPr/>
              <p:nvPr/>
            </p:nvCxnSpPr>
            <p:spPr>
              <a:xfrm>
                <a:off x="12623800" y="295408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4" name="Google Shape;1214;p193"/>
              <p:cNvCxnSpPr/>
              <p:nvPr/>
            </p:nvCxnSpPr>
            <p:spPr>
              <a:xfrm>
                <a:off x="12623800" y="3245499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5" name="Google Shape;1215;p193"/>
              <p:cNvCxnSpPr/>
              <p:nvPr/>
            </p:nvCxnSpPr>
            <p:spPr>
              <a:xfrm>
                <a:off x="12623800" y="353691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6" name="Google Shape;1216;p193"/>
              <p:cNvCxnSpPr/>
              <p:nvPr/>
            </p:nvCxnSpPr>
            <p:spPr>
              <a:xfrm>
                <a:off x="12623800" y="382832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7" name="Google Shape;1217;p193"/>
              <p:cNvCxnSpPr/>
              <p:nvPr/>
            </p:nvCxnSpPr>
            <p:spPr>
              <a:xfrm>
                <a:off x="12623800" y="411973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8" name="Google Shape;1218;p193"/>
              <p:cNvCxnSpPr/>
              <p:nvPr/>
            </p:nvCxnSpPr>
            <p:spPr>
              <a:xfrm>
                <a:off x="12623800" y="4411143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9" name="Google Shape;1219;p193"/>
              <p:cNvCxnSpPr/>
              <p:nvPr/>
            </p:nvCxnSpPr>
            <p:spPr>
              <a:xfrm>
                <a:off x="12623800" y="470255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0" name="Google Shape;1220;p193"/>
              <p:cNvCxnSpPr/>
              <p:nvPr/>
            </p:nvCxnSpPr>
            <p:spPr>
              <a:xfrm>
                <a:off x="12623800" y="499396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1" name="Google Shape;1221;p193"/>
              <p:cNvCxnSpPr/>
              <p:nvPr/>
            </p:nvCxnSpPr>
            <p:spPr>
              <a:xfrm>
                <a:off x="12623800" y="528537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2" name="Google Shape;1222;p193"/>
              <p:cNvCxnSpPr/>
              <p:nvPr/>
            </p:nvCxnSpPr>
            <p:spPr>
              <a:xfrm>
                <a:off x="12623800" y="557678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3" name="Google Shape;1223;p193"/>
              <p:cNvCxnSpPr/>
              <p:nvPr/>
            </p:nvCxnSpPr>
            <p:spPr>
              <a:xfrm>
                <a:off x="12623800" y="586819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4" name="Google Shape;1224;p193"/>
              <p:cNvCxnSpPr/>
              <p:nvPr/>
            </p:nvCxnSpPr>
            <p:spPr>
              <a:xfrm>
                <a:off x="12623800" y="6159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225" name="Google Shape;1225;p193"/>
            <p:cNvGrpSpPr/>
            <p:nvPr/>
          </p:nvGrpSpPr>
          <p:grpSpPr>
            <a:xfrm>
              <a:off x="1277000" y="623550"/>
              <a:ext cx="9638000" cy="5537100"/>
              <a:chOff x="1277000" y="623550"/>
              <a:chExt cx="9638000" cy="5537100"/>
            </a:xfrm>
          </p:grpSpPr>
          <p:sp>
            <p:nvSpPr>
              <p:cNvPr id="1226" name="Google Shape;1226;p193"/>
              <p:cNvSpPr/>
              <p:nvPr/>
            </p:nvSpPr>
            <p:spPr>
              <a:xfrm>
                <a:off x="688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27" name="Google Shape;1227;p193"/>
              <p:cNvSpPr/>
              <p:nvPr/>
            </p:nvSpPr>
            <p:spPr>
              <a:xfrm>
                <a:off x="875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28" name="Google Shape;1228;p193"/>
              <p:cNvSpPr/>
              <p:nvPr/>
            </p:nvSpPr>
            <p:spPr>
              <a:xfrm>
                <a:off x="782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29" name="Google Shape;1229;p193"/>
              <p:cNvSpPr/>
              <p:nvPr/>
            </p:nvSpPr>
            <p:spPr>
              <a:xfrm>
                <a:off x="969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0" name="Google Shape;1230;p193"/>
              <p:cNvSpPr/>
              <p:nvPr/>
            </p:nvSpPr>
            <p:spPr>
              <a:xfrm>
                <a:off x="1062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1" name="Google Shape;1231;p193"/>
              <p:cNvSpPr/>
              <p:nvPr/>
            </p:nvSpPr>
            <p:spPr>
              <a:xfrm>
                <a:off x="595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2" name="Google Shape;1232;p193"/>
              <p:cNvSpPr/>
              <p:nvPr/>
            </p:nvSpPr>
            <p:spPr>
              <a:xfrm>
                <a:off x="127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3" name="Google Shape;1233;p193"/>
              <p:cNvSpPr/>
              <p:nvPr/>
            </p:nvSpPr>
            <p:spPr>
              <a:xfrm>
                <a:off x="221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4" name="Google Shape;1234;p193"/>
              <p:cNvSpPr/>
              <p:nvPr/>
            </p:nvSpPr>
            <p:spPr>
              <a:xfrm>
                <a:off x="314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5" name="Google Shape;1235;p193"/>
              <p:cNvSpPr/>
              <p:nvPr/>
            </p:nvSpPr>
            <p:spPr>
              <a:xfrm>
                <a:off x="408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6" name="Google Shape;1236;p193"/>
              <p:cNvSpPr/>
              <p:nvPr/>
            </p:nvSpPr>
            <p:spPr>
              <a:xfrm>
                <a:off x="501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237" name="Google Shape;1237;p193"/>
            <p:cNvSpPr/>
            <p:nvPr/>
          </p:nvSpPr>
          <p:spPr>
            <a:xfrm>
              <a:off x="-600" y="0"/>
              <a:ext cx="12193204" cy="6858001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38" name="Google Shape;1238;p193"/>
            <p:cNvSpPr/>
            <p:nvPr/>
          </p:nvSpPr>
          <p:spPr>
            <a:xfrm>
              <a:off x="629400" y="6159600"/>
              <a:ext cx="10933200" cy="3786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39" name="Google Shape;1239;p193"/>
            <p:cNvSpPr/>
            <p:nvPr/>
          </p:nvSpPr>
          <p:spPr>
            <a:xfrm>
              <a:off x="629400" y="1497600"/>
              <a:ext cx="10932300" cy="5832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240" name="Google Shape;1240;p193"/>
            <p:cNvGrpSpPr/>
            <p:nvPr/>
          </p:nvGrpSpPr>
          <p:grpSpPr>
            <a:xfrm>
              <a:off x="629400" y="5975122"/>
              <a:ext cx="10933294" cy="79500"/>
              <a:chOff x="629400" y="5975122"/>
              <a:chExt cx="10933294" cy="79500"/>
            </a:xfrm>
          </p:grpSpPr>
          <p:sp>
            <p:nvSpPr>
              <p:cNvPr id="1241" name="Google Shape;1241;p193"/>
              <p:cNvSpPr/>
              <p:nvPr/>
            </p:nvSpPr>
            <p:spPr>
              <a:xfrm>
                <a:off x="2880128" y="5975122"/>
                <a:ext cx="1930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2" name="Google Shape;1242;p193"/>
              <p:cNvSpPr/>
              <p:nvPr/>
            </p:nvSpPr>
            <p:spPr>
              <a:xfrm>
                <a:off x="9626194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3" name="Google Shape;1243;p193"/>
              <p:cNvSpPr/>
              <p:nvPr/>
            </p:nvSpPr>
            <p:spPr>
              <a:xfrm>
                <a:off x="7372407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4" name="Google Shape;1244;p193"/>
              <p:cNvSpPr/>
              <p:nvPr/>
            </p:nvSpPr>
            <p:spPr>
              <a:xfrm>
                <a:off x="5127797" y="5975122"/>
                <a:ext cx="1927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5" name="Google Shape;1245;p193"/>
              <p:cNvSpPr/>
              <p:nvPr/>
            </p:nvSpPr>
            <p:spPr>
              <a:xfrm>
                <a:off x="629400" y="5975122"/>
                <a:ext cx="1933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246" name="Google Shape;1246;p193"/>
            <p:cNvSpPr/>
            <p:nvPr/>
          </p:nvSpPr>
          <p:spPr>
            <a:xfrm>
              <a:off x="629400" y="2080801"/>
              <a:ext cx="10931999" cy="4084125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745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47" name="Google Shape;1247;p193"/>
            <p:cNvSpPr txBox="1"/>
            <p:nvPr/>
          </p:nvSpPr>
          <p:spPr>
            <a:xfrm>
              <a:off x="630000" y="6144442"/>
              <a:ext cx="9030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8" name="Google Shape;1248;p19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19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2475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itle Slide">
  <p:cSld name="D. Title Slide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94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3" name="Google Shape;1253;p194"/>
          <p:cNvPicPr preferRelativeResize="0"/>
          <p:nvPr/>
        </p:nvPicPr>
        <p:blipFill rotWithShape="1">
          <a:blip r:embed="rId3">
            <a:alphaModFix/>
          </a:blip>
          <a:srcRect l="1727" t="8740" r="107" b="27"/>
          <a:stretch/>
        </p:blipFill>
        <p:spPr>
          <a:xfrm rot="-5400000" flipH="1">
            <a:off x="8471922" y="1973271"/>
            <a:ext cx="58057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94"/>
          <p:cNvPicPr preferRelativeResize="0"/>
          <p:nvPr/>
        </p:nvPicPr>
        <p:blipFill rotWithShape="1">
          <a:blip r:embed="rId4">
            <a:alphaModFix/>
          </a:blip>
          <a:srcRect t="10241" b="12811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55" name="Google Shape;1255;p194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56" name="Google Shape;1256;p194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257" name="Google Shape;1257;p194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8" name="Google Shape;1258;p194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59" name="Google Shape;1259;p194"/>
          <p:cNvPicPr preferRelativeResize="0"/>
          <p:nvPr/>
        </p:nvPicPr>
        <p:blipFill rotWithShape="1">
          <a:blip r:embed="rId5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9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917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1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35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116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1" cy="408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795" name="Google Shape;795;p1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and Text">
  <p:cSld name="D. Title and Text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2" name="Google Shape;1262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9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95"/>
          <p:cNvSpPr txBox="1">
            <a:spLocks noGrp="1"/>
          </p:cNvSpPr>
          <p:nvPr>
            <p:ph type="body" idx="1"/>
          </p:nvPr>
        </p:nvSpPr>
        <p:spPr>
          <a:xfrm>
            <a:off x="629400" y="2085628"/>
            <a:ext cx="10934100" cy="4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265" name="Google Shape;1265;p19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67999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Gray slice heading">
  <p:cSld name="D. Gray slice heading">
    <p:bg>
      <p:bgPr>
        <a:solidFill>
          <a:schemeClr val="lt1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Google Shape;1267;p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9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96"/>
          <p:cNvSpPr/>
          <p:nvPr/>
        </p:nvSpPr>
        <p:spPr>
          <a:xfrm>
            <a:off x="1" y="-1309"/>
            <a:ext cx="4694400" cy="685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0" name="Google Shape;1270;p196"/>
          <p:cNvSpPr txBox="1">
            <a:spLocks noGrp="1"/>
          </p:cNvSpPr>
          <p:nvPr>
            <p:ph type="subTitle" idx="1"/>
          </p:nvPr>
        </p:nvSpPr>
        <p:spPr>
          <a:xfrm>
            <a:off x="630000" y="2158987"/>
            <a:ext cx="3744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1" name="Google Shape;1271;p196"/>
          <p:cNvSpPr txBox="1">
            <a:spLocks noGrp="1"/>
          </p:cNvSpPr>
          <p:nvPr>
            <p:ph type="title"/>
          </p:nvPr>
        </p:nvSpPr>
        <p:spPr>
          <a:xfrm>
            <a:off x="630000" y="1227048"/>
            <a:ext cx="3744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19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36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box">
  <p:cSld name="D. Section header box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9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197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00" cy="3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197"/>
          <p:cNvSpPr/>
          <p:nvPr/>
        </p:nvSpPr>
        <p:spPr>
          <a:xfrm>
            <a:off x="1280693" y="1424081"/>
            <a:ext cx="951600" cy="951600"/>
          </a:xfrm>
          <a:prstGeom prst="rect">
            <a:avLst/>
          </a:prstGeom>
          <a:noFill/>
          <a:ln w="107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8" name="Google Shape;1278;p19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7834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line">
  <p:cSld name="D. Section header line">
    <p:bg>
      <p:bgPr>
        <a:solidFill>
          <a:schemeClr val="lt1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Google Shape;1280;p1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9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198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83" name="Google Shape;1283;p198"/>
          <p:cNvCxnSpPr/>
          <p:nvPr/>
        </p:nvCxnSpPr>
        <p:spPr>
          <a:xfrm>
            <a:off x="630000" y="3680016"/>
            <a:ext cx="1155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4" name="Google Shape;1284;p19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53675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White one third">
  <p:cSld name="D. 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1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99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4064994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9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19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0" name="Google Shape;1290;p199"/>
          <p:cNvSpPr/>
          <p:nvPr/>
        </p:nvSpPr>
        <p:spPr>
          <a:xfrm>
            <a:off x="0" y="0"/>
            <a:ext cx="4079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1" name="Google Shape;1291;p199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9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15475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ighlight">
  <p:cSld name="D. 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200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716560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200"/>
          <p:cNvSpPr/>
          <p:nvPr/>
        </p:nvSpPr>
        <p:spPr>
          <a:xfrm>
            <a:off x="0" y="0"/>
            <a:ext cx="7172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7" name="Google Shape;1297;p20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20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9" name="Google Shape;1299;p20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76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20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37544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Four column green">
  <p:cSld name="D. Four column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1302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201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902924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201"/>
          <p:cNvSpPr/>
          <p:nvPr/>
        </p:nvSpPr>
        <p:spPr>
          <a:xfrm>
            <a:off x="0" y="0"/>
            <a:ext cx="9034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5" name="Google Shape;1305;p20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20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7" name="Google Shape;1307;p20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8101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8" name="Google Shape;1308;p20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9795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one third">
  <p:cSld name="D. 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202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202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202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4" name="Google Shape;1314;p20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20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6" name="Google Shape;1316;p20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52096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alf">
  <p:cSld name="D. 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203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5689582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20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1" name="Google Shape;1321;p203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p203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3" name="Google Shape;1323;p20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4" name="Google Shape;1324;p20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20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67744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two third">
  <p:cSld name="D. 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Google Shape;1327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204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7409849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204"/>
          <p:cNvSpPr/>
          <p:nvPr/>
        </p:nvSpPr>
        <p:spPr>
          <a:xfrm>
            <a:off x="7819543" y="0"/>
            <a:ext cx="43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0" name="Google Shape;1330;p204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31" name="Google Shape;1331;p20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204"/>
          <p:cNvSpPr txBox="1">
            <a:spLocks noGrp="1"/>
          </p:cNvSpPr>
          <p:nvPr>
            <p:ph type="title"/>
          </p:nvPr>
        </p:nvSpPr>
        <p:spPr>
          <a:xfrm>
            <a:off x="630936" y="1785600"/>
            <a:ext cx="62475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0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4" name="Google Shape;1334;p20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90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left arrow">
  <p:cSld name="Green left arrow">
    <p:bg>
      <p:bgPr>
        <a:solidFill>
          <a:srgbClr val="F2F2F2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117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99" name="Google Shape;799;p117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rebuchet MS"/>
              <a:buNone/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1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17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02" name="Google Shape;802;p117"/>
          <p:cNvPicPr preferRelativeResize="0"/>
          <p:nvPr/>
        </p:nvPicPr>
        <p:blipFill rotWithShape="1">
          <a:blip r:embed="rId3">
            <a:alphaModFix/>
          </a:blip>
          <a:srcRect t="6215" b="7714"/>
          <a:stretch/>
        </p:blipFill>
        <p:spPr>
          <a:xfrm rot="120000">
            <a:off x="2174642" y="3402828"/>
            <a:ext cx="2694666" cy="346174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03" name="Google Shape;803;p1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Left arrow">
  <p:cSld name="D. 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Google Shape;1336;p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205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8" name="Google Shape;1338;p20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9" name="Google Shape;1339;p20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40" name="Google Shape;1340;p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41" name="Google Shape;1341;p205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20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50902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left arrow">
  <p:cSld name="D. Green left arrow">
    <p:bg>
      <p:bgPr>
        <a:solidFill>
          <a:schemeClr val="lt1"/>
        </a:solidFill>
        <a:effectLst/>
      </p:bgPr>
    </p:bg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206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6" name="Google Shape;1346;p206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7" name="Google Shape;1347;p20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8" name="Google Shape;1348;p20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49" name="Google Shape;1349;p206"/>
          <p:cNvPicPr preferRelativeResize="0"/>
          <p:nvPr/>
        </p:nvPicPr>
        <p:blipFill rotWithShape="1">
          <a:blip r:embed="rId3">
            <a:alphaModFix/>
          </a:blip>
          <a:srcRect t="6214" b="7712"/>
          <a:stretch/>
        </p:blipFill>
        <p:spPr>
          <a:xfrm rot="120272">
            <a:off x="2174464" y="3402958"/>
            <a:ext cx="2696316" cy="346386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50" name="Google Shape;1350;p20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582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one third">
  <p:cSld name="D. 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Google Shape;1352;p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20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4" name="Google Shape;1354;p20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p207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6" name="Google Shape;1356;p207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7" name="Google Shape;1357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58" name="Google Shape;1358;p20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07343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one third">
  <p:cSld name="D. Green arrow one third">
    <p:bg>
      <p:bgPr>
        <a:solidFill>
          <a:schemeClr val="lt1"/>
        </a:solidFill>
        <a:effectLst/>
      </p:bgPr>
    </p:bg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p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208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2" name="Google Shape;1362;p208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20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4" name="Google Shape;1364;p20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65" name="Google Shape;1365;p208"/>
          <p:cNvPicPr preferRelativeResize="0"/>
          <p:nvPr/>
        </p:nvPicPr>
        <p:blipFill rotWithShape="1">
          <a:blip r:embed="rId3">
            <a:alphaModFix/>
          </a:blip>
          <a:srcRect t="7564" b="6862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66" name="Google Shape;1366;p20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38112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half">
  <p:cSld name="D. 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Google Shape;1368;p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209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0" name="Google Shape;1370;p209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20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2" name="Google Shape;1372;p20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73" name="Google Shape;1373;p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74" name="Google Shape;1374;p20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955356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half">
  <p:cSld name="D. Green arrow half">
    <p:bg>
      <p:bgPr>
        <a:solidFill>
          <a:schemeClr val="lt1"/>
        </a:solidFill>
        <a:effectLst/>
      </p:bgPr>
    </p:bg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Google Shape;1376;p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210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8" name="Google Shape;1378;p21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1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1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1" name="Google Shape;1381;p210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4459994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82" name="Google Shape;1382;p2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4675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two third">
  <p:cSld name="D. Green arrow two third">
    <p:bg>
      <p:bgPr>
        <a:solidFill>
          <a:schemeClr val="lt1"/>
        </a:solidFill>
        <a:effectLst/>
      </p:bgPr>
    </p:bg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oogle Shape;1384;p2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211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86" name="Google Shape;1386;p21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1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21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9" name="Google Shape;1389;p211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6567450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90" name="Google Shape;1390;p2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0990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ig statement green">
  <p:cSld name="D. 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" name="Google Shape;1392;p2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21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21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5" name="Google Shape;1395;p212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2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8345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ig statement icon">
  <p:cSld name="D. Big statement icon">
    <p:bg>
      <p:bgPr>
        <a:solidFill>
          <a:schemeClr val="lt1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Google Shape;1398;p2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21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213"/>
          <p:cNvSpPr/>
          <p:nvPr/>
        </p:nvSpPr>
        <p:spPr>
          <a:xfrm>
            <a:off x="630000" y="625475"/>
            <a:ext cx="932700" cy="932700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1" name="Google Shape;1401;p213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2" name="Google Shape;1402;p2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07569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Quote">
  <p:cSld name="D. Quote">
    <p:bg>
      <p:bgPr>
        <a:solidFill>
          <a:schemeClr val="accent1"/>
        </a:solid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p2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21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6" name="Google Shape;1406;p21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07" name="Google Shape;1407;p214"/>
          <p:cNvPicPr preferRelativeResize="0"/>
          <p:nvPr/>
        </p:nvPicPr>
        <p:blipFill rotWithShape="1">
          <a:blip r:embed="rId3">
            <a:alphaModFix/>
          </a:blip>
          <a:srcRect r="3633" b="1254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08" name="Google Shape;1408;p214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9" name="Google Shape;1409;p21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359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two third">
  <p:cSld name="D. 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18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7" name="Google Shape;807;p11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18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9" name="Google Shape;809;p118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9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0" name="Google Shape;810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11" name="Google Shape;811;p1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Special gray">
  <p:cSld name="D. Special gray">
    <p:bg>
      <p:bgPr>
        <a:solidFill>
          <a:srgbClr val="121212"/>
        </a:solidFill>
        <a:effectLst/>
      </p:bgPr>
    </p:bg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Google Shape;1411;p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215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3" name="Google Shape;1413;p21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4" name="Google Shape;1414;p21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37542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able of contents">
  <p:cSld name="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Google Shape;1417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216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9" name="Google Shape;1419;p216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0" name="Google Shape;1420;p216"/>
          <p:cNvSpPr txBox="1"/>
          <p:nvPr/>
        </p:nvSpPr>
        <p:spPr>
          <a:xfrm>
            <a:off x="630000" y="2577934"/>
            <a:ext cx="28194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21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2" name="Google Shape;1422;p21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23" name="Google Shape;1423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24" name="Google Shape;1424;p2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2247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lank green">
  <p:cSld name="D. 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6" name="Google Shape;1426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21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21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9" name="Google Shape;1429;p2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90412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lank">
  <p:cSld name="D. Blank">
    <p:bg>
      <p:bgPr>
        <a:solidFill>
          <a:schemeClr val="lt1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oogle Shape;1431;p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21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96437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Disclaimer">
  <p:cSld name="D. Disclaimer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p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21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2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02840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End">
  <p:cSld name="D. End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" name="Google Shape;1439;p2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220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2" name="Google Shape;1442;p220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3" name="Google Shape;1443;p220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44" name="Google Shape;1444;p220"/>
          <p:cNvPicPr preferRelativeResize="0"/>
          <p:nvPr/>
        </p:nvPicPr>
        <p:blipFill rotWithShape="1">
          <a:blip r:embed="rId4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2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4454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ayout guide">
  <p:cSld name="D. Layout guide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8" name="Google Shape;1448;p221"/>
          <p:cNvGrpSpPr/>
          <p:nvPr/>
        </p:nvGrpSpPr>
        <p:grpSpPr>
          <a:xfrm>
            <a:off x="-808" y="-1"/>
            <a:ext cx="12194008" cy="6858002"/>
            <a:chOff x="-808" y="-1"/>
            <a:chExt cx="12194008" cy="6858002"/>
          </a:xfrm>
        </p:grpSpPr>
        <p:sp>
          <p:nvSpPr>
            <p:cNvPr id="1449" name="Google Shape;1449;p221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50" name="Google Shape;1450;p221"/>
            <p:cNvGrpSpPr/>
            <p:nvPr/>
          </p:nvGrpSpPr>
          <p:grpSpPr>
            <a:xfrm>
              <a:off x="-808" y="622800"/>
              <a:ext cx="12192907" cy="5536800"/>
              <a:chOff x="12623800" y="622800"/>
              <a:chExt cx="11175900" cy="5536800"/>
            </a:xfrm>
          </p:grpSpPr>
          <p:cxnSp>
            <p:nvCxnSpPr>
              <p:cNvPr id="1451" name="Google Shape;1451;p221"/>
              <p:cNvCxnSpPr/>
              <p:nvPr/>
            </p:nvCxnSpPr>
            <p:spPr>
              <a:xfrm>
                <a:off x="12623800" y="6228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2" name="Google Shape;1452;p221"/>
              <p:cNvCxnSpPr/>
              <p:nvPr/>
            </p:nvCxnSpPr>
            <p:spPr>
              <a:xfrm>
                <a:off x="12623800" y="91421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3" name="Google Shape;1453;p221"/>
              <p:cNvCxnSpPr/>
              <p:nvPr/>
            </p:nvCxnSpPr>
            <p:spPr>
              <a:xfrm>
                <a:off x="12623800" y="120562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4" name="Google Shape;1454;p221"/>
              <p:cNvCxnSpPr/>
              <p:nvPr/>
            </p:nvCxnSpPr>
            <p:spPr>
              <a:xfrm>
                <a:off x="12623800" y="1497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5" name="Google Shape;1455;p221"/>
              <p:cNvCxnSpPr/>
              <p:nvPr/>
            </p:nvCxnSpPr>
            <p:spPr>
              <a:xfrm>
                <a:off x="12623800" y="178844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6" name="Google Shape;1456;p221"/>
              <p:cNvCxnSpPr/>
              <p:nvPr/>
            </p:nvCxnSpPr>
            <p:spPr>
              <a:xfrm>
                <a:off x="12623800" y="207985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7" name="Google Shape;1457;p221"/>
              <p:cNvCxnSpPr/>
              <p:nvPr/>
            </p:nvCxnSpPr>
            <p:spPr>
              <a:xfrm>
                <a:off x="12623800" y="237126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8" name="Google Shape;1458;p221"/>
              <p:cNvCxnSpPr/>
              <p:nvPr/>
            </p:nvCxnSpPr>
            <p:spPr>
              <a:xfrm>
                <a:off x="12623800" y="266267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9" name="Google Shape;1459;p221"/>
              <p:cNvCxnSpPr/>
              <p:nvPr/>
            </p:nvCxnSpPr>
            <p:spPr>
              <a:xfrm>
                <a:off x="12623800" y="295408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0" name="Google Shape;1460;p221"/>
              <p:cNvCxnSpPr/>
              <p:nvPr/>
            </p:nvCxnSpPr>
            <p:spPr>
              <a:xfrm>
                <a:off x="12623800" y="3245499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1" name="Google Shape;1461;p221"/>
              <p:cNvCxnSpPr/>
              <p:nvPr/>
            </p:nvCxnSpPr>
            <p:spPr>
              <a:xfrm>
                <a:off x="12623800" y="353691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2" name="Google Shape;1462;p221"/>
              <p:cNvCxnSpPr/>
              <p:nvPr/>
            </p:nvCxnSpPr>
            <p:spPr>
              <a:xfrm>
                <a:off x="12623800" y="382832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3" name="Google Shape;1463;p221"/>
              <p:cNvCxnSpPr/>
              <p:nvPr/>
            </p:nvCxnSpPr>
            <p:spPr>
              <a:xfrm>
                <a:off x="12623800" y="411973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4" name="Google Shape;1464;p221"/>
              <p:cNvCxnSpPr/>
              <p:nvPr/>
            </p:nvCxnSpPr>
            <p:spPr>
              <a:xfrm>
                <a:off x="12623800" y="4411143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5" name="Google Shape;1465;p221"/>
              <p:cNvCxnSpPr/>
              <p:nvPr/>
            </p:nvCxnSpPr>
            <p:spPr>
              <a:xfrm>
                <a:off x="12623800" y="470255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6" name="Google Shape;1466;p221"/>
              <p:cNvCxnSpPr/>
              <p:nvPr/>
            </p:nvCxnSpPr>
            <p:spPr>
              <a:xfrm>
                <a:off x="12623800" y="499396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7" name="Google Shape;1467;p221"/>
              <p:cNvCxnSpPr/>
              <p:nvPr/>
            </p:nvCxnSpPr>
            <p:spPr>
              <a:xfrm>
                <a:off x="12623800" y="528537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8" name="Google Shape;1468;p221"/>
              <p:cNvCxnSpPr/>
              <p:nvPr/>
            </p:nvCxnSpPr>
            <p:spPr>
              <a:xfrm>
                <a:off x="12623800" y="557678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9" name="Google Shape;1469;p221"/>
              <p:cNvCxnSpPr/>
              <p:nvPr/>
            </p:nvCxnSpPr>
            <p:spPr>
              <a:xfrm>
                <a:off x="12623800" y="586819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0" name="Google Shape;1470;p221"/>
              <p:cNvCxnSpPr/>
              <p:nvPr/>
            </p:nvCxnSpPr>
            <p:spPr>
              <a:xfrm>
                <a:off x="12623800" y="6159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471" name="Google Shape;1471;p221"/>
            <p:cNvGrpSpPr/>
            <p:nvPr/>
          </p:nvGrpSpPr>
          <p:grpSpPr>
            <a:xfrm>
              <a:off x="1277000" y="623550"/>
              <a:ext cx="9638000" cy="5537100"/>
              <a:chOff x="1277000" y="623550"/>
              <a:chExt cx="9638000" cy="5537100"/>
            </a:xfrm>
          </p:grpSpPr>
          <p:sp>
            <p:nvSpPr>
              <p:cNvPr id="1472" name="Google Shape;1472;p221"/>
              <p:cNvSpPr/>
              <p:nvPr/>
            </p:nvSpPr>
            <p:spPr>
              <a:xfrm>
                <a:off x="688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3" name="Google Shape;1473;p221"/>
              <p:cNvSpPr/>
              <p:nvPr/>
            </p:nvSpPr>
            <p:spPr>
              <a:xfrm>
                <a:off x="875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4" name="Google Shape;1474;p221"/>
              <p:cNvSpPr/>
              <p:nvPr/>
            </p:nvSpPr>
            <p:spPr>
              <a:xfrm>
                <a:off x="782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5" name="Google Shape;1475;p221"/>
              <p:cNvSpPr/>
              <p:nvPr/>
            </p:nvSpPr>
            <p:spPr>
              <a:xfrm>
                <a:off x="969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6" name="Google Shape;1476;p221"/>
              <p:cNvSpPr/>
              <p:nvPr/>
            </p:nvSpPr>
            <p:spPr>
              <a:xfrm>
                <a:off x="1062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7" name="Google Shape;1477;p221"/>
              <p:cNvSpPr/>
              <p:nvPr/>
            </p:nvSpPr>
            <p:spPr>
              <a:xfrm>
                <a:off x="595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8" name="Google Shape;1478;p221"/>
              <p:cNvSpPr/>
              <p:nvPr/>
            </p:nvSpPr>
            <p:spPr>
              <a:xfrm>
                <a:off x="127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9" name="Google Shape;1479;p221"/>
              <p:cNvSpPr/>
              <p:nvPr/>
            </p:nvSpPr>
            <p:spPr>
              <a:xfrm>
                <a:off x="221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0" name="Google Shape;1480;p221"/>
              <p:cNvSpPr/>
              <p:nvPr/>
            </p:nvSpPr>
            <p:spPr>
              <a:xfrm>
                <a:off x="314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1" name="Google Shape;1481;p221"/>
              <p:cNvSpPr/>
              <p:nvPr/>
            </p:nvSpPr>
            <p:spPr>
              <a:xfrm>
                <a:off x="408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2" name="Google Shape;1482;p221"/>
              <p:cNvSpPr/>
              <p:nvPr/>
            </p:nvSpPr>
            <p:spPr>
              <a:xfrm>
                <a:off x="501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483" name="Google Shape;1483;p221"/>
            <p:cNvSpPr/>
            <p:nvPr/>
          </p:nvSpPr>
          <p:spPr>
            <a:xfrm>
              <a:off x="-600" y="0"/>
              <a:ext cx="12193204" cy="6858001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84" name="Google Shape;1484;p221"/>
            <p:cNvSpPr/>
            <p:nvPr/>
          </p:nvSpPr>
          <p:spPr>
            <a:xfrm>
              <a:off x="629400" y="6159600"/>
              <a:ext cx="10933200" cy="3786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85" name="Google Shape;1485;p221"/>
            <p:cNvSpPr/>
            <p:nvPr/>
          </p:nvSpPr>
          <p:spPr>
            <a:xfrm>
              <a:off x="629400" y="1497600"/>
              <a:ext cx="10932300" cy="5832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86" name="Google Shape;1486;p221"/>
            <p:cNvGrpSpPr/>
            <p:nvPr/>
          </p:nvGrpSpPr>
          <p:grpSpPr>
            <a:xfrm>
              <a:off x="629400" y="5975122"/>
              <a:ext cx="10933294" cy="79500"/>
              <a:chOff x="629400" y="5975122"/>
              <a:chExt cx="10933294" cy="79500"/>
            </a:xfrm>
          </p:grpSpPr>
          <p:sp>
            <p:nvSpPr>
              <p:cNvPr id="1487" name="Google Shape;1487;p221"/>
              <p:cNvSpPr/>
              <p:nvPr/>
            </p:nvSpPr>
            <p:spPr>
              <a:xfrm>
                <a:off x="2880128" y="5975122"/>
                <a:ext cx="1930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8" name="Google Shape;1488;p221"/>
              <p:cNvSpPr/>
              <p:nvPr/>
            </p:nvSpPr>
            <p:spPr>
              <a:xfrm>
                <a:off x="9626194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9" name="Google Shape;1489;p221"/>
              <p:cNvSpPr/>
              <p:nvPr/>
            </p:nvSpPr>
            <p:spPr>
              <a:xfrm>
                <a:off x="7372407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90" name="Google Shape;1490;p221"/>
              <p:cNvSpPr/>
              <p:nvPr/>
            </p:nvSpPr>
            <p:spPr>
              <a:xfrm>
                <a:off x="5127797" y="5975122"/>
                <a:ext cx="1927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91" name="Google Shape;1491;p221"/>
              <p:cNvSpPr/>
              <p:nvPr/>
            </p:nvSpPr>
            <p:spPr>
              <a:xfrm>
                <a:off x="629400" y="5975122"/>
                <a:ext cx="1933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492" name="Google Shape;1492;p221"/>
            <p:cNvSpPr/>
            <p:nvPr/>
          </p:nvSpPr>
          <p:spPr>
            <a:xfrm>
              <a:off x="629400" y="2080801"/>
              <a:ext cx="10931999" cy="4084125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745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93" name="Google Shape;1493;p221"/>
            <p:cNvSpPr txBox="1"/>
            <p:nvPr/>
          </p:nvSpPr>
          <p:spPr>
            <a:xfrm>
              <a:off x="630000" y="6144442"/>
              <a:ext cx="9030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4" name="Google Shape;1494;p22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55872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 Overview">
  <p:cSld name="Agenda Section Header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222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8" name="Google Shape;1498;p222"/>
          <p:cNvSpPr/>
          <p:nvPr/>
        </p:nvSpPr>
        <p:spPr>
          <a:xfrm>
            <a:off x="1388145" y="4691187"/>
            <a:ext cx="929400" cy="99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9" name="Google Shape;1499;p222"/>
          <p:cNvSpPr/>
          <p:nvPr/>
        </p:nvSpPr>
        <p:spPr>
          <a:xfrm>
            <a:off x="2509482" y="4691187"/>
            <a:ext cx="1570200" cy="1468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0" name="Google Shape;1500;p222"/>
          <p:cNvSpPr txBox="1"/>
          <p:nvPr/>
        </p:nvSpPr>
        <p:spPr>
          <a:xfrm>
            <a:off x="630000" y="907198"/>
            <a:ext cx="3448800" cy="3447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1" name="Google Shape;1501;p222"/>
          <p:cNvSpPr txBox="1"/>
          <p:nvPr/>
        </p:nvSpPr>
        <p:spPr>
          <a:xfrm>
            <a:off x="1109949" y="1115416"/>
            <a:ext cx="24882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2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07728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">
  <p:cSld name="Agenda Section Header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223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5" name="Google Shape;1505;p223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6" name="Google Shape;1506;p223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7" name="Google Shape;1507;p2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97682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Full Width Overview">
  <p:cSld name="Agenda Full Width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24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0" name="Google Shape;1510;p224"/>
          <p:cNvSpPr txBox="1"/>
          <p:nvPr/>
        </p:nvSpPr>
        <p:spPr>
          <a:xfrm>
            <a:off x="630000" y="622800"/>
            <a:ext cx="7190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1" name="Google Shape;1511;p224"/>
          <p:cNvCxnSpPr/>
          <p:nvPr/>
        </p:nvCxnSpPr>
        <p:spPr>
          <a:xfrm>
            <a:off x="618898" y="1206000"/>
            <a:ext cx="11576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2" name="Google Shape;1512;p2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23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een">
  <p:cSld name="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19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5" name="Google Shape;815;p11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119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wo-Thirds">
  <p:cSld name="Agenda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4" name="Google Shape;1514;p225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225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6" name="Google Shape;1516;p22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7" name="Google Shape;1517;p225"/>
          <p:cNvSpPr txBox="1"/>
          <p:nvPr/>
        </p:nvSpPr>
        <p:spPr>
          <a:xfrm>
            <a:off x="630000" y="3207715"/>
            <a:ext cx="15471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L"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2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44912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 Overview">
  <p:cSld name="Agenda D. Section Header Overview">
    <p:bg>
      <p:bgPr>
        <a:solidFill>
          <a:schemeClr val="lt1"/>
        </a:solid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226"/>
          <p:cNvSpPr/>
          <p:nvPr/>
        </p:nvSpPr>
        <p:spPr>
          <a:xfrm>
            <a:off x="1388145" y="4691187"/>
            <a:ext cx="929400" cy="9960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1" name="Google Shape;1521;p226"/>
          <p:cNvSpPr/>
          <p:nvPr/>
        </p:nvSpPr>
        <p:spPr>
          <a:xfrm>
            <a:off x="2509482" y="4691187"/>
            <a:ext cx="1570200" cy="1468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2" name="Google Shape;1522;p226"/>
          <p:cNvSpPr txBox="1"/>
          <p:nvPr/>
        </p:nvSpPr>
        <p:spPr>
          <a:xfrm>
            <a:off x="630000" y="907197"/>
            <a:ext cx="3448800" cy="34473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3" name="Google Shape;1523;p226"/>
          <p:cNvSpPr txBox="1"/>
          <p:nvPr/>
        </p:nvSpPr>
        <p:spPr>
          <a:xfrm>
            <a:off x="1109949" y="1115416"/>
            <a:ext cx="24882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56455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">
  <p:cSld name="Agenda D. Section Header">
    <p:bg>
      <p:bgPr>
        <a:solidFill>
          <a:schemeClr val="lt1"/>
        </a:solidFill>
        <a:effectLst/>
      </p:bgPr>
    </p:bg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227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7" name="Google Shape;1527;p227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8" name="Google Shape;1528;p2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46336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Full Width Overview">
  <p:cSld name="Agenda D. Full Width Overview">
    <p:bg>
      <p:bgPr>
        <a:solidFill>
          <a:schemeClr val="lt1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228"/>
          <p:cNvSpPr txBox="1"/>
          <p:nvPr/>
        </p:nvSpPr>
        <p:spPr>
          <a:xfrm>
            <a:off x="630000" y="622800"/>
            <a:ext cx="7190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1" name="Google Shape;1531;p228"/>
          <p:cNvCxnSpPr/>
          <p:nvPr/>
        </p:nvCxnSpPr>
        <p:spPr>
          <a:xfrm>
            <a:off x="618898" y="1206000"/>
            <a:ext cx="11576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2" name="Google Shape;1532;p2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04600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wo-Thirds">
  <p:cSld name="Agenda D.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" name="Google Shape;1534;p229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229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6" name="Google Shape;1536;p22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7" name="Google Shape;1537;p229"/>
          <p:cNvSpPr txBox="1"/>
          <p:nvPr/>
        </p:nvSpPr>
        <p:spPr>
          <a:xfrm>
            <a:off x="630000" y="3262145"/>
            <a:ext cx="11610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27658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able of Contents">
  <p:cSld name="Agenda 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230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1" name="Google Shape;1541;p230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2" name="Google Shape;1542;p230"/>
          <p:cNvSpPr txBox="1"/>
          <p:nvPr/>
        </p:nvSpPr>
        <p:spPr>
          <a:xfrm>
            <a:off x="630000" y="2577934"/>
            <a:ext cx="28194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3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44" name="Google Shape;1544;p2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45" name="Google Shape;1545;p2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0903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Divider">
  <p:cSld name="WO: Divider"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2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548" name="Google Shape;1548;p231"/>
          <p:cNvSpPr txBox="1">
            <a:spLocks noGrp="1"/>
          </p:cNvSpPr>
          <p:nvPr>
            <p:ph type="subTitle" idx="1"/>
          </p:nvPr>
        </p:nvSpPr>
        <p:spPr>
          <a:xfrm>
            <a:off x="407787" y="6333428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4400"/>
              <a:buNone/>
              <a:defRPr/>
            </a:lvl7pPr>
            <a:lvl8pPr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5400"/>
              <a:buNone/>
              <a:defRPr/>
            </a:lvl8pPr>
            <a:lvl9pPr lvl="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59182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2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52" name="Google Shape;1552;p232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21733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3752938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94841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20"/>
          <p:cNvSpPr/>
          <p:nvPr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1" name="Google Shape;821;p120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2" name="Google Shape;822;p120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823" name="Google Shape;823;p120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4" name="Google Shape;824;p120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5" name="Google Shape;825;p120"/>
          <p:cNvPicPr preferRelativeResize="0"/>
          <p:nvPr/>
        </p:nvPicPr>
        <p:blipFill rotWithShape="1">
          <a:blip r:embed="rId3">
            <a:alphaModFix/>
          </a:blip>
          <a:srcRect t="802" r="949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35480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6604195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8409804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5328121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2260643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3447250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5472165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2307980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283265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9677400" y="6333269"/>
            <a:ext cx="14820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369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  <a:defRPr sz="2667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17749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solidFill>
          <a:schemeClr val="lt2"/>
        </a:solidFill>
        <a:effectLst/>
      </p:bgPr>
    </p:bg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2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35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21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1" cy="408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831" name="Google Shape;831;p1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 slice heading">
  <p:cSld name="Gray slice heading">
    <p:bg>
      <p:bgPr>
        <a:solidFill>
          <a:schemeClr val="lt1"/>
        </a:solid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122"/>
          <p:cNvSpPr/>
          <p:nvPr/>
        </p:nvSpPr>
        <p:spPr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5" name="Google Shape;835;p12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22"/>
          <p:cNvSpPr txBox="1">
            <a:spLocks noGrp="1"/>
          </p:cNvSpPr>
          <p:nvPr>
            <p:ph type="title"/>
          </p:nvPr>
        </p:nvSpPr>
        <p:spPr>
          <a:xfrm>
            <a:off x="630000" y="1544274"/>
            <a:ext cx="3452400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ox">
  <p:cSld name="Section header box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123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91" cy="320102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2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42" name="Google Shape;842;p12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23"/>
          <p:cNvSpPr/>
          <p:nvPr/>
        </p:nvSpPr>
        <p:spPr>
          <a:xfrm>
            <a:off x="1284743" y="1428131"/>
            <a:ext cx="947672" cy="947672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44" name="Google Shape;844;p1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line">
  <p:cSld name="Section header line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12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48" name="Google Shape;848;p12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24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50" name="Google Shape;850;p124"/>
          <p:cNvCxnSpPr/>
          <p:nvPr/>
        </p:nvCxnSpPr>
        <p:spPr>
          <a:xfrm>
            <a:off x="618898" y="3680016"/>
            <a:ext cx="11576304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1" name="Google Shape;851;p1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one third">
  <p:cSld name="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25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rot="10800000" flipH="1">
            <a:off x="4064994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2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25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7" name="Google Shape;857;p125"/>
          <p:cNvSpPr/>
          <p:nvPr/>
        </p:nvSpPr>
        <p:spPr>
          <a:xfrm>
            <a:off x="0" y="0"/>
            <a:ext cx="4079508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8" name="Google Shape;858;p125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ighlight">
  <p:cSld name="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26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rot="10800000" flipH="1">
            <a:off x="7165606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26"/>
          <p:cNvSpPr/>
          <p:nvPr/>
        </p:nvSpPr>
        <p:spPr>
          <a:xfrm>
            <a:off x="0" y="0"/>
            <a:ext cx="7171956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4" name="Google Shape;864;p12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26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6" name="Google Shape;866;p12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1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one third">
  <p:cSld name="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127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flipH="1">
            <a:off x="3671068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127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27"/>
          <p:cNvSpPr/>
          <p:nvPr/>
        </p:nvSpPr>
        <p:spPr>
          <a:xfrm>
            <a:off x="4080763" y="-1309"/>
            <a:ext cx="8111237" cy="68593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3" name="Google Shape;873;p12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27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5" name="Google Shape;875;p1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alf">
  <p:cSld name="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128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flipH="1">
            <a:off x="5689582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12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0" name="Google Shape;880;p128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81" name="Google Shape;881;p128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28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3" name="Google Shape;883;p12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two third">
  <p:cSld name="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29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flipH="1">
            <a:off x="7409849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129"/>
          <p:cNvSpPr/>
          <p:nvPr/>
        </p:nvSpPr>
        <p:spPr>
          <a:xfrm>
            <a:off x="7819543" y="0"/>
            <a:ext cx="4372457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9" name="Google Shape;889;p129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90" name="Google Shape;890;p12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29"/>
          <p:cNvSpPr txBox="1">
            <a:spLocks noGrp="1"/>
          </p:cNvSpPr>
          <p:nvPr>
            <p:ph type="title"/>
          </p:nvPr>
        </p:nvSpPr>
        <p:spPr>
          <a:xfrm>
            <a:off x="630000" y="1804650"/>
            <a:ext cx="6247552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29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3" name="Google Shape;893;p1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arrow">
  <p:cSld name="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30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7" name="Google Shape;897;p13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30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99" name="Google Shape;899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0" name="Google Shape;900;p130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one third">
  <p:cSld name="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31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5" name="Google Shape;905;p13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31"/>
          <p:cNvSpPr/>
          <p:nvPr/>
        </p:nvSpPr>
        <p:spPr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7" name="Google Shape;907;p131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8" name="Google Shape;908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9" name="Google Shape;909;p13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one third">
  <p:cSld name="Green arrow one third">
    <p:bg>
      <p:bgPr>
        <a:solidFill>
          <a:srgbClr val="F2F2F2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32"/>
          <p:cNvSpPr/>
          <p:nvPr/>
        </p:nvSpPr>
        <p:spPr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3" name="Google Shape;913;p132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3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3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16" name="Google Shape;916;p132"/>
          <p:cNvPicPr preferRelativeResize="0"/>
          <p:nvPr/>
        </p:nvPicPr>
        <p:blipFill rotWithShape="1">
          <a:blip r:embed="rId3">
            <a:alphaModFix/>
          </a:blip>
          <a:srcRect t="7561" b="6866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17" name="Google Shape;917;p13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half">
  <p:cSld name="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Google Shape;919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13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3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2" name="Google Shape;922;p133"/>
          <p:cNvSpPr/>
          <p:nvPr/>
        </p:nvSpPr>
        <p:spPr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3" name="Google Shape;923;p13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646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24" name="Google Shape;924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25" name="Google Shape;925;p13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half">
  <p:cSld name="Green arrow half">
    <p:bg>
      <p:bgPr>
        <a:solidFill>
          <a:srgbClr val="F2F2F2"/>
        </a:solidFill>
        <a:effectLst/>
      </p:bgPr>
    </p:bg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34"/>
          <p:cNvSpPr/>
          <p:nvPr/>
        </p:nvSpPr>
        <p:spPr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9" name="Google Shape;929;p13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646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13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13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32" name="Google Shape;932;p134"/>
          <p:cNvPicPr preferRelativeResize="0"/>
          <p:nvPr/>
        </p:nvPicPr>
        <p:blipFill rotWithShape="1">
          <a:blip r:embed="rId3">
            <a:alphaModFix/>
          </a:blip>
          <a:srcRect t="9052" b="6865"/>
          <a:stretch/>
        </p:blipFill>
        <p:spPr>
          <a:xfrm rot="120000">
            <a:off x="4460172" y="3407803"/>
            <a:ext cx="2694666" cy="3456551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33" name="Google Shape;933;p13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two third">
  <p:cSld name="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35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37" name="Google Shape;937;p13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35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39" name="Google Shape;939;p13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40" name="Google Shape;940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41" name="Google Shape;941;p13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two third">
  <p:cSld name="Green arrow two third">
    <p:bg>
      <p:bgPr>
        <a:solidFill>
          <a:srgbClr val="F2F2F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36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5" name="Google Shape;945;p13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3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36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48" name="Google Shape;948;p136"/>
          <p:cNvPicPr preferRelativeResize="0"/>
          <p:nvPr/>
        </p:nvPicPr>
        <p:blipFill rotWithShape="1">
          <a:blip r:embed="rId3">
            <a:alphaModFix/>
          </a:blip>
          <a:srcRect t="9052" b="6865"/>
          <a:stretch/>
        </p:blipFill>
        <p:spPr>
          <a:xfrm rot="120000">
            <a:off x="6567628" y="3407803"/>
            <a:ext cx="2694666" cy="3456551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49" name="Google Shape;949;p13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tatement icon">
  <p:cSld name="Big statement icon">
    <p:bg>
      <p:bgPr>
        <a:solidFill>
          <a:srgbClr val="F2F2F2"/>
        </a:solid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13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7"/>
          <p:cNvSpPr/>
          <p:nvPr/>
        </p:nvSpPr>
        <p:spPr>
          <a:xfrm>
            <a:off x="630000" y="625475"/>
            <a:ext cx="932688" cy="932688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54" name="Google Shape;954;p137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1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38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59" name="Google Shape;959;p138"/>
          <p:cNvPicPr preferRelativeResize="0"/>
          <p:nvPr/>
        </p:nvPicPr>
        <p:blipFill rotWithShape="1">
          <a:blip r:embed="rId3">
            <a:alphaModFix/>
          </a:blip>
          <a:srcRect r="3634" b="1253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60" name="Google Shape;960;p138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1" name="Google Shape;961;p1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pecial gray">
  <p:cSld name="Special gray">
    <p:bg>
      <p:bgPr>
        <a:solidFill>
          <a:srgbClr val="121212"/>
        </a:solidFill>
        <a:effectLst/>
      </p:bgPr>
    </p:bg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39"/>
          <p:cNvSpPr txBox="1"/>
          <p:nvPr/>
        </p:nvSpPr>
        <p:spPr>
          <a:xfrm>
            <a:off x="11167872" y="6404400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5" name="Google Shape;965;p13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39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  <a:defRPr sz="3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1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2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4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green">
  <p:cSld name="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Google Shape;973;p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41"/>
          <p:cNvSpPr txBox="1"/>
          <p:nvPr/>
        </p:nvSpPr>
        <p:spPr>
          <a:xfrm>
            <a:off x="11167872" y="6404400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5" name="Google Shape;975;p14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>
  <p:cSld name="Disclaimer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4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2">
  <p:cSld name="End 2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43"/>
          <p:cNvSpPr/>
          <p:nvPr/>
        </p:nvSpPr>
        <p:spPr>
          <a:xfrm>
            <a:off x="-1" y="5125188"/>
            <a:ext cx="12192000" cy="1580412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84" name="Google Shape;984;p143"/>
          <p:cNvSpPr/>
          <p:nvPr/>
        </p:nvSpPr>
        <p:spPr>
          <a:xfrm>
            <a:off x="-1" y="5125188"/>
            <a:ext cx="12192000" cy="6910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85" name="Google Shape;985;p143"/>
          <p:cNvSpPr/>
          <p:nvPr/>
        </p:nvSpPr>
        <p:spPr>
          <a:xfrm>
            <a:off x="-1" y="6649195"/>
            <a:ext cx="12192000" cy="6910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86" name="Google Shape;986;p143"/>
          <p:cNvPicPr preferRelativeResize="0"/>
          <p:nvPr/>
        </p:nvPicPr>
        <p:blipFill rotWithShape="1">
          <a:blip r:embed="rId3">
            <a:alphaModFix/>
          </a:blip>
          <a:srcRect t="802" r="949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4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guide">
  <p:cSld name="Layout guide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0" name="Google Shape;990;p144"/>
          <p:cNvGrpSpPr/>
          <p:nvPr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91" name="Google Shape;991;p144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992" name="Google Shape;992;p144"/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993" name="Google Shape;993;p144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4" name="Google Shape;994;p144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5" name="Google Shape;995;p144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6" name="Google Shape;996;p144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7" name="Google Shape;997;p144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8" name="Google Shape;998;p14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9" name="Google Shape;999;p144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0" name="Google Shape;1000;p144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1" name="Google Shape;1001;p14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2" name="Google Shape;1002;p144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3" name="Google Shape;1003;p144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4" name="Google Shape;1004;p144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5" name="Google Shape;1005;p144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6" name="Google Shape;1006;p144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7" name="Google Shape;1007;p144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8" name="Google Shape;1008;p14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9" name="Google Shape;1009;p144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0" name="Google Shape;1010;p14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1" name="Google Shape;1011;p144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2" name="Google Shape;1012;p144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13" name="Google Shape;1013;p144"/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014" name="Google Shape;1014;p144"/>
              <p:cNvSpPr/>
              <p:nvPr/>
            </p:nvSpPr>
            <p:spPr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15" name="Google Shape;1015;p144"/>
              <p:cNvSpPr/>
              <p:nvPr/>
            </p:nvSpPr>
            <p:spPr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16" name="Google Shape;1016;p144"/>
              <p:cNvSpPr/>
              <p:nvPr/>
            </p:nvSpPr>
            <p:spPr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17" name="Google Shape;1017;p144"/>
              <p:cNvSpPr/>
              <p:nvPr/>
            </p:nvSpPr>
            <p:spPr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18" name="Google Shape;1018;p144"/>
              <p:cNvSpPr/>
              <p:nvPr/>
            </p:nvSpPr>
            <p:spPr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19" name="Google Shape;1019;p144"/>
              <p:cNvSpPr/>
              <p:nvPr/>
            </p:nvSpPr>
            <p:spPr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0" name="Google Shape;1020;p144"/>
              <p:cNvSpPr/>
              <p:nvPr/>
            </p:nvSpPr>
            <p:spPr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1" name="Google Shape;1021;p144"/>
              <p:cNvSpPr/>
              <p:nvPr/>
            </p:nvSpPr>
            <p:spPr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2" name="Google Shape;1022;p144"/>
              <p:cNvSpPr/>
              <p:nvPr/>
            </p:nvSpPr>
            <p:spPr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3" name="Google Shape;1023;p144"/>
              <p:cNvSpPr/>
              <p:nvPr/>
            </p:nvSpPr>
            <p:spPr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24" name="Google Shape;1024;p144"/>
              <p:cNvSpPr/>
              <p:nvPr/>
            </p:nvSpPr>
            <p:spPr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025" name="Google Shape;1025;p144"/>
            <p:cNvSpPr/>
            <p:nvPr/>
          </p:nvSpPr>
          <p:spPr>
            <a:xfrm>
              <a:off x="-600" y="0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26" name="Google Shape;1026;p144"/>
            <p:cNvSpPr/>
            <p:nvPr/>
          </p:nvSpPr>
          <p:spPr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27" name="Google Shape;1027;p144"/>
            <p:cNvSpPr/>
            <p:nvPr/>
          </p:nvSpPr>
          <p:spPr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028" name="Google Shape;1028;p144"/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029" name="Google Shape;1029;p144"/>
              <p:cNvSpPr/>
              <p:nvPr/>
            </p:nvSpPr>
            <p:spPr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30" name="Google Shape;1030;p144"/>
              <p:cNvSpPr/>
              <p:nvPr/>
            </p:nvSpPr>
            <p:spPr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31" name="Google Shape;1031;p144"/>
              <p:cNvSpPr/>
              <p:nvPr/>
            </p:nvSpPr>
            <p:spPr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32" name="Google Shape;1032;p144"/>
              <p:cNvSpPr/>
              <p:nvPr/>
            </p:nvSpPr>
            <p:spPr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33" name="Google Shape;1033;p144"/>
              <p:cNvSpPr/>
              <p:nvPr/>
            </p:nvSpPr>
            <p:spPr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034" name="Google Shape;1034;p144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745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35" name="Google Shape;1035;p144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6" name="Google Shape;1036;p14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4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itle Slide">
  <p:cSld name="D. Title Slide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145"/>
          <p:cNvSpPr/>
          <p:nvPr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41" name="Google Shape;1041;p145"/>
          <p:cNvPicPr preferRelativeResize="0"/>
          <p:nvPr/>
        </p:nvPicPr>
        <p:blipFill rotWithShape="1">
          <a:blip r:embed="rId3">
            <a:alphaModFix/>
          </a:blip>
          <a:srcRect l="1731" t="8741" r="102" b="27"/>
          <a:stretch/>
        </p:blipFill>
        <p:spPr>
          <a:xfrm rot="-5400000" flipH="1">
            <a:off x="8471921" y="1973272"/>
            <a:ext cx="5805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45"/>
          <p:cNvPicPr preferRelativeResize="0"/>
          <p:nvPr/>
        </p:nvPicPr>
        <p:blipFill rotWithShape="1">
          <a:blip r:embed="rId4">
            <a:alphaModFix/>
          </a:blip>
          <a:srcRect t="10240" b="12815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43" name="Google Shape;1043;p145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44" name="Google Shape;1044;p145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045" name="Google Shape;1045;p145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6" name="Google Shape;1046;p145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47" name="Google Shape;1047;p145"/>
          <p:cNvPicPr preferRelativeResize="0"/>
          <p:nvPr/>
        </p:nvPicPr>
        <p:blipFill rotWithShape="1">
          <a:blip r:embed="rId5">
            <a:alphaModFix/>
          </a:blip>
          <a:srcRect t="802" r="949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4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and Text">
  <p:cSld name="D. Title and Text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4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46"/>
          <p:cNvSpPr txBox="1">
            <a:spLocks noGrp="1"/>
          </p:cNvSpPr>
          <p:nvPr>
            <p:ph type="body" idx="1"/>
          </p:nvPr>
        </p:nvSpPr>
        <p:spPr>
          <a:xfrm>
            <a:off x="629400" y="2085628"/>
            <a:ext cx="10933950" cy="407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053" name="Google Shape;1053;p14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Gray slice heading">
  <p:cSld name="D. Gray slice heading">
    <p:bg>
      <p:bgPr>
        <a:solidFill>
          <a:schemeClr val="lt1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4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147"/>
          <p:cNvSpPr/>
          <p:nvPr/>
        </p:nvSpPr>
        <p:spPr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8" name="Google Shape;1058;p147"/>
          <p:cNvSpPr txBox="1">
            <a:spLocks noGrp="1"/>
          </p:cNvSpPr>
          <p:nvPr>
            <p:ph type="subTitle" idx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9" name="Google Shape;1059;p147"/>
          <p:cNvSpPr txBox="1">
            <a:spLocks noGrp="1"/>
          </p:cNvSpPr>
          <p:nvPr>
            <p:ph type="title"/>
          </p:nvPr>
        </p:nvSpPr>
        <p:spPr>
          <a:xfrm>
            <a:off x="630000" y="1227048"/>
            <a:ext cx="3744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14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box">
  <p:cSld name="D. Section header box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Google Shape;1062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14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48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91" cy="320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148"/>
          <p:cNvSpPr/>
          <p:nvPr/>
        </p:nvSpPr>
        <p:spPr>
          <a:xfrm>
            <a:off x="1280693" y="1424081"/>
            <a:ext cx="951721" cy="951721"/>
          </a:xfrm>
          <a:prstGeom prst="rect">
            <a:avLst/>
          </a:prstGeom>
          <a:noFill/>
          <a:ln w="107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6" name="Google Shape;1066;p14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line">
  <p:cSld name="D. Section header line">
    <p:bg>
      <p:bgPr>
        <a:solidFill>
          <a:schemeClr val="lt1"/>
        </a:solidFill>
        <a:effectLst/>
      </p:bgPr>
    </p:bg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4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49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71" name="Google Shape;1071;p149"/>
          <p:cNvCxnSpPr/>
          <p:nvPr/>
        </p:nvCxnSpPr>
        <p:spPr>
          <a:xfrm>
            <a:off x="630000" y="3680016"/>
            <a:ext cx="11558587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2" name="Google Shape;1072;p14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White one third">
  <p:cSld name="D. 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50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rot="10800000" flipH="1">
            <a:off x="4064994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5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50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8" name="Google Shape;1078;p150"/>
          <p:cNvSpPr/>
          <p:nvPr/>
        </p:nvSpPr>
        <p:spPr>
          <a:xfrm>
            <a:off x="0" y="0"/>
            <a:ext cx="407950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9" name="Google Shape;1079;p150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5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ighlight">
  <p:cSld name="D. 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Google Shape;1082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51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rot="10800000" flipH="1">
            <a:off x="7165606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51"/>
          <p:cNvSpPr/>
          <p:nvPr/>
        </p:nvSpPr>
        <p:spPr>
          <a:xfrm>
            <a:off x="0" y="0"/>
            <a:ext cx="717195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5" name="Google Shape;1085;p15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51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7" name="Google Shape;1087;p15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76529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5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Four column green">
  <p:cSld name="D. Four column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52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rot="10800000" flipH="1">
            <a:off x="9029246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152"/>
          <p:cNvSpPr/>
          <p:nvPr/>
        </p:nvSpPr>
        <p:spPr>
          <a:xfrm>
            <a:off x="0" y="0"/>
            <a:ext cx="903427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3" name="Google Shape;1093;p15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5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5" name="Google Shape;1095;p15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810158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5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one third">
  <p:cSld name="D. 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53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flipH="1">
            <a:off x="3671068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53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153"/>
          <p:cNvSpPr/>
          <p:nvPr/>
        </p:nvSpPr>
        <p:spPr>
          <a:xfrm>
            <a:off x="4080763" y="-1309"/>
            <a:ext cx="8111237" cy="68593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2" name="Google Shape;1102;p15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5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4" name="Google Shape;1104;p15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alf">
  <p:cSld name="D. 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154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flipH="1">
            <a:off x="5689582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5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9" name="Google Shape;1109;p154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0" name="Google Shape;1110;p154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5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2" name="Google Shape;1112;p15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5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two third">
  <p:cSld name="D. 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1115;p1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55"/>
          <p:cNvPicPr preferRelativeResize="0"/>
          <p:nvPr/>
        </p:nvPicPr>
        <p:blipFill rotWithShape="1">
          <a:blip r:embed="rId3">
            <a:alphaModFix/>
          </a:blip>
          <a:srcRect l="29398" t="8741" r="101" b="27"/>
          <a:stretch/>
        </p:blipFill>
        <p:spPr>
          <a:xfrm flipH="1">
            <a:off x="7409849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155"/>
          <p:cNvSpPr/>
          <p:nvPr/>
        </p:nvSpPr>
        <p:spPr>
          <a:xfrm>
            <a:off x="7819543" y="0"/>
            <a:ext cx="437245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8" name="Google Shape;1118;p155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9" name="Google Shape;1119;p15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" name="Google Shape;1120;p155"/>
          <p:cNvSpPr txBox="1">
            <a:spLocks noGrp="1"/>
          </p:cNvSpPr>
          <p:nvPr>
            <p:ph type="title"/>
          </p:nvPr>
        </p:nvSpPr>
        <p:spPr>
          <a:xfrm>
            <a:off x="630936" y="1785600"/>
            <a:ext cx="6247552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155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2" name="Google Shape;1122;p15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Left arrow">
  <p:cSld name="D. 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156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6" name="Google Shape;1126;p15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56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28" name="Google Shape;1128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29" name="Google Shape;1129;p156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15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left arrow">
  <p:cSld name="D. Green left arrow">
    <p:bg>
      <p:bgPr>
        <a:solidFill>
          <a:schemeClr val="lt1"/>
        </a:solidFill>
        <a:effectLst/>
      </p:bgPr>
    </p:bg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Google Shape;1132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57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4" name="Google Shape;1134;p157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5" name="Google Shape;1135;p15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157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37" name="Google Shape;1137;p157"/>
          <p:cNvPicPr preferRelativeResize="0"/>
          <p:nvPr/>
        </p:nvPicPr>
        <p:blipFill rotWithShape="1">
          <a:blip r:embed="rId3">
            <a:alphaModFix/>
          </a:blip>
          <a:srcRect t="6215" b="7714"/>
          <a:stretch/>
        </p:blipFill>
        <p:spPr>
          <a:xfrm rot="120000">
            <a:off x="2174642" y="3402828"/>
            <a:ext cx="2694666" cy="346174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38" name="Google Shape;1138;p15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one third">
  <p:cSld name="D. 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Google Shape;1140;p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158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2" name="Google Shape;1142;p15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158"/>
          <p:cNvSpPr/>
          <p:nvPr/>
        </p:nvSpPr>
        <p:spPr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4" name="Google Shape;1144;p158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5" name="Google Shape;1145;p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46" name="Google Shape;1146;p15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one third">
  <p:cSld name="D. Green arrow one third">
    <p:bg>
      <p:bgPr>
        <a:solidFill>
          <a:schemeClr val="lt1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p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59"/>
          <p:cNvSpPr/>
          <p:nvPr/>
        </p:nvSpPr>
        <p:spPr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0" name="Google Shape;1150;p159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15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159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53" name="Google Shape;1153;p159"/>
          <p:cNvPicPr preferRelativeResize="0"/>
          <p:nvPr/>
        </p:nvPicPr>
        <p:blipFill rotWithShape="1">
          <a:blip r:embed="rId3">
            <a:alphaModFix/>
          </a:blip>
          <a:srcRect t="7561" b="6866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54" name="Google Shape;1154;p15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half">
  <p:cSld name="D. 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60"/>
          <p:cNvSpPr/>
          <p:nvPr/>
        </p:nvSpPr>
        <p:spPr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8" name="Google Shape;1158;p16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22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16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p160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61" name="Google Shape;1161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62" name="Google Shape;1162;p16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half">
  <p:cSld name="D. Green arrow half">
    <p:bg>
      <p:bgPr>
        <a:solidFill>
          <a:schemeClr val="lt1"/>
        </a:solid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161"/>
          <p:cNvSpPr/>
          <p:nvPr/>
        </p:nvSpPr>
        <p:spPr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6" name="Google Shape;1166;p16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22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16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161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69" name="Google Shape;1169;p161"/>
          <p:cNvPicPr preferRelativeResize="0"/>
          <p:nvPr/>
        </p:nvPicPr>
        <p:blipFill rotWithShape="1">
          <a:blip r:embed="rId3">
            <a:alphaModFix/>
          </a:blip>
          <a:srcRect t="9052" b="6865"/>
          <a:stretch/>
        </p:blipFill>
        <p:spPr>
          <a:xfrm rot="120000">
            <a:off x="4460172" y="3407803"/>
            <a:ext cx="2694666" cy="3456551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70" name="Google Shape;1170;p16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two third">
  <p:cSld name="D. Green arrow two third">
    <p:bg>
      <p:bgPr>
        <a:solidFill>
          <a:schemeClr val="lt1"/>
        </a:solid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162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74" name="Google Shape;1174;p16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9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16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16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77" name="Google Shape;1177;p162"/>
          <p:cNvPicPr preferRelativeResize="0"/>
          <p:nvPr/>
        </p:nvPicPr>
        <p:blipFill rotWithShape="1">
          <a:blip r:embed="rId3">
            <a:alphaModFix/>
          </a:blip>
          <a:srcRect t="9052" b="6865"/>
          <a:stretch/>
        </p:blipFill>
        <p:spPr>
          <a:xfrm rot="120000">
            <a:off x="6567628" y="3407803"/>
            <a:ext cx="2694666" cy="3456551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78" name="Google Shape;1178;p16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ig statement green">
  <p:cSld name="D. 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Google Shape;1180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6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2" name="Google Shape;1182;p16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3" name="Google Shape;1183;p163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6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ig statement icon">
  <p:cSld name="D. Big statement icon">
    <p:bg>
      <p:bgPr>
        <a:solidFill>
          <a:schemeClr val="lt1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16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164"/>
          <p:cNvSpPr/>
          <p:nvPr/>
        </p:nvSpPr>
        <p:spPr>
          <a:xfrm>
            <a:off x="630000" y="625475"/>
            <a:ext cx="932688" cy="932688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9" name="Google Shape;1189;p164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16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Quote">
  <p:cSld name="D. Quote">
    <p:bg>
      <p:bgPr>
        <a:solidFill>
          <a:schemeClr val="accent1"/>
        </a:solidFill>
        <a:effectLst/>
      </p:bgPr>
    </p:bg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Google Shape;1192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165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4" name="Google Shape;1194;p16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95" name="Google Shape;1195;p165"/>
          <p:cNvPicPr preferRelativeResize="0"/>
          <p:nvPr/>
        </p:nvPicPr>
        <p:blipFill rotWithShape="1">
          <a:blip r:embed="rId3">
            <a:alphaModFix/>
          </a:blip>
          <a:srcRect r="3634" b="1253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96" name="Google Shape;1196;p165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7" name="Google Shape;1197;p16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Special gray">
  <p:cSld name="D. Special gray">
    <p:bg>
      <p:bgPr>
        <a:solidFill>
          <a:srgbClr val="121212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166"/>
          <p:cNvSpPr txBox="1"/>
          <p:nvPr/>
        </p:nvSpPr>
        <p:spPr>
          <a:xfrm>
            <a:off x="11167872" y="6404400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1" name="Google Shape;1201;p16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16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16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able of contents">
  <p:cSld name="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1205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167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7" name="Google Shape;1207;p167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8" name="Google Shape;1208;p167"/>
          <p:cNvSpPr txBox="1"/>
          <p:nvPr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16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167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11" name="Google Shape;1211;p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12" name="Google Shape;1212;p16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lank green">
  <p:cSld name="D. 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16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6" name="Google Shape;1216;p168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17" name="Google Shape;1217;p16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lank">
  <p:cSld name="D. Blank">
    <p:bg>
      <p:bgPr>
        <a:solidFill>
          <a:schemeClr val="lt1"/>
        </a:solidFill>
        <a:effectLst/>
      </p:bgPr>
    </p:bg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Google Shape;1219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6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16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Disclaimer">
  <p:cSld name="D. Disclaimer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7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17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End">
  <p:cSld name="D. End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Google Shape;1227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71"/>
          <p:cNvSpPr/>
          <p:nvPr/>
        </p:nvSpPr>
        <p:spPr>
          <a:xfrm>
            <a:off x="-1" y="5125188"/>
            <a:ext cx="12192000" cy="1580412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0" name="Google Shape;1230;p171"/>
          <p:cNvSpPr/>
          <p:nvPr/>
        </p:nvSpPr>
        <p:spPr>
          <a:xfrm>
            <a:off x="-1" y="5125188"/>
            <a:ext cx="12192000" cy="6910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1" name="Google Shape;1231;p171"/>
          <p:cNvSpPr/>
          <p:nvPr/>
        </p:nvSpPr>
        <p:spPr>
          <a:xfrm>
            <a:off x="-1" y="6649195"/>
            <a:ext cx="12192000" cy="6910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32" name="Google Shape;1232;p171"/>
          <p:cNvPicPr preferRelativeResize="0"/>
          <p:nvPr/>
        </p:nvPicPr>
        <p:blipFill rotWithShape="1">
          <a:blip r:embed="rId4">
            <a:alphaModFix/>
          </a:blip>
          <a:srcRect t="802" r="949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7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ayout guide">
  <p:cSld name="D. Layout guide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Google Shape;1235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6" name="Google Shape;1236;p172"/>
          <p:cNvGrpSpPr/>
          <p:nvPr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237" name="Google Shape;1237;p172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238" name="Google Shape;1238;p172"/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239" name="Google Shape;1239;p172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0" name="Google Shape;1240;p172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1" name="Google Shape;1241;p172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2" name="Google Shape;1242;p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3" name="Google Shape;1243;p172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4" name="Google Shape;1244;p172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5" name="Google Shape;1245;p17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6" name="Google Shape;1246;p172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7" name="Google Shape;1247;p172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8" name="Google Shape;1248;p172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9" name="Google Shape;1249;p172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0" name="Google Shape;1250;p172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1" name="Google Shape;1251;p172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2" name="Google Shape;1252;p17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3" name="Google Shape;1253;p172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4" name="Google Shape;1254;p172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5" name="Google Shape;1255;p172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6" name="Google Shape;1256;p172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7" name="Google Shape;1257;p172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8" name="Google Shape;1258;p172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259" name="Google Shape;1259;p172"/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0" name="Google Shape;1260;p172"/>
              <p:cNvSpPr/>
              <p:nvPr/>
            </p:nvSpPr>
            <p:spPr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1" name="Google Shape;1261;p172"/>
              <p:cNvSpPr/>
              <p:nvPr/>
            </p:nvSpPr>
            <p:spPr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2" name="Google Shape;1262;p172"/>
              <p:cNvSpPr/>
              <p:nvPr/>
            </p:nvSpPr>
            <p:spPr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3" name="Google Shape;1263;p172"/>
              <p:cNvSpPr/>
              <p:nvPr/>
            </p:nvSpPr>
            <p:spPr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4" name="Google Shape;1264;p172"/>
              <p:cNvSpPr/>
              <p:nvPr/>
            </p:nvSpPr>
            <p:spPr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5" name="Google Shape;1265;p172"/>
              <p:cNvSpPr/>
              <p:nvPr/>
            </p:nvSpPr>
            <p:spPr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6" name="Google Shape;1266;p172"/>
              <p:cNvSpPr/>
              <p:nvPr/>
            </p:nvSpPr>
            <p:spPr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7" name="Google Shape;1267;p172"/>
              <p:cNvSpPr/>
              <p:nvPr/>
            </p:nvSpPr>
            <p:spPr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8" name="Google Shape;1268;p172"/>
              <p:cNvSpPr/>
              <p:nvPr/>
            </p:nvSpPr>
            <p:spPr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9" name="Google Shape;1269;p172"/>
              <p:cNvSpPr/>
              <p:nvPr/>
            </p:nvSpPr>
            <p:spPr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70" name="Google Shape;1270;p172"/>
              <p:cNvSpPr/>
              <p:nvPr/>
            </p:nvSpPr>
            <p:spPr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271" name="Google Shape;1271;p172"/>
            <p:cNvSpPr/>
            <p:nvPr/>
          </p:nvSpPr>
          <p:spPr>
            <a:xfrm>
              <a:off x="-600" y="0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72" name="Google Shape;1272;p172"/>
            <p:cNvSpPr/>
            <p:nvPr/>
          </p:nvSpPr>
          <p:spPr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73" name="Google Shape;1273;p172"/>
            <p:cNvSpPr/>
            <p:nvPr/>
          </p:nvSpPr>
          <p:spPr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274" name="Google Shape;1274;p172"/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75" name="Google Shape;1275;p172"/>
              <p:cNvSpPr/>
              <p:nvPr/>
            </p:nvSpPr>
            <p:spPr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76" name="Google Shape;1276;p172"/>
              <p:cNvSpPr/>
              <p:nvPr/>
            </p:nvSpPr>
            <p:spPr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77" name="Google Shape;1277;p172"/>
              <p:cNvSpPr/>
              <p:nvPr/>
            </p:nvSpPr>
            <p:spPr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78" name="Google Shape;1278;p172"/>
              <p:cNvSpPr/>
              <p:nvPr/>
            </p:nvSpPr>
            <p:spPr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79" name="Google Shape;1279;p172"/>
              <p:cNvSpPr/>
              <p:nvPr/>
            </p:nvSpPr>
            <p:spPr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235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280" name="Google Shape;1280;p172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745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81" name="Google Shape;1281;p172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2" name="Google Shape;1282;p17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17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 Overview">
  <p:cSld name="Agenda Section Header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73"/>
          <p:cNvSpPr txBox="1"/>
          <p:nvPr/>
        </p:nvSpPr>
        <p:spPr>
          <a:xfrm>
            <a:off x="11167872" y="6404400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86" name="Google Shape;1286;p173"/>
          <p:cNvSpPr/>
          <p:nvPr/>
        </p:nvSpPr>
        <p:spPr>
          <a:xfrm>
            <a:off x="1388145" y="4691187"/>
            <a:ext cx="929337" cy="99587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87" name="Google Shape;1287;p173"/>
          <p:cNvSpPr/>
          <p:nvPr/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88" name="Google Shape;1288;p173"/>
          <p:cNvSpPr txBox="1"/>
          <p:nvPr/>
        </p:nvSpPr>
        <p:spPr>
          <a:xfrm>
            <a:off x="630000" y="907198"/>
            <a:ext cx="3448800" cy="344728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89" name="Google Shape;1289;p173"/>
          <p:cNvSpPr txBox="1"/>
          <p:nvPr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17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">
  <p:cSld name="Agenda Section Header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74"/>
          <p:cNvSpPr txBox="1"/>
          <p:nvPr/>
        </p:nvSpPr>
        <p:spPr>
          <a:xfrm>
            <a:off x="11167872" y="6404400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3" name="Google Shape;1293;p174"/>
          <p:cNvSpPr/>
          <p:nvPr/>
        </p:nvSpPr>
        <p:spPr>
          <a:xfrm>
            <a:off x="1284743" y="1428131"/>
            <a:ext cx="947672" cy="94767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4" name="Google Shape;1294;p174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5" name="Google Shape;1295;p17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Full Width Overview">
  <p:cSld name="Agenda Full Width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75"/>
          <p:cNvSpPr txBox="1"/>
          <p:nvPr/>
        </p:nvSpPr>
        <p:spPr>
          <a:xfrm>
            <a:off x="11167872" y="6404400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8" name="Google Shape;1298;p175"/>
          <p:cNvSpPr txBox="1"/>
          <p:nvPr/>
        </p:nvSpPr>
        <p:spPr>
          <a:xfrm>
            <a:off x="630000" y="622800"/>
            <a:ext cx="7189998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9" name="Google Shape;1299;p175"/>
          <p:cNvCxnSpPr/>
          <p:nvPr/>
        </p:nvCxnSpPr>
        <p:spPr>
          <a:xfrm>
            <a:off x="618898" y="1206000"/>
            <a:ext cx="115763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0" name="Google Shape;1300;p17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wo-Thirds">
  <p:cSld name="Agenda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1302;p176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flipH="1">
            <a:off x="3671068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176"/>
          <p:cNvSpPr/>
          <p:nvPr/>
        </p:nvSpPr>
        <p:spPr>
          <a:xfrm>
            <a:off x="4080763" y="-1309"/>
            <a:ext cx="8111237" cy="68593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4" name="Google Shape;1304;p176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5" name="Google Shape;1305;p176"/>
          <p:cNvSpPr txBox="1"/>
          <p:nvPr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L"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7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 Overview">
  <p:cSld name="Agenda D. Section Header Overview">
    <p:bg>
      <p:bgPr>
        <a:solidFill>
          <a:schemeClr val="lt1"/>
        </a:solidFill>
        <a:effectLst/>
      </p:bgPr>
    </p:bg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77"/>
          <p:cNvSpPr/>
          <p:nvPr/>
        </p:nvSpPr>
        <p:spPr>
          <a:xfrm>
            <a:off x="1388145" y="4691187"/>
            <a:ext cx="929337" cy="995874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9" name="Google Shape;1309;p177"/>
          <p:cNvSpPr/>
          <p:nvPr/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0" name="Google Shape;1310;p177"/>
          <p:cNvSpPr txBox="1"/>
          <p:nvPr/>
        </p:nvSpPr>
        <p:spPr>
          <a:xfrm>
            <a:off x="630000" y="907197"/>
            <a:ext cx="3448800" cy="3447288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1" name="Google Shape;1311;p177"/>
          <p:cNvSpPr txBox="1"/>
          <p:nvPr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7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">
  <p:cSld name="Agenda D. Section Header">
    <p:bg>
      <p:bgPr>
        <a:solidFill>
          <a:schemeClr val="lt1"/>
        </a:solidFill>
        <a:effectLst/>
      </p:bgPr>
    </p:bg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78"/>
          <p:cNvSpPr/>
          <p:nvPr/>
        </p:nvSpPr>
        <p:spPr>
          <a:xfrm>
            <a:off x="1284743" y="1428131"/>
            <a:ext cx="947672" cy="947672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5" name="Google Shape;1315;p178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6" name="Google Shape;1316;p17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Full Width Overview">
  <p:cSld name="Agenda D. Full Width Overview">
    <p:bg>
      <p:bgPr>
        <a:solidFill>
          <a:schemeClr val="lt1"/>
        </a:solid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79"/>
          <p:cNvSpPr txBox="1"/>
          <p:nvPr/>
        </p:nvSpPr>
        <p:spPr>
          <a:xfrm>
            <a:off x="630000" y="622800"/>
            <a:ext cx="7189998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9" name="Google Shape;1319;p179"/>
          <p:cNvCxnSpPr/>
          <p:nvPr/>
        </p:nvCxnSpPr>
        <p:spPr>
          <a:xfrm>
            <a:off x="618898" y="1206000"/>
            <a:ext cx="11576304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0" name="Google Shape;1320;p17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wo-Thirds">
  <p:cSld name="Agenda D.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2" name="Google Shape;1322;p180"/>
          <p:cNvPicPr preferRelativeResize="0"/>
          <p:nvPr/>
        </p:nvPicPr>
        <p:blipFill rotWithShape="1">
          <a:blip r:embed="rId2">
            <a:alphaModFix/>
          </a:blip>
          <a:srcRect l="29398" t="8741" r="101" b="27"/>
          <a:stretch/>
        </p:blipFill>
        <p:spPr>
          <a:xfrm flipH="1">
            <a:off x="3671068" y="0"/>
            <a:ext cx="416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180"/>
          <p:cNvSpPr/>
          <p:nvPr/>
        </p:nvSpPr>
        <p:spPr>
          <a:xfrm>
            <a:off x="4080763" y="-1309"/>
            <a:ext cx="8111237" cy="68593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4" name="Google Shape;1324;p180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5" name="Google Shape;1325;p180"/>
          <p:cNvSpPr txBox="1"/>
          <p:nvPr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18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able of Contents">
  <p:cSld name="Agenda 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00" scaled="0"/>
        </a:gradFill>
        <a:effectLst/>
      </p:bgPr>
    </p:bg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81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9" name="Google Shape;1329;p181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0" name="Google Shape;1330;p181"/>
          <p:cNvSpPr txBox="1"/>
          <p:nvPr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181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32" name="Google Shape;1332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33" name="Google Shape;1333;p18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Divider">
  <p:cSld name="WO: Divider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8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336" name="Google Shape;1336;p182"/>
          <p:cNvSpPr txBox="1">
            <a:spLocks noGrp="1"/>
          </p:cNvSpPr>
          <p:nvPr>
            <p:ph type="subTitle" idx="1"/>
          </p:nvPr>
        </p:nvSpPr>
        <p:spPr>
          <a:xfrm>
            <a:off x="407787" y="6333428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54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8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39" name="Google Shape;1339;p18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40" name="Google Shape;1340;p183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76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5961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9408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9095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0050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6651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9176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7455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8897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102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72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85.xml"/><Relationship Id="rId79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63" Type="http://schemas.openxmlformats.org/officeDocument/2006/relationships/slideLayout" Target="../slideLayouts/slideLayout163.xml"/><Relationship Id="rId68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07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53" Type="http://schemas.openxmlformats.org/officeDocument/2006/relationships/slideLayout" Target="../slideLayouts/slideLayout153.xml"/><Relationship Id="rId58" Type="http://schemas.openxmlformats.org/officeDocument/2006/relationships/slideLayout" Target="../slideLayouts/slideLayout158.xml"/><Relationship Id="rId66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05.xml"/><Relationship Id="rId61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56" Type="http://schemas.openxmlformats.org/officeDocument/2006/relationships/slideLayout" Target="../slideLayouts/slideLayout156.xml"/><Relationship Id="rId64" Type="http://schemas.openxmlformats.org/officeDocument/2006/relationships/slideLayout" Target="../slideLayouts/slideLayout164.xml"/><Relationship Id="rId69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72" Type="http://schemas.openxmlformats.org/officeDocument/2006/relationships/image" Target="../media/image1.png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59" Type="http://schemas.openxmlformats.org/officeDocument/2006/relationships/slideLayout" Target="../slideLayouts/slideLayout159.xml"/><Relationship Id="rId67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154.xml"/><Relationship Id="rId62" Type="http://schemas.openxmlformats.org/officeDocument/2006/relationships/slideLayout" Target="../slideLayouts/slideLayout162.xml"/><Relationship Id="rId7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57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60" Type="http://schemas.openxmlformats.org/officeDocument/2006/relationships/slideLayout" Target="../slideLayouts/slideLayout160.xml"/><Relationship Id="rId65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134.xml"/><Relationship Id="rId50" Type="http://schemas.openxmlformats.org/officeDocument/2006/relationships/slideLayout" Target="../slideLayouts/slideLayout150.xml"/><Relationship Id="rId55" Type="http://schemas.openxmlformats.org/officeDocument/2006/relationships/slideLayout" Target="../slideLayouts/slideLayout155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212.xml"/><Relationship Id="rId47" Type="http://schemas.openxmlformats.org/officeDocument/2006/relationships/slideLayout" Target="../slideLayouts/slideLayout217.xml"/><Relationship Id="rId63" Type="http://schemas.openxmlformats.org/officeDocument/2006/relationships/slideLayout" Target="../slideLayouts/slideLayout233.xml"/><Relationship Id="rId68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81.xml"/><Relationship Id="rId24" Type="http://schemas.openxmlformats.org/officeDocument/2006/relationships/slideLayout" Target="../slideLayouts/slideLayout194.xml"/><Relationship Id="rId32" Type="http://schemas.openxmlformats.org/officeDocument/2006/relationships/slideLayout" Target="../slideLayouts/slideLayout202.xml"/><Relationship Id="rId37" Type="http://schemas.openxmlformats.org/officeDocument/2006/relationships/slideLayout" Target="../slideLayouts/slideLayout207.xml"/><Relationship Id="rId40" Type="http://schemas.openxmlformats.org/officeDocument/2006/relationships/slideLayout" Target="../slideLayouts/slideLayout210.xml"/><Relationship Id="rId45" Type="http://schemas.openxmlformats.org/officeDocument/2006/relationships/slideLayout" Target="../slideLayouts/slideLayout215.xml"/><Relationship Id="rId53" Type="http://schemas.openxmlformats.org/officeDocument/2006/relationships/slideLayout" Target="../slideLayouts/slideLayout223.xml"/><Relationship Id="rId58" Type="http://schemas.openxmlformats.org/officeDocument/2006/relationships/slideLayout" Target="../slideLayouts/slideLayout228.xml"/><Relationship Id="rId66" Type="http://schemas.openxmlformats.org/officeDocument/2006/relationships/slideLayout" Target="../slideLayouts/slideLayout236.xml"/><Relationship Id="rId74" Type="http://schemas.openxmlformats.org/officeDocument/2006/relationships/slideLayout" Target="../slideLayouts/slideLayout244.xml"/><Relationship Id="rId79" Type="http://schemas.openxmlformats.org/officeDocument/2006/relationships/image" Target="../media/image1.png"/><Relationship Id="rId5" Type="http://schemas.openxmlformats.org/officeDocument/2006/relationships/slideLayout" Target="../slideLayouts/slideLayout175.xml"/><Relationship Id="rId61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Relationship Id="rId27" Type="http://schemas.openxmlformats.org/officeDocument/2006/relationships/slideLayout" Target="../slideLayouts/slideLayout197.xml"/><Relationship Id="rId30" Type="http://schemas.openxmlformats.org/officeDocument/2006/relationships/slideLayout" Target="../slideLayouts/slideLayout200.xml"/><Relationship Id="rId35" Type="http://schemas.openxmlformats.org/officeDocument/2006/relationships/slideLayout" Target="../slideLayouts/slideLayout205.xml"/><Relationship Id="rId43" Type="http://schemas.openxmlformats.org/officeDocument/2006/relationships/slideLayout" Target="../slideLayouts/slideLayout213.xml"/><Relationship Id="rId48" Type="http://schemas.openxmlformats.org/officeDocument/2006/relationships/slideLayout" Target="../slideLayouts/slideLayout218.xml"/><Relationship Id="rId56" Type="http://schemas.openxmlformats.org/officeDocument/2006/relationships/slideLayout" Target="../slideLayouts/slideLayout226.xml"/><Relationship Id="rId64" Type="http://schemas.openxmlformats.org/officeDocument/2006/relationships/slideLayout" Target="../slideLayouts/slideLayout234.xml"/><Relationship Id="rId69" Type="http://schemas.openxmlformats.org/officeDocument/2006/relationships/slideLayout" Target="../slideLayouts/slideLayout239.xml"/><Relationship Id="rId77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178.xml"/><Relationship Id="rId51" Type="http://schemas.openxmlformats.org/officeDocument/2006/relationships/slideLayout" Target="../slideLayouts/slideLayout221.xml"/><Relationship Id="rId72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slideLayout" Target="../slideLayouts/slideLayout195.xml"/><Relationship Id="rId33" Type="http://schemas.openxmlformats.org/officeDocument/2006/relationships/slideLayout" Target="../slideLayouts/slideLayout203.xml"/><Relationship Id="rId38" Type="http://schemas.openxmlformats.org/officeDocument/2006/relationships/slideLayout" Target="../slideLayouts/slideLayout208.xml"/><Relationship Id="rId46" Type="http://schemas.openxmlformats.org/officeDocument/2006/relationships/slideLayout" Target="../slideLayouts/slideLayout216.xml"/><Relationship Id="rId59" Type="http://schemas.openxmlformats.org/officeDocument/2006/relationships/slideLayout" Target="../slideLayouts/slideLayout229.xml"/><Relationship Id="rId67" Type="http://schemas.openxmlformats.org/officeDocument/2006/relationships/slideLayout" Target="../slideLayouts/slideLayout237.xml"/><Relationship Id="rId20" Type="http://schemas.openxmlformats.org/officeDocument/2006/relationships/slideLayout" Target="../slideLayouts/slideLayout190.xml"/><Relationship Id="rId41" Type="http://schemas.openxmlformats.org/officeDocument/2006/relationships/slideLayout" Target="../slideLayouts/slideLayout211.xml"/><Relationship Id="rId54" Type="http://schemas.openxmlformats.org/officeDocument/2006/relationships/slideLayout" Target="../slideLayouts/slideLayout224.xml"/><Relationship Id="rId62" Type="http://schemas.openxmlformats.org/officeDocument/2006/relationships/slideLayout" Target="../slideLayouts/slideLayout232.xml"/><Relationship Id="rId70" Type="http://schemas.openxmlformats.org/officeDocument/2006/relationships/slideLayout" Target="../slideLayouts/slideLayout240.xml"/><Relationship Id="rId75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28" Type="http://schemas.openxmlformats.org/officeDocument/2006/relationships/slideLayout" Target="../slideLayouts/slideLayout198.xml"/><Relationship Id="rId36" Type="http://schemas.openxmlformats.org/officeDocument/2006/relationships/slideLayout" Target="../slideLayouts/slideLayout206.xml"/><Relationship Id="rId49" Type="http://schemas.openxmlformats.org/officeDocument/2006/relationships/slideLayout" Target="../slideLayouts/slideLayout219.xml"/><Relationship Id="rId57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180.xml"/><Relationship Id="rId31" Type="http://schemas.openxmlformats.org/officeDocument/2006/relationships/slideLayout" Target="../slideLayouts/slideLayout201.xml"/><Relationship Id="rId44" Type="http://schemas.openxmlformats.org/officeDocument/2006/relationships/slideLayout" Target="../slideLayouts/slideLayout214.xml"/><Relationship Id="rId52" Type="http://schemas.openxmlformats.org/officeDocument/2006/relationships/slideLayout" Target="../slideLayouts/slideLayout222.xml"/><Relationship Id="rId60" Type="http://schemas.openxmlformats.org/officeDocument/2006/relationships/slideLayout" Target="../slideLayouts/slideLayout230.xml"/><Relationship Id="rId65" Type="http://schemas.openxmlformats.org/officeDocument/2006/relationships/slideLayout" Target="../slideLayouts/slideLayout235.xml"/><Relationship Id="rId73" Type="http://schemas.openxmlformats.org/officeDocument/2006/relationships/slideLayout" Target="../slideLayouts/slideLayout243.xml"/><Relationship Id="rId78" Type="http://schemas.openxmlformats.org/officeDocument/2006/relationships/theme" Target="../theme/theme5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39" Type="http://schemas.openxmlformats.org/officeDocument/2006/relationships/slideLayout" Target="../slideLayouts/slideLayout209.xml"/><Relationship Id="rId34" Type="http://schemas.openxmlformats.org/officeDocument/2006/relationships/slideLayout" Target="../slideLayouts/slideLayout204.xml"/><Relationship Id="rId50" Type="http://schemas.openxmlformats.org/officeDocument/2006/relationships/slideLayout" Target="../slideLayouts/slideLayout220.xml"/><Relationship Id="rId55" Type="http://schemas.openxmlformats.org/officeDocument/2006/relationships/slideLayout" Target="../slideLayouts/slideLayout225.xml"/><Relationship Id="rId76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177.xml"/><Relationship Id="rId71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9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106"/>
          <p:cNvPicPr preferRelativeResize="0"/>
          <p:nvPr/>
        </p:nvPicPr>
        <p:blipFill rotWithShape="1">
          <a:blip r:embed="rId79">
            <a:alphaModFix/>
          </a:blip>
          <a:srcRect/>
          <a:stretch/>
        </p:blipFill>
        <p:spPr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0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44" name="Google Shape;744;p10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5" name="Google Shape;745;p106"/>
          <p:cNvSpPr txBox="1"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46" name="Google Shape;746;p10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  <p:sldLayoutId id="2147483794" r:id="rId45"/>
    <p:sldLayoutId id="2147483795" r:id="rId46"/>
    <p:sldLayoutId id="2147483796" r:id="rId47"/>
    <p:sldLayoutId id="2147483797" r:id="rId48"/>
    <p:sldLayoutId id="2147483798" r:id="rId49"/>
    <p:sldLayoutId id="2147483799" r:id="rId50"/>
    <p:sldLayoutId id="2147483800" r:id="rId51"/>
    <p:sldLayoutId id="2147483801" r:id="rId52"/>
    <p:sldLayoutId id="2147483802" r:id="rId53"/>
    <p:sldLayoutId id="2147483803" r:id="rId54"/>
    <p:sldLayoutId id="2147483804" r:id="rId55"/>
    <p:sldLayoutId id="2147483805" r:id="rId56"/>
    <p:sldLayoutId id="2147483806" r:id="rId57"/>
    <p:sldLayoutId id="2147483807" r:id="rId58"/>
    <p:sldLayoutId id="2147483808" r:id="rId59"/>
    <p:sldLayoutId id="2147483809" r:id="rId60"/>
    <p:sldLayoutId id="2147483810" r:id="rId61"/>
    <p:sldLayoutId id="2147483811" r:id="rId62"/>
    <p:sldLayoutId id="2147483812" r:id="rId63"/>
    <p:sldLayoutId id="2147483813" r:id="rId64"/>
    <p:sldLayoutId id="2147483814" r:id="rId65"/>
    <p:sldLayoutId id="2147483815" r:id="rId66"/>
    <p:sldLayoutId id="2147483816" r:id="rId67"/>
    <p:sldLayoutId id="2147483817" r:id="rId68"/>
    <p:sldLayoutId id="2147483818" r:id="rId69"/>
    <p:sldLayoutId id="2147483819" r:id="rId70"/>
    <p:sldLayoutId id="2147483820" r:id="rId71"/>
    <p:sldLayoutId id="2147483821" r:id="rId72"/>
    <p:sldLayoutId id="2147483822" r:id="rId73"/>
    <p:sldLayoutId id="2147483823" r:id="rId74"/>
    <p:sldLayoutId id="2147483824" r:id="rId75"/>
    <p:sldLayoutId id="2147483825" r:id="rId76"/>
    <p:sldLayoutId id="2147483826" r:id="rId7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135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71"/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7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29" name="Google Shape;329;p7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0" name="Google Shape;330;p71"/>
          <p:cNvSpPr txBox="1">
            <a:spLocks noGrp="1"/>
          </p:cNvSpPr>
          <p:nvPr>
            <p:ph type="body" idx="1"/>
          </p:nvPr>
        </p:nvSpPr>
        <p:spPr>
          <a:xfrm>
            <a:off x="630000" y="1825625"/>
            <a:ext cx="10933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31" name="Google Shape;331;p7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3171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  <p:sldLayoutId id="2147483995" r:id="rId19"/>
    <p:sldLayoutId id="2147483996" r:id="rId20"/>
    <p:sldLayoutId id="2147483997" r:id="rId21"/>
    <p:sldLayoutId id="2147483998" r:id="rId22"/>
    <p:sldLayoutId id="2147483999" r:id="rId23"/>
    <p:sldLayoutId id="2147484000" r:id="rId24"/>
    <p:sldLayoutId id="2147484001" r:id="rId25"/>
    <p:sldLayoutId id="2147484002" r:id="rId26"/>
    <p:sldLayoutId id="2147484003" r:id="rId27"/>
    <p:sldLayoutId id="2147484004" r:id="rId28"/>
    <p:sldLayoutId id="2147484005" r:id="rId29"/>
    <p:sldLayoutId id="2147484006" r:id="rId30"/>
    <p:sldLayoutId id="2147484007" r:id="rId31"/>
    <p:sldLayoutId id="2147484008" r:id="rId32"/>
    <p:sldLayoutId id="2147484009" r:id="rId33"/>
    <p:sldLayoutId id="2147484010" r:id="rId34"/>
    <p:sldLayoutId id="2147484011" r:id="rId35"/>
    <p:sldLayoutId id="2147484012" r:id="rId36"/>
    <p:sldLayoutId id="2147484013" r:id="rId37"/>
    <p:sldLayoutId id="2147484014" r:id="rId38"/>
    <p:sldLayoutId id="2147484015" r:id="rId39"/>
    <p:sldLayoutId id="2147484016" r:id="rId40"/>
    <p:sldLayoutId id="2147484017" r:id="rId41"/>
    <p:sldLayoutId id="2147484018" r:id="rId42"/>
    <p:sldLayoutId id="2147484019" r:id="rId43"/>
    <p:sldLayoutId id="2147484020" r:id="rId44"/>
    <p:sldLayoutId id="2147484021" r:id="rId45"/>
    <p:sldLayoutId id="2147484022" r:id="rId46"/>
    <p:sldLayoutId id="2147484023" r:id="rId47"/>
    <p:sldLayoutId id="2147484024" r:id="rId48"/>
    <p:sldLayoutId id="2147484025" r:id="rId49"/>
    <p:sldLayoutId id="2147484026" r:id="rId50"/>
    <p:sldLayoutId id="2147484027" r:id="rId51"/>
    <p:sldLayoutId id="2147484028" r:id="rId52"/>
    <p:sldLayoutId id="2147484029" r:id="rId53"/>
    <p:sldLayoutId id="2147484030" r:id="rId54"/>
    <p:sldLayoutId id="2147484031" r:id="rId55"/>
    <p:sldLayoutId id="2147484032" r:id="rId56"/>
    <p:sldLayoutId id="2147484033" r:id="rId57"/>
    <p:sldLayoutId id="2147484034" r:id="rId58"/>
    <p:sldLayoutId id="2147484035" r:id="rId59"/>
    <p:sldLayoutId id="2147484036" r:id="rId60"/>
    <p:sldLayoutId id="2147484037" r:id="rId61"/>
    <p:sldLayoutId id="2147484038" r:id="rId62"/>
    <p:sldLayoutId id="2147484039" r:id="rId63"/>
    <p:sldLayoutId id="2147484040" r:id="rId64"/>
    <p:sldLayoutId id="2147484041" r:id="rId65"/>
    <p:sldLayoutId id="2147484042" r:id="rId66"/>
    <p:sldLayoutId id="2147484043" r:id="rId67"/>
    <p:sldLayoutId id="2147484044" r:id="rId68"/>
    <p:sldLayoutId id="2147484045" r:id="rId69"/>
    <p:sldLayoutId id="2147484046" r:id="rId7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155"/>
          <p:cNvPicPr preferRelativeResize="0"/>
          <p:nvPr/>
        </p:nvPicPr>
        <p:blipFill rotWithShape="1">
          <a:blip r:embed="rId79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5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56" name="Google Shape;956;p15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7" name="Google Shape;957;p155"/>
          <p:cNvSpPr txBox="1">
            <a:spLocks noGrp="1"/>
          </p:cNvSpPr>
          <p:nvPr>
            <p:ph type="body" idx="1"/>
          </p:nvPr>
        </p:nvSpPr>
        <p:spPr>
          <a:xfrm>
            <a:off x="630000" y="1825625"/>
            <a:ext cx="10933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58" name="Google Shape;958;p15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304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  <p:sldLayoutId id="2147484066" r:id="rId19"/>
    <p:sldLayoutId id="2147484067" r:id="rId20"/>
    <p:sldLayoutId id="2147484068" r:id="rId21"/>
    <p:sldLayoutId id="2147484069" r:id="rId22"/>
    <p:sldLayoutId id="2147484070" r:id="rId23"/>
    <p:sldLayoutId id="2147484071" r:id="rId24"/>
    <p:sldLayoutId id="2147484072" r:id="rId25"/>
    <p:sldLayoutId id="2147484073" r:id="rId26"/>
    <p:sldLayoutId id="2147484074" r:id="rId27"/>
    <p:sldLayoutId id="2147484075" r:id="rId28"/>
    <p:sldLayoutId id="2147484076" r:id="rId29"/>
    <p:sldLayoutId id="2147484077" r:id="rId30"/>
    <p:sldLayoutId id="2147484078" r:id="rId31"/>
    <p:sldLayoutId id="2147484079" r:id="rId32"/>
    <p:sldLayoutId id="2147484080" r:id="rId33"/>
    <p:sldLayoutId id="2147484081" r:id="rId34"/>
    <p:sldLayoutId id="2147484082" r:id="rId35"/>
    <p:sldLayoutId id="2147484083" r:id="rId36"/>
    <p:sldLayoutId id="2147484084" r:id="rId37"/>
    <p:sldLayoutId id="2147484085" r:id="rId38"/>
    <p:sldLayoutId id="2147484086" r:id="rId39"/>
    <p:sldLayoutId id="2147484087" r:id="rId40"/>
    <p:sldLayoutId id="2147484088" r:id="rId41"/>
    <p:sldLayoutId id="2147484089" r:id="rId42"/>
    <p:sldLayoutId id="2147484090" r:id="rId43"/>
    <p:sldLayoutId id="2147484091" r:id="rId44"/>
    <p:sldLayoutId id="2147484092" r:id="rId45"/>
    <p:sldLayoutId id="2147484093" r:id="rId46"/>
    <p:sldLayoutId id="2147484094" r:id="rId47"/>
    <p:sldLayoutId id="2147484095" r:id="rId48"/>
    <p:sldLayoutId id="2147484096" r:id="rId49"/>
    <p:sldLayoutId id="2147484097" r:id="rId50"/>
    <p:sldLayoutId id="2147484098" r:id="rId51"/>
    <p:sldLayoutId id="2147484099" r:id="rId52"/>
    <p:sldLayoutId id="2147484100" r:id="rId53"/>
    <p:sldLayoutId id="2147484101" r:id="rId54"/>
    <p:sldLayoutId id="2147484102" r:id="rId55"/>
    <p:sldLayoutId id="2147484103" r:id="rId56"/>
    <p:sldLayoutId id="2147484104" r:id="rId57"/>
    <p:sldLayoutId id="2147484105" r:id="rId58"/>
    <p:sldLayoutId id="2147484106" r:id="rId59"/>
    <p:sldLayoutId id="2147484107" r:id="rId60"/>
    <p:sldLayoutId id="2147484108" r:id="rId61"/>
    <p:sldLayoutId id="2147484109" r:id="rId62"/>
    <p:sldLayoutId id="2147484110" r:id="rId63"/>
    <p:sldLayoutId id="2147484111" r:id="rId64"/>
    <p:sldLayoutId id="2147484112" r:id="rId65"/>
    <p:sldLayoutId id="2147484113" r:id="rId66"/>
    <p:sldLayoutId id="2147484114" r:id="rId67"/>
    <p:sldLayoutId id="2147484115" r:id="rId68"/>
    <p:sldLayoutId id="2147484116" r:id="rId69"/>
    <p:sldLayoutId id="2147484117" r:id="rId70"/>
    <p:sldLayoutId id="2147484118" r:id="rId71"/>
    <p:sldLayoutId id="2147484119" r:id="rId72"/>
    <p:sldLayoutId id="2147484120" r:id="rId73"/>
    <p:sldLayoutId id="2147484121" r:id="rId74"/>
    <p:sldLayoutId id="2147484122" r:id="rId75"/>
    <p:sldLayoutId id="2147484123" r:id="rId76"/>
    <p:sldLayoutId id="2147484124" r:id="rId7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77664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334"/>
          <p:cNvSpPr txBox="1"/>
          <p:nvPr/>
        </p:nvSpPr>
        <p:spPr>
          <a:xfrm>
            <a:off x="1620146" y="4291100"/>
            <a:ext cx="1470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5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1972</a:t>
            </a:r>
            <a:endParaRPr sz="2500" b="0" i="0" u="none" strike="noStrike" cap="none">
              <a:solidFill>
                <a:srgbClr val="F9F7F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38" name="Google Shape;2338;p334"/>
          <p:cNvSpPr txBox="1"/>
          <p:nvPr/>
        </p:nvSpPr>
        <p:spPr>
          <a:xfrm>
            <a:off x="615600" y="4985325"/>
            <a:ext cx="552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L" sz="1600">
                <a:solidFill>
                  <a:srgbClr val="F9F7F7"/>
                </a:solidFill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lang="es-CL" sz="16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TENEMOS UN PROBLEMA!”</a:t>
            </a:r>
            <a:endParaRPr sz="1600" b="1" i="0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39" name="Google Shape;2339;p334"/>
          <p:cNvPicPr preferRelativeResize="0"/>
          <p:nvPr/>
        </p:nvPicPr>
        <p:blipFill rotWithShape="1">
          <a:blip r:embed="rId3">
            <a:alphaModFix/>
          </a:blip>
          <a:srcRect l="2117" t="8709" r="33902"/>
          <a:stretch/>
        </p:blipFill>
        <p:spPr>
          <a:xfrm>
            <a:off x="861400" y="644375"/>
            <a:ext cx="2863026" cy="29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0" name="Google Shape;2340;p334"/>
          <p:cNvSpPr txBox="1"/>
          <p:nvPr/>
        </p:nvSpPr>
        <p:spPr>
          <a:xfrm>
            <a:off x="406223" y="3777150"/>
            <a:ext cx="376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>
                <a:solidFill>
                  <a:srgbClr val="F9F7F7"/>
                </a:solidFill>
                <a:latin typeface="Montserrat"/>
                <a:ea typeface="Montserrat"/>
                <a:cs typeface="Montserrat"/>
                <a:sym typeface="Montserrat"/>
              </a:rPr>
              <a:t>CUMBRE </a:t>
            </a:r>
            <a:r>
              <a:rPr lang="es-CL" sz="22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ESTOCOLMO</a:t>
            </a:r>
            <a:endParaRPr sz="2200" b="1" i="0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41" name="Google Shape;2341;p334"/>
          <p:cNvCxnSpPr>
            <a:stCxn id="2340" idx="2"/>
          </p:cNvCxnSpPr>
          <p:nvPr/>
        </p:nvCxnSpPr>
        <p:spPr>
          <a:xfrm>
            <a:off x="2286923" y="4300350"/>
            <a:ext cx="12537900" cy="16500"/>
          </a:xfrm>
          <a:prstGeom prst="straightConnector1">
            <a:avLst/>
          </a:prstGeom>
          <a:noFill/>
          <a:ln w="28575" cap="flat" cmpd="sng">
            <a:solidFill>
              <a:srgbClr val="AEE6E8"/>
            </a:solidFill>
            <a:prstDash val="dot"/>
            <a:round/>
            <a:headEnd type="oval" w="med" len="med"/>
            <a:tailEnd type="none" w="sm" len="sm"/>
          </a:ln>
        </p:spPr>
      </p:cxnSp>
      <p:grpSp>
        <p:nvGrpSpPr>
          <p:cNvPr id="2342" name="Google Shape;2342;p334"/>
          <p:cNvGrpSpPr/>
          <p:nvPr/>
        </p:nvGrpSpPr>
        <p:grpSpPr>
          <a:xfrm>
            <a:off x="7006400" y="630175"/>
            <a:ext cx="4290000" cy="4359625"/>
            <a:chOff x="7902000" y="644375"/>
            <a:chExt cx="4290000" cy="4359625"/>
          </a:xfrm>
        </p:grpSpPr>
        <p:sp>
          <p:nvSpPr>
            <p:cNvPr id="2343" name="Google Shape;2343;p334"/>
            <p:cNvSpPr txBox="1"/>
            <p:nvPr/>
          </p:nvSpPr>
          <p:spPr>
            <a:xfrm>
              <a:off x="9536100" y="4372800"/>
              <a:ext cx="10218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s-CL" sz="2900" b="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1987</a:t>
              </a:r>
              <a:endParaRPr sz="2900" b="0" i="0" u="none" strike="noStrike" cap="none">
                <a:solidFill>
                  <a:srgbClr val="F9F7F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2344" name="Google Shape;2344;p334"/>
            <p:cNvPicPr preferRelativeResize="0"/>
            <p:nvPr/>
          </p:nvPicPr>
          <p:blipFill rotWithShape="1">
            <a:blip r:embed="rId4">
              <a:alphaModFix/>
            </a:blip>
            <a:srcRect l="37081" r="8626"/>
            <a:stretch/>
          </p:blipFill>
          <p:spPr>
            <a:xfrm>
              <a:off x="8615488" y="644375"/>
              <a:ext cx="2863024" cy="2964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5" name="Google Shape;2345;p334"/>
            <p:cNvSpPr txBox="1"/>
            <p:nvPr/>
          </p:nvSpPr>
          <p:spPr>
            <a:xfrm>
              <a:off x="7902000" y="3733800"/>
              <a:ext cx="4290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L" sz="2200">
                  <a:solidFill>
                    <a:srgbClr val="F9F7F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INFORME</a:t>
              </a:r>
              <a:r>
                <a:rPr lang="es-CL" sz="2200" i="0" u="none" strike="noStrike" cap="none">
                  <a:solidFill>
                    <a:srgbClr val="F9F7F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s-CL" sz="2200" b="1">
                  <a:solidFill>
                    <a:srgbClr val="AEE6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BRUNDTLAND</a:t>
              </a:r>
              <a:endParaRPr sz="2200" b="0" i="0" u="none" strike="noStrike" cap="none">
                <a:solidFill>
                  <a:srgbClr val="F9F7F7"/>
                </a:solidFill>
                <a:highlight>
                  <a:srgbClr val="3B495C"/>
                </a:highlight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346" name="Google Shape;2346;p334"/>
            <p:cNvSpPr/>
            <p:nvPr/>
          </p:nvSpPr>
          <p:spPr>
            <a:xfrm>
              <a:off x="9983700" y="4253400"/>
              <a:ext cx="126600" cy="126600"/>
            </a:xfrm>
            <a:prstGeom prst="ellipse">
              <a:avLst/>
            </a:prstGeom>
            <a:solidFill>
              <a:srgbClr val="AEE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47" name="Google Shape;2347;p334"/>
          <p:cNvPicPr preferRelativeResize="0"/>
          <p:nvPr/>
        </p:nvPicPr>
        <p:blipFill rotWithShape="1">
          <a:blip r:embed="rId5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p335" descr="United Nations Framework Convention on Climate Change | Land Portal"/>
          <p:cNvSpPr/>
          <p:nvPr/>
        </p:nvSpPr>
        <p:spPr>
          <a:xfrm>
            <a:off x="5763673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3" name="Google Shape;2353;p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698" y="5112075"/>
            <a:ext cx="2605399" cy="101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4" name="Google Shape;2354;p3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5740" y="5206457"/>
            <a:ext cx="2956563" cy="82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" name="Google Shape;2355;p3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923" y="4947852"/>
            <a:ext cx="1476992" cy="13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335"/>
          <p:cNvSpPr txBox="1"/>
          <p:nvPr/>
        </p:nvSpPr>
        <p:spPr>
          <a:xfrm>
            <a:off x="2845485" y="4349250"/>
            <a:ext cx="1070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5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1992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335"/>
          <p:cNvSpPr txBox="1"/>
          <p:nvPr/>
        </p:nvSpPr>
        <p:spPr>
          <a:xfrm>
            <a:off x="3991375" y="4194850"/>
            <a:ext cx="615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L" sz="1600">
                <a:solidFill>
                  <a:srgbClr val="F9F7F7"/>
                </a:solidFill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lang="es-CL" sz="16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TENEMOS 3 PROBLEMAS!”</a:t>
            </a:r>
            <a:endParaRPr sz="1600" b="1" i="0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58" name="Google Shape;2358;p335"/>
          <p:cNvPicPr preferRelativeResize="0"/>
          <p:nvPr/>
        </p:nvPicPr>
        <p:blipFill rotWithShape="1">
          <a:blip r:embed="rId6">
            <a:alphaModFix amt="78000"/>
          </a:blip>
          <a:srcRect l="657" t="21816" r="1265" b="25037"/>
          <a:stretch/>
        </p:blipFill>
        <p:spPr>
          <a:xfrm>
            <a:off x="0" y="0"/>
            <a:ext cx="12192001" cy="3380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9" name="Google Shape;2359;p335"/>
          <p:cNvCxnSpPr/>
          <p:nvPr/>
        </p:nvCxnSpPr>
        <p:spPr>
          <a:xfrm>
            <a:off x="-1294175" y="4316700"/>
            <a:ext cx="4751100" cy="0"/>
          </a:xfrm>
          <a:prstGeom prst="straightConnector1">
            <a:avLst/>
          </a:prstGeom>
          <a:noFill/>
          <a:ln w="28575" cap="flat" cmpd="sng">
            <a:solidFill>
              <a:srgbClr val="AEE6E8"/>
            </a:solidFill>
            <a:prstDash val="dot"/>
            <a:round/>
            <a:headEnd type="none" w="sm" len="sm"/>
            <a:tailEnd type="oval" w="med" len="med"/>
          </a:ln>
        </p:spPr>
      </p:cxnSp>
      <p:sp>
        <p:nvSpPr>
          <p:cNvPr id="2360" name="Google Shape;2360;p335"/>
          <p:cNvSpPr txBox="1"/>
          <p:nvPr/>
        </p:nvSpPr>
        <p:spPr>
          <a:xfrm>
            <a:off x="4537938" y="3499200"/>
            <a:ext cx="34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CL" sz="2200">
                <a:solidFill>
                  <a:srgbClr val="F9F7F7"/>
                </a:solidFill>
                <a:latin typeface="Montserrat"/>
                <a:ea typeface="Montserrat"/>
                <a:cs typeface="Montserrat"/>
                <a:sym typeface="Montserrat"/>
              </a:rPr>
              <a:t>CUMBRE </a:t>
            </a:r>
            <a:r>
              <a:rPr lang="es-CL" sz="22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DE RÍO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1" name="Google Shape;2361;p335"/>
          <p:cNvPicPr preferRelativeResize="0"/>
          <p:nvPr/>
        </p:nvPicPr>
        <p:blipFill rotWithShape="1">
          <a:blip r:embed="rId7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0" name="Google Shape;2340;p329"/>
          <p:cNvPicPr preferRelativeResize="0"/>
          <p:nvPr/>
        </p:nvPicPr>
        <p:blipFill rotWithShape="1">
          <a:blip r:embed="rId3">
            <a:alphaModFix/>
          </a:blip>
          <a:srcRect r="34443" b="-1905"/>
          <a:stretch/>
        </p:blipFill>
        <p:spPr>
          <a:xfrm>
            <a:off x="-16325" y="0"/>
            <a:ext cx="3760774" cy="37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1" name="Google Shape;2341;p329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p329"/>
          <p:cNvPicPr preferRelativeResize="0"/>
          <p:nvPr/>
        </p:nvPicPr>
        <p:blipFill rotWithShape="1">
          <a:blip r:embed="rId5">
            <a:alphaModFix/>
          </a:blip>
          <a:srcRect t="53020" r="68995"/>
          <a:stretch/>
        </p:blipFill>
        <p:spPr>
          <a:xfrm>
            <a:off x="0" y="3618950"/>
            <a:ext cx="3847765" cy="327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3" name="Google Shape;2343;p329"/>
          <p:cNvGrpSpPr/>
          <p:nvPr/>
        </p:nvGrpSpPr>
        <p:grpSpPr>
          <a:xfrm>
            <a:off x="3744450" y="-27375"/>
            <a:ext cx="4477200" cy="6922926"/>
            <a:chOff x="5743371" y="680451"/>
            <a:chExt cx="3039924" cy="4301022"/>
          </a:xfrm>
        </p:grpSpPr>
        <p:pic>
          <p:nvPicPr>
            <p:cNvPr id="2344" name="Google Shape;2344;p329" descr="EverGreen Agriculture: a solution for degraded landscapes - Agroforestry  World"/>
            <p:cNvPicPr preferRelativeResize="0"/>
            <p:nvPr/>
          </p:nvPicPr>
          <p:blipFill rotWithShape="1">
            <a:blip r:embed="rId6">
              <a:alphaModFix/>
            </a:blip>
            <a:srcRect t="-210" r="4870"/>
            <a:stretch/>
          </p:blipFill>
          <p:spPr>
            <a:xfrm>
              <a:off x="5743371" y="680451"/>
              <a:ext cx="3039924" cy="43010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5" name="Google Shape;2345;p329"/>
            <p:cNvSpPr txBox="1"/>
            <p:nvPr/>
          </p:nvSpPr>
          <p:spPr>
            <a:xfrm>
              <a:off x="5969285" y="4596854"/>
              <a:ext cx="27330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CL" sz="700" b="0" i="0" u="none" strike="noStrike" kern="0" cap="none" spc="0" normalizeH="0" baseline="0" noProof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Credit: World Agroforestry Centre</a:t>
              </a: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346" name="Google Shape;2346;p329"/>
          <p:cNvPicPr preferRelativeResize="0"/>
          <p:nvPr/>
        </p:nvPicPr>
        <p:blipFill rotWithShape="1">
          <a:blip r:embed="rId7">
            <a:alphaModFix/>
          </a:blip>
          <a:srcRect l="33315" t="3405" r="8783" b="17574"/>
          <a:stretch/>
        </p:blipFill>
        <p:spPr>
          <a:xfrm>
            <a:off x="8221650" y="-27350"/>
            <a:ext cx="3970350" cy="36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7" name="Google Shape;2347;p329"/>
          <p:cNvPicPr preferRelativeResize="0"/>
          <p:nvPr/>
        </p:nvPicPr>
        <p:blipFill rotWithShape="1">
          <a:blip r:embed="rId8">
            <a:alphaModFix/>
          </a:blip>
          <a:srcRect l="11578" r="11586" b="5123"/>
          <a:stretch/>
        </p:blipFill>
        <p:spPr>
          <a:xfrm>
            <a:off x="8221650" y="3581400"/>
            <a:ext cx="397035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with arrows and leaves&#10;&#10;Description automatically generated">
            <a:extLst>
              <a:ext uri="{FF2B5EF4-FFF2-40B4-BE49-F238E27FC236}">
                <a16:creationId xmlns:a16="http://schemas.microsoft.com/office/drawing/2014/main" id="{05B14D4D-4282-449B-51A1-74D5A06A8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3471" y="115679"/>
            <a:ext cx="1094839" cy="8624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2" name="Google Shape;2352;p330"/>
          <p:cNvPicPr preferRelativeResize="0"/>
          <p:nvPr/>
        </p:nvPicPr>
        <p:blipFill rotWithShape="1">
          <a:blip r:embed="rId3">
            <a:alphaModFix amt="90000"/>
          </a:blip>
          <a:srcRect/>
          <a:stretch/>
        </p:blipFill>
        <p:spPr>
          <a:xfrm>
            <a:off x="0" y="-1575"/>
            <a:ext cx="121920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3" name="Google Shape;2353;p330"/>
          <p:cNvSpPr/>
          <p:nvPr/>
        </p:nvSpPr>
        <p:spPr>
          <a:xfrm>
            <a:off x="0" y="-1650"/>
            <a:ext cx="12192000" cy="6858000"/>
          </a:xfrm>
          <a:prstGeom prst="rect">
            <a:avLst/>
          </a:prstGeom>
          <a:solidFill>
            <a:srgbClr val="44546A">
              <a:alpha val="5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4" name="Google Shape;2354;p3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2677" y="2765463"/>
            <a:ext cx="2081847" cy="1327074"/>
          </a:xfrm>
          <a:prstGeom prst="rect">
            <a:avLst/>
          </a:prstGeom>
          <a:noFill/>
          <a:ln>
            <a:noFill/>
          </a:ln>
          <a:effectLst>
            <a:outerShdw blurRad="21555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355" name="Google Shape;2355;p3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8725" y="3274599"/>
            <a:ext cx="4021125" cy="66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7" name="Google Shape;2357;p3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313" y="2944862"/>
            <a:ext cx="4021136" cy="13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with arrows and leaves&#10;&#10;Description automatically generated">
            <a:extLst>
              <a:ext uri="{FF2B5EF4-FFF2-40B4-BE49-F238E27FC236}">
                <a16:creationId xmlns:a16="http://schemas.microsoft.com/office/drawing/2014/main" id="{1F4411AD-9E75-4D21-B7BB-4E1D786F0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3471" y="115679"/>
            <a:ext cx="1094839" cy="8624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7295"/>
          <a:stretch/>
        </p:blipFill>
        <p:spPr>
          <a:xfrm>
            <a:off x="244667" y="966268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7295"/>
          <a:stretch/>
        </p:blipFill>
        <p:spPr>
          <a:xfrm>
            <a:off x="244667" y="966268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b="7295"/>
          <a:stretch/>
        </p:blipFill>
        <p:spPr>
          <a:xfrm>
            <a:off x="244667" y="966268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6">
            <a:alphaModFix/>
          </a:blip>
          <a:srcRect b="7295"/>
          <a:stretch/>
        </p:blipFill>
        <p:spPr>
          <a:xfrm>
            <a:off x="244667" y="966268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7">
            <a:alphaModFix/>
          </a:blip>
          <a:srcRect b="7295"/>
          <a:stretch/>
        </p:blipFill>
        <p:spPr>
          <a:xfrm>
            <a:off x="244667" y="966268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8">
            <a:alphaModFix/>
          </a:blip>
          <a:srcRect b="7295"/>
          <a:stretch/>
        </p:blipFill>
        <p:spPr>
          <a:xfrm>
            <a:off x="244667" y="966268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9">
            <a:alphaModFix/>
          </a:blip>
          <a:srcRect b="7295"/>
          <a:stretch/>
        </p:blipFill>
        <p:spPr>
          <a:xfrm>
            <a:off x="244667" y="966268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10">
            <a:alphaModFix/>
          </a:blip>
          <a:srcRect b="7295"/>
          <a:stretch/>
        </p:blipFill>
        <p:spPr>
          <a:xfrm>
            <a:off x="244667" y="965099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11">
            <a:alphaModFix/>
          </a:blip>
          <a:srcRect b="7295"/>
          <a:stretch/>
        </p:blipFill>
        <p:spPr>
          <a:xfrm>
            <a:off x="244667" y="966267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12">
            <a:alphaModFix/>
          </a:blip>
          <a:srcRect b="7295"/>
          <a:stretch/>
        </p:blipFill>
        <p:spPr>
          <a:xfrm>
            <a:off x="244667" y="966267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13">
            <a:alphaModFix/>
          </a:blip>
          <a:srcRect b="7295"/>
          <a:stretch/>
        </p:blipFill>
        <p:spPr>
          <a:xfrm>
            <a:off x="244667" y="966267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14">
            <a:alphaModFix/>
          </a:blip>
          <a:srcRect b="7295"/>
          <a:stretch/>
        </p:blipFill>
        <p:spPr>
          <a:xfrm>
            <a:off x="244667" y="964300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5">
            <a:alphaModFix/>
          </a:blip>
          <a:srcRect b="7295"/>
          <a:stretch/>
        </p:blipFill>
        <p:spPr>
          <a:xfrm>
            <a:off x="244667" y="964300"/>
            <a:ext cx="11523199" cy="56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568900" y="284300"/>
            <a:ext cx="1419899" cy="37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14734" y="417601"/>
            <a:ext cx="2493399" cy="824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4"/>
          <p:cNvCxnSpPr/>
          <p:nvPr/>
        </p:nvCxnSpPr>
        <p:spPr>
          <a:xfrm>
            <a:off x="1443547" y="1294452"/>
            <a:ext cx="468400" cy="0"/>
          </a:xfrm>
          <a:prstGeom prst="straightConnector1">
            <a:avLst/>
          </a:prstGeom>
          <a:noFill/>
          <a:ln w="28575" cap="flat" cmpd="sng">
            <a:solidFill>
              <a:srgbClr val="00A39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" name="Google Shape;75;p14"/>
          <p:cNvSpPr txBox="1"/>
          <p:nvPr/>
        </p:nvSpPr>
        <p:spPr>
          <a:xfrm>
            <a:off x="1314733" y="1291701"/>
            <a:ext cx="6922800" cy="86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There are currently </a:t>
            </a:r>
            <a:r>
              <a:rPr kumimoji="0" lang="es-419" sz="1333" b="1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10,274</a:t>
            </a: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 companies (out of which </a:t>
            </a:r>
            <a:r>
              <a:rPr kumimoji="0" lang="es-419" sz="1333" b="1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7,277 </a:t>
            </a: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are SMEs), </a:t>
            </a:r>
            <a:r>
              <a:rPr kumimoji="0" lang="es-419" sz="1333" b="1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52</a:t>
            </a: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 states and regions, </a:t>
            </a:r>
            <a:r>
              <a:rPr kumimoji="0" lang="es-419" sz="1333" b="1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1,148</a:t>
            </a: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 cities, </a:t>
            </a:r>
            <a:r>
              <a:rPr kumimoji="0" lang="es-419" sz="1333" b="1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661</a:t>
            </a: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 financial institutions, 1,193 educational institutions, </a:t>
            </a:r>
            <a:r>
              <a:rPr kumimoji="0" lang="es-419" sz="1333" b="1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84</a:t>
            </a: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 healthcare institutions, and </a:t>
            </a:r>
            <a:r>
              <a:rPr kumimoji="0" lang="es-419" sz="1333" b="1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78</a:t>
            </a: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 other organisations which totals to </a:t>
            </a:r>
            <a:r>
              <a:rPr kumimoji="0" lang="es-419" sz="1333" b="1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13,490</a:t>
            </a:r>
            <a:r>
              <a:rPr kumimoji="0" lang="es-419" sz="1333" b="0" i="0" u="none" strike="noStrike" kern="0" cap="none" spc="0" normalizeH="0" baseline="0" noProof="0">
                <a:ln>
                  <a:noFill/>
                </a:ln>
                <a:solidFill>
                  <a:srgbClr val="00174A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 Race to Zero members.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174A"/>
              </a:solidFill>
              <a:effectLst/>
              <a:uLnTx/>
              <a:uFillTx/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D23D52-758F-37A6-33C7-F298B71945E7}"/>
              </a:ext>
            </a:extLst>
          </p:cNvPr>
          <p:cNvSpPr txBox="1"/>
          <p:nvPr/>
        </p:nvSpPr>
        <p:spPr>
          <a:xfrm>
            <a:off x="2497393" y="6431317"/>
            <a:ext cx="150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1200" b="1" i="0" u="none" strike="noStrike" kern="0" cap="none" spc="0" normalizeH="0" baseline="0" noProof="0" dirty="0" err="1">
                <a:ln>
                  <a:noFill/>
                </a:ln>
                <a:solidFill>
                  <a:srgbClr val="4285F4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Source</a:t>
            </a:r>
            <a:r>
              <a:rPr kumimoji="0" lang="es-CL" sz="1200" b="1" i="0" u="none" strike="noStrike" kern="0" cap="none" spc="0" normalizeH="0" baseline="0" noProof="0" dirty="0">
                <a:ln>
                  <a:noFill/>
                </a:ln>
                <a:solidFill>
                  <a:srgbClr val="4285F4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: MANUIA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1" name="Google Shape;2511;p346"/>
          <p:cNvPicPr preferRelativeResize="0"/>
          <p:nvPr/>
        </p:nvPicPr>
        <p:blipFill rotWithShape="1">
          <a:blip r:embed="rId3">
            <a:alphaModFix amt="63000"/>
          </a:blip>
          <a:srcRect/>
          <a:stretch/>
        </p:blipFill>
        <p:spPr>
          <a:xfrm>
            <a:off x="617712" y="-6434950"/>
            <a:ext cx="10623974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2" name="Google Shape;2512;p346"/>
          <p:cNvSpPr/>
          <p:nvPr/>
        </p:nvSpPr>
        <p:spPr>
          <a:xfrm>
            <a:off x="6078550" y="543573"/>
            <a:ext cx="210900" cy="222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46"/>
          <p:cNvSpPr txBox="1"/>
          <p:nvPr/>
        </p:nvSpPr>
        <p:spPr>
          <a:xfrm>
            <a:off x="6298975" y="436070"/>
            <a:ext cx="107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L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Propietarios de activos</a:t>
            </a:r>
            <a:endParaRPr sz="9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14" name="Google Shape;2514;p346"/>
          <p:cNvGrpSpPr/>
          <p:nvPr/>
        </p:nvGrpSpPr>
        <p:grpSpPr>
          <a:xfrm>
            <a:off x="5203375" y="821758"/>
            <a:ext cx="2280713" cy="5102392"/>
            <a:chOff x="5203375" y="821758"/>
            <a:chExt cx="2280713" cy="5102392"/>
          </a:xfrm>
        </p:grpSpPr>
        <p:sp>
          <p:nvSpPr>
            <p:cNvPr id="2515" name="Google Shape;2515;p346"/>
            <p:cNvSpPr/>
            <p:nvPr/>
          </p:nvSpPr>
          <p:spPr>
            <a:xfrm>
              <a:off x="6078550" y="932804"/>
              <a:ext cx="210900" cy="222300"/>
            </a:xfrm>
            <a:prstGeom prst="rect">
              <a:avLst/>
            </a:prstGeom>
            <a:solidFill>
              <a:srgbClr val="FF4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346"/>
            <p:cNvSpPr txBox="1"/>
            <p:nvPr/>
          </p:nvSpPr>
          <p:spPr>
            <a:xfrm>
              <a:off x="6312588" y="821758"/>
              <a:ext cx="117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L"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Gestores de activos</a:t>
              </a:r>
              <a:endParaRPr sz="9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517" name="Google Shape;2517;p346"/>
            <p:cNvGrpSpPr/>
            <p:nvPr/>
          </p:nvGrpSpPr>
          <p:grpSpPr>
            <a:xfrm>
              <a:off x="5203375" y="5359002"/>
              <a:ext cx="892500" cy="565148"/>
              <a:chOff x="5203375" y="5359002"/>
              <a:chExt cx="892500" cy="565148"/>
            </a:xfrm>
          </p:grpSpPr>
          <p:cxnSp>
            <p:nvCxnSpPr>
              <p:cNvPr id="2518" name="Google Shape;2518;p346"/>
              <p:cNvCxnSpPr/>
              <p:nvPr/>
            </p:nvCxnSpPr>
            <p:spPr>
              <a:xfrm>
                <a:off x="5593981" y="5367350"/>
                <a:ext cx="0" cy="196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19" name="Google Shape;2519;p346"/>
              <p:cNvSpPr/>
              <p:nvPr/>
            </p:nvSpPr>
            <p:spPr>
              <a:xfrm>
                <a:off x="5470075" y="5359002"/>
                <a:ext cx="247800" cy="76800"/>
              </a:xfrm>
              <a:prstGeom prst="rect">
                <a:avLst/>
              </a:prstGeom>
              <a:solidFill>
                <a:srgbClr val="FF4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346"/>
              <p:cNvSpPr/>
              <p:nvPr/>
            </p:nvSpPr>
            <p:spPr>
              <a:xfrm>
                <a:off x="5470075" y="5435743"/>
                <a:ext cx="247800" cy="318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346"/>
              <p:cNvSpPr txBox="1"/>
              <p:nvPr/>
            </p:nvSpPr>
            <p:spPr>
              <a:xfrm>
                <a:off x="5203375" y="5585450"/>
                <a:ext cx="892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CL" sz="1000" b="0" i="0" u="none" strike="noStrike" cap="non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Dec 2020 </a:t>
                </a:r>
                <a:endParaRPr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522" name="Google Shape;2522;p346"/>
          <p:cNvGrpSpPr/>
          <p:nvPr/>
        </p:nvGrpSpPr>
        <p:grpSpPr>
          <a:xfrm>
            <a:off x="6157375" y="493175"/>
            <a:ext cx="2831588" cy="5430975"/>
            <a:chOff x="6157375" y="493175"/>
            <a:chExt cx="2831588" cy="5430975"/>
          </a:xfrm>
        </p:grpSpPr>
        <p:sp>
          <p:nvSpPr>
            <p:cNvPr id="2523" name="Google Shape;2523;p346"/>
            <p:cNvSpPr/>
            <p:nvPr/>
          </p:nvSpPr>
          <p:spPr>
            <a:xfrm>
              <a:off x="7583425" y="550659"/>
              <a:ext cx="210900" cy="222300"/>
            </a:xfrm>
            <a:prstGeom prst="rect">
              <a:avLst/>
            </a:prstGeom>
            <a:solidFill>
              <a:srgbClr val="8825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346"/>
            <p:cNvSpPr txBox="1"/>
            <p:nvPr/>
          </p:nvSpPr>
          <p:spPr>
            <a:xfrm>
              <a:off x="7817463" y="493175"/>
              <a:ext cx="1171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L"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Bancos</a:t>
              </a:r>
              <a:endParaRPr sz="9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525" name="Google Shape;2525;p346"/>
            <p:cNvGrpSpPr/>
            <p:nvPr/>
          </p:nvGrpSpPr>
          <p:grpSpPr>
            <a:xfrm>
              <a:off x="6157375" y="4907104"/>
              <a:ext cx="781200" cy="1017046"/>
              <a:chOff x="6157375" y="4907104"/>
              <a:chExt cx="781200" cy="1017046"/>
            </a:xfrm>
          </p:grpSpPr>
          <p:cxnSp>
            <p:nvCxnSpPr>
              <p:cNvPr id="2526" name="Google Shape;2526;p346"/>
              <p:cNvCxnSpPr/>
              <p:nvPr/>
            </p:nvCxnSpPr>
            <p:spPr>
              <a:xfrm>
                <a:off x="6547964" y="5367350"/>
                <a:ext cx="0" cy="196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27" name="Google Shape;2527;p346"/>
              <p:cNvSpPr/>
              <p:nvPr/>
            </p:nvSpPr>
            <p:spPr>
              <a:xfrm>
                <a:off x="6424063" y="5198129"/>
                <a:ext cx="247800" cy="213300"/>
              </a:xfrm>
              <a:prstGeom prst="rect">
                <a:avLst/>
              </a:prstGeom>
              <a:solidFill>
                <a:srgbClr val="FF4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346"/>
              <p:cNvSpPr/>
              <p:nvPr/>
            </p:nvSpPr>
            <p:spPr>
              <a:xfrm>
                <a:off x="6424063" y="4907104"/>
                <a:ext cx="247800" cy="300600"/>
              </a:xfrm>
              <a:prstGeom prst="rect">
                <a:avLst/>
              </a:prstGeom>
              <a:solidFill>
                <a:srgbClr val="8825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346"/>
              <p:cNvSpPr/>
              <p:nvPr/>
            </p:nvSpPr>
            <p:spPr>
              <a:xfrm>
                <a:off x="6424063" y="5411572"/>
                <a:ext cx="247800" cy="507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346"/>
              <p:cNvSpPr txBox="1"/>
              <p:nvPr/>
            </p:nvSpPr>
            <p:spPr>
              <a:xfrm>
                <a:off x="6157375" y="5585450"/>
                <a:ext cx="781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CL" sz="1000" b="0" i="0" u="none" strike="noStrike" cap="non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Abr 2021 </a:t>
                </a:r>
                <a:endParaRPr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531" name="Google Shape;2531;p346"/>
          <p:cNvGrpSpPr/>
          <p:nvPr/>
        </p:nvGrpSpPr>
        <p:grpSpPr>
          <a:xfrm>
            <a:off x="7583430" y="834820"/>
            <a:ext cx="2839370" cy="5526705"/>
            <a:chOff x="7583430" y="834820"/>
            <a:chExt cx="2839370" cy="5526705"/>
          </a:xfrm>
        </p:grpSpPr>
        <p:sp>
          <p:nvSpPr>
            <p:cNvPr id="2532" name="Google Shape;2532;p346"/>
            <p:cNvSpPr/>
            <p:nvPr/>
          </p:nvSpPr>
          <p:spPr>
            <a:xfrm>
              <a:off x="9031230" y="974711"/>
              <a:ext cx="210900" cy="222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46"/>
            <p:cNvSpPr/>
            <p:nvPr/>
          </p:nvSpPr>
          <p:spPr>
            <a:xfrm>
              <a:off x="7583430" y="957933"/>
              <a:ext cx="210900" cy="222300"/>
            </a:xfrm>
            <a:prstGeom prst="rect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46"/>
            <p:cNvSpPr txBox="1"/>
            <p:nvPr/>
          </p:nvSpPr>
          <p:spPr>
            <a:xfrm>
              <a:off x="9251300" y="914775"/>
              <a:ext cx="1171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L"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Seguros</a:t>
              </a:r>
              <a:endParaRPr sz="9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35" name="Google Shape;2535;p346"/>
            <p:cNvSpPr txBox="1"/>
            <p:nvPr/>
          </p:nvSpPr>
          <p:spPr>
            <a:xfrm>
              <a:off x="7803500" y="834820"/>
              <a:ext cx="117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L"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Prestadores </a:t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L"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 servicios</a:t>
              </a:r>
              <a:endParaRPr sz="9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536" name="Google Shape;2536;p346"/>
            <p:cNvCxnSpPr/>
            <p:nvPr/>
          </p:nvCxnSpPr>
          <p:spPr>
            <a:xfrm>
              <a:off x="8476133" y="5367350"/>
              <a:ext cx="0" cy="196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37" name="Google Shape;2537;p346"/>
            <p:cNvSpPr/>
            <p:nvPr/>
          </p:nvSpPr>
          <p:spPr>
            <a:xfrm>
              <a:off x="8365400" y="4911348"/>
              <a:ext cx="247800" cy="478500"/>
            </a:xfrm>
            <a:prstGeom prst="rect">
              <a:avLst/>
            </a:prstGeom>
            <a:solidFill>
              <a:srgbClr val="FF4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346"/>
            <p:cNvSpPr/>
            <p:nvPr/>
          </p:nvSpPr>
          <p:spPr>
            <a:xfrm>
              <a:off x="8365400" y="4443394"/>
              <a:ext cx="247800" cy="548400"/>
            </a:xfrm>
            <a:prstGeom prst="rect">
              <a:avLst/>
            </a:prstGeom>
            <a:solidFill>
              <a:srgbClr val="8825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346"/>
            <p:cNvSpPr/>
            <p:nvPr/>
          </p:nvSpPr>
          <p:spPr>
            <a:xfrm>
              <a:off x="8365400" y="4343400"/>
              <a:ext cx="247800" cy="93300"/>
            </a:xfrm>
            <a:prstGeom prst="rect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346"/>
            <p:cNvSpPr/>
            <p:nvPr/>
          </p:nvSpPr>
          <p:spPr>
            <a:xfrm>
              <a:off x="8365400" y="5389748"/>
              <a:ext cx="247800" cy="768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346"/>
            <p:cNvSpPr txBox="1"/>
            <p:nvPr/>
          </p:nvSpPr>
          <p:spPr>
            <a:xfrm>
              <a:off x="8098700" y="5585450"/>
              <a:ext cx="78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 2021 </a:t>
              </a:r>
              <a:endParaRPr sz="1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542" name="Google Shape;2542;p346"/>
            <p:cNvPicPr preferRelativeResize="0"/>
            <p:nvPr/>
          </p:nvPicPr>
          <p:blipFill rotWithShape="1">
            <a:blip r:embed="rId4">
              <a:alphaModFix/>
            </a:blip>
            <a:srcRect r="3241"/>
            <a:stretch/>
          </p:blipFill>
          <p:spPr>
            <a:xfrm>
              <a:off x="8010055" y="5864500"/>
              <a:ext cx="949125" cy="4970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43" name="Google Shape;2543;p346"/>
          <p:cNvCxnSpPr>
            <a:stCxn id="2544" idx="2"/>
          </p:cNvCxnSpPr>
          <p:nvPr/>
        </p:nvCxnSpPr>
        <p:spPr>
          <a:xfrm rot="5400000">
            <a:off x="4062600" y="-1163775"/>
            <a:ext cx="3779700" cy="8862000"/>
          </a:xfrm>
          <a:prstGeom prst="curvedConnector2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2545" name="Google Shape;2545;p346"/>
          <p:cNvGrpSpPr/>
          <p:nvPr/>
        </p:nvGrpSpPr>
        <p:grpSpPr>
          <a:xfrm>
            <a:off x="10282925" y="1423550"/>
            <a:ext cx="781200" cy="4500600"/>
            <a:chOff x="10282925" y="1423550"/>
            <a:chExt cx="781200" cy="4500600"/>
          </a:xfrm>
        </p:grpSpPr>
        <p:grpSp>
          <p:nvGrpSpPr>
            <p:cNvPr id="2546" name="Google Shape;2546;p346"/>
            <p:cNvGrpSpPr/>
            <p:nvPr/>
          </p:nvGrpSpPr>
          <p:grpSpPr>
            <a:xfrm>
              <a:off x="10523925" y="1423550"/>
              <a:ext cx="247800" cy="4140000"/>
              <a:chOff x="10523925" y="1423550"/>
              <a:chExt cx="247800" cy="4140000"/>
            </a:xfrm>
          </p:grpSpPr>
          <p:cxnSp>
            <p:nvCxnSpPr>
              <p:cNvPr id="2547" name="Google Shape;2547;p346"/>
              <p:cNvCxnSpPr/>
              <p:nvPr/>
            </p:nvCxnSpPr>
            <p:spPr>
              <a:xfrm>
                <a:off x="10647833" y="5367350"/>
                <a:ext cx="0" cy="196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48" name="Google Shape;2548;p346"/>
              <p:cNvSpPr/>
              <p:nvPr/>
            </p:nvSpPr>
            <p:spPr>
              <a:xfrm>
                <a:off x="10523925" y="4590504"/>
                <a:ext cx="247800" cy="8637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346"/>
              <p:cNvSpPr/>
              <p:nvPr/>
            </p:nvSpPr>
            <p:spPr>
              <a:xfrm>
                <a:off x="10523925" y="2613050"/>
                <a:ext cx="247800" cy="1989900"/>
              </a:xfrm>
              <a:prstGeom prst="rect">
                <a:avLst/>
              </a:prstGeom>
              <a:solidFill>
                <a:srgbClr val="FF4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346"/>
              <p:cNvSpPr/>
              <p:nvPr/>
            </p:nvSpPr>
            <p:spPr>
              <a:xfrm>
                <a:off x="10523925" y="1826775"/>
                <a:ext cx="247800" cy="804900"/>
              </a:xfrm>
              <a:prstGeom prst="rect">
                <a:avLst/>
              </a:prstGeom>
              <a:solidFill>
                <a:srgbClr val="8825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346"/>
              <p:cNvSpPr/>
              <p:nvPr/>
            </p:nvSpPr>
            <p:spPr>
              <a:xfrm>
                <a:off x="10523925" y="1587650"/>
                <a:ext cx="247800" cy="261000"/>
              </a:xfrm>
              <a:prstGeom prst="rect">
                <a:avLst/>
              </a:pr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346"/>
              <p:cNvSpPr/>
              <p:nvPr/>
            </p:nvSpPr>
            <p:spPr>
              <a:xfrm>
                <a:off x="10523925" y="1423550"/>
                <a:ext cx="247800" cy="164100"/>
              </a:xfrm>
              <a:prstGeom prst="rect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53" name="Google Shape;2553;p346"/>
            <p:cNvSpPr txBox="1"/>
            <p:nvPr/>
          </p:nvSpPr>
          <p:spPr>
            <a:xfrm>
              <a:off x="10282925" y="5585450"/>
              <a:ext cx="78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 2022 </a:t>
              </a:r>
              <a:endParaRPr sz="1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54" name="Google Shape;2554;p346"/>
          <p:cNvSpPr txBox="1"/>
          <p:nvPr/>
        </p:nvSpPr>
        <p:spPr>
          <a:xfrm>
            <a:off x="1872800" y="2452575"/>
            <a:ext cx="811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CL" sz="42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US$ 153.000.000.000.000</a:t>
            </a:r>
            <a:endParaRPr sz="4200" b="0" i="0" u="none" strike="noStrike" cap="non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555" name="Google Shape;2555;p346"/>
          <p:cNvGrpSpPr/>
          <p:nvPr/>
        </p:nvGrpSpPr>
        <p:grpSpPr>
          <a:xfrm>
            <a:off x="878775" y="617750"/>
            <a:ext cx="10074875" cy="4847700"/>
            <a:chOff x="954975" y="617750"/>
            <a:chExt cx="10074875" cy="4847700"/>
          </a:xfrm>
        </p:grpSpPr>
        <p:cxnSp>
          <p:nvCxnSpPr>
            <p:cNvPr id="2556" name="Google Shape;2556;p346"/>
            <p:cNvCxnSpPr/>
            <p:nvPr/>
          </p:nvCxnSpPr>
          <p:spPr>
            <a:xfrm>
              <a:off x="1567550" y="5465450"/>
              <a:ext cx="9462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557" name="Google Shape;2557;p346"/>
            <p:cNvCxnSpPr/>
            <p:nvPr/>
          </p:nvCxnSpPr>
          <p:spPr>
            <a:xfrm rot="10800000">
              <a:off x="1567550" y="617750"/>
              <a:ext cx="0" cy="4847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558" name="Google Shape;2558;p346"/>
            <p:cNvCxnSpPr/>
            <p:nvPr/>
          </p:nvCxnSpPr>
          <p:spPr>
            <a:xfrm>
              <a:off x="1474338" y="2696121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9" name="Google Shape;2559;p346"/>
            <p:cNvCxnSpPr/>
            <p:nvPr/>
          </p:nvCxnSpPr>
          <p:spPr>
            <a:xfrm>
              <a:off x="1476375" y="5465450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0" name="Google Shape;2560;p346"/>
            <p:cNvCxnSpPr/>
            <p:nvPr/>
          </p:nvCxnSpPr>
          <p:spPr>
            <a:xfrm>
              <a:off x="1474338" y="4080786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1" name="Google Shape;2561;p346"/>
            <p:cNvCxnSpPr/>
            <p:nvPr/>
          </p:nvCxnSpPr>
          <p:spPr>
            <a:xfrm>
              <a:off x="1474338" y="4773118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2" name="Google Shape;2562;p346"/>
            <p:cNvCxnSpPr/>
            <p:nvPr/>
          </p:nvCxnSpPr>
          <p:spPr>
            <a:xfrm>
              <a:off x="1474338" y="3388454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3" name="Google Shape;2563;p346"/>
            <p:cNvCxnSpPr/>
            <p:nvPr/>
          </p:nvCxnSpPr>
          <p:spPr>
            <a:xfrm>
              <a:off x="1474338" y="2003789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4" name="Google Shape;2564;p346"/>
            <p:cNvCxnSpPr/>
            <p:nvPr/>
          </p:nvCxnSpPr>
          <p:spPr>
            <a:xfrm>
              <a:off x="1474338" y="1311457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65" name="Google Shape;2565;p346"/>
            <p:cNvSpPr txBox="1"/>
            <p:nvPr/>
          </p:nvSpPr>
          <p:spPr>
            <a:xfrm>
              <a:off x="978675" y="4559625"/>
              <a:ext cx="438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66" name="Google Shape;2566;p346"/>
            <p:cNvSpPr txBox="1"/>
            <p:nvPr/>
          </p:nvSpPr>
          <p:spPr>
            <a:xfrm>
              <a:off x="954975" y="3911925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67" name="Google Shape;2567;p346"/>
            <p:cNvSpPr txBox="1"/>
            <p:nvPr/>
          </p:nvSpPr>
          <p:spPr>
            <a:xfrm>
              <a:off x="954975" y="3215500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68" name="Google Shape;2568;p346"/>
            <p:cNvSpPr txBox="1"/>
            <p:nvPr/>
          </p:nvSpPr>
          <p:spPr>
            <a:xfrm>
              <a:off x="954975" y="2519075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69" name="Google Shape;2569;p346"/>
            <p:cNvSpPr txBox="1"/>
            <p:nvPr/>
          </p:nvSpPr>
          <p:spPr>
            <a:xfrm>
              <a:off x="954975" y="1826775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70" name="Google Shape;2570;p346"/>
            <p:cNvSpPr txBox="1"/>
            <p:nvPr/>
          </p:nvSpPr>
          <p:spPr>
            <a:xfrm>
              <a:off x="954975" y="1134463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44" name="Google Shape;2544;p346"/>
          <p:cNvSpPr/>
          <p:nvPr/>
        </p:nvSpPr>
        <p:spPr>
          <a:xfrm>
            <a:off x="10344150" y="1284075"/>
            <a:ext cx="78600" cy="933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1" name="Google Shape;2571;p346"/>
          <p:cNvPicPr preferRelativeResize="0"/>
          <p:nvPr/>
        </p:nvPicPr>
        <p:blipFill rotWithShape="1">
          <a:blip r:embed="rId5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3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2800" y="503825"/>
            <a:ext cx="3611136" cy="59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3" name="Google Shape;2573;p346"/>
          <p:cNvGrpSpPr/>
          <p:nvPr/>
        </p:nvGrpSpPr>
        <p:grpSpPr>
          <a:xfrm>
            <a:off x="1724025" y="5429519"/>
            <a:ext cx="781200" cy="1107481"/>
            <a:chOff x="1724025" y="5429519"/>
            <a:chExt cx="781200" cy="1107481"/>
          </a:xfrm>
        </p:grpSpPr>
        <p:cxnSp>
          <p:nvCxnSpPr>
            <p:cNvPr id="2574" name="Google Shape;2574;p346"/>
            <p:cNvCxnSpPr/>
            <p:nvPr/>
          </p:nvCxnSpPr>
          <p:spPr>
            <a:xfrm>
              <a:off x="2114625" y="5478800"/>
              <a:ext cx="0" cy="93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75" name="Google Shape;2575;p346"/>
            <p:cNvSpPr/>
            <p:nvPr/>
          </p:nvSpPr>
          <p:spPr>
            <a:xfrm>
              <a:off x="1990725" y="5429519"/>
              <a:ext cx="247800" cy="318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46"/>
            <p:cNvSpPr txBox="1"/>
            <p:nvPr/>
          </p:nvSpPr>
          <p:spPr>
            <a:xfrm>
              <a:off x="1724025" y="5585450"/>
              <a:ext cx="78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Sep 2019 </a:t>
              </a:r>
              <a:endParaRPr sz="1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577" name="Google Shape;2577;p346"/>
            <p:cNvPicPr preferRelativeResize="0"/>
            <p:nvPr/>
          </p:nvPicPr>
          <p:blipFill rotWithShape="1">
            <a:blip r:embed="rId7">
              <a:alphaModFix/>
            </a:blip>
            <a:srcRect l="8093" t="11158" r="7681" b="4559"/>
            <a:stretch/>
          </p:blipFill>
          <p:spPr>
            <a:xfrm>
              <a:off x="1841075" y="5937500"/>
              <a:ext cx="549775" cy="599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78" name="Google Shape;2578;p346"/>
          <p:cNvSpPr/>
          <p:nvPr/>
        </p:nvSpPr>
        <p:spPr>
          <a:xfrm rot="5400000">
            <a:off x="2067975" y="6488353"/>
            <a:ext cx="93300" cy="80700"/>
          </a:xfrm>
          <a:prstGeom prst="triangle">
            <a:avLst>
              <a:gd name="adj" fmla="val 50000"/>
            </a:avLst>
          </a:prstGeom>
          <a:solidFill>
            <a:srgbClr val="44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346"/>
          <p:cNvSpPr/>
          <p:nvPr/>
        </p:nvSpPr>
        <p:spPr>
          <a:xfrm rot="5400000">
            <a:off x="2067975" y="6488353"/>
            <a:ext cx="93300" cy="80700"/>
          </a:xfrm>
          <a:prstGeom prst="triangle">
            <a:avLst>
              <a:gd name="adj" fmla="val 50000"/>
            </a:avLst>
          </a:prstGeom>
          <a:solidFill>
            <a:srgbClr val="44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0" name="Google Shape;2580;p346"/>
          <p:cNvGrpSpPr/>
          <p:nvPr/>
        </p:nvGrpSpPr>
        <p:grpSpPr>
          <a:xfrm>
            <a:off x="2441475" y="5429519"/>
            <a:ext cx="781200" cy="1183669"/>
            <a:chOff x="2441475" y="5429519"/>
            <a:chExt cx="781200" cy="1183669"/>
          </a:xfrm>
        </p:grpSpPr>
        <p:cxnSp>
          <p:nvCxnSpPr>
            <p:cNvPr id="2581" name="Google Shape;2581;p346"/>
            <p:cNvCxnSpPr/>
            <p:nvPr/>
          </p:nvCxnSpPr>
          <p:spPr>
            <a:xfrm>
              <a:off x="2813025" y="5478800"/>
              <a:ext cx="0" cy="93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82" name="Google Shape;2582;p346"/>
            <p:cNvSpPr/>
            <p:nvPr/>
          </p:nvSpPr>
          <p:spPr>
            <a:xfrm>
              <a:off x="2708175" y="5429519"/>
              <a:ext cx="247800" cy="318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46"/>
            <p:cNvSpPr txBox="1"/>
            <p:nvPr/>
          </p:nvSpPr>
          <p:spPr>
            <a:xfrm>
              <a:off x="2441475" y="5585450"/>
              <a:ext cx="78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Dic 2019 </a:t>
              </a:r>
              <a:endParaRPr sz="1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584" name="Google Shape;2584;p346"/>
            <p:cNvPicPr preferRelativeResize="0"/>
            <p:nvPr/>
          </p:nvPicPr>
          <p:blipFill rotWithShape="1">
            <a:blip r:embed="rId8">
              <a:alphaModFix/>
            </a:blip>
            <a:srcRect b="3409"/>
            <a:stretch/>
          </p:blipFill>
          <p:spPr>
            <a:xfrm>
              <a:off x="2505225" y="5861312"/>
              <a:ext cx="517300" cy="751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337"/>
          <p:cNvSpPr txBox="1"/>
          <p:nvPr/>
        </p:nvSpPr>
        <p:spPr>
          <a:xfrm>
            <a:off x="2782196" y="3224615"/>
            <a:ext cx="662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 dirty="0">
                <a:ln>
                  <a:noFill/>
                </a:ln>
                <a:solidFill>
                  <a:srgbClr val="AEE6E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1992 - </a:t>
            </a: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AEE6E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WE HAVE AT LEAST 3 PROBLEMS!”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AEE6E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4" name="Google Shape;2504;p337"/>
          <p:cNvSpPr txBox="1"/>
          <p:nvPr/>
        </p:nvSpPr>
        <p:spPr>
          <a:xfrm>
            <a:off x="3397754" y="2816700"/>
            <a:ext cx="539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>
                <a:ln>
                  <a:noFill/>
                </a:ln>
                <a:solidFill>
                  <a:srgbClr val="AEE6E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1972 -</a:t>
            </a:r>
            <a:r>
              <a:rPr kumimoji="0" lang="es-CL" sz="1600" b="0" i="0" u="none" strike="noStrike" kern="0" cap="none" spc="0" normalizeH="0" baseline="0" noProof="0">
                <a:ln>
                  <a:noFill/>
                </a:ln>
                <a:solidFill>
                  <a:srgbClr val="8598B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CL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kumimoji="0" lang="es-CL" sz="1600" b="1" i="0" u="none" strike="noStrike" kern="0" cap="none" spc="0" normalizeH="0" baseline="0" noProof="0">
                <a:ln>
                  <a:noFill/>
                </a:ln>
                <a:solidFill>
                  <a:srgbClr val="AEE6E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WE HAVE A PROBLEM!”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AEE6E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5" name="Google Shape;2505;p337" descr="United Nations Framework Convention on Climate Change | Land Portal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6" name="Google Shape;2506;p3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690" y="4205465"/>
            <a:ext cx="2598854" cy="1014009"/>
          </a:xfrm>
          <a:prstGeom prst="rect">
            <a:avLst/>
          </a:prstGeom>
          <a:noFill/>
          <a:ln>
            <a:noFill/>
          </a:ln>
        </p:spPr>
      </p:pic>
      <p:sp>
        <p:nvSpPr>
          <p:cNvPr id="2507" name="Google Shape;2507;p337"/>
          <p:cNvSpPr txBox="1"/>
          <p:nvPr/>
        </p:nvSpPr>
        <p:spPr>
          <a:xfrm>
            <a:off x="2540700" y="3632550"/>
            <a:ext cx="741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>
                <a:ln>
                  <a:noFill/>
                </a:ln>
                <a:solidFill>
                  <a:srgbClr val="AEE6E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2022 - </a:t>
            </a:r>
            <a:r>
              <a:rPr kumimoji="0" lang="es-CL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kumimoji="0" lang="es-CL" sz="1600" b="1" i="0" u="none" strike="noStrike" kern="0" cap="none" spc="0" normalizeH="0" baseline="0" noProof="0">
                <a:ln>
                  <a:noFill/>
                </a:ln>
                <a:solidFill>
                  <a:srgbClr val="AEE6E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WE HAVE AT LEAST 2 MORE PROBLEMS!”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AEE6E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8" name="Google Shape;2508;p3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0311" y="5310025"/>
            <a:ext cx="2048414" cy="9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9" name="Google Shape;2509;p337"/>
          <p:cNvPicPr preferRelativeResize="0"/>
          <p:nvPr/>
        </p:nvPicPr>
        <p:blipFill rotWithShape="1">
          <a:blip r:embed="rId5">
            <a:alphaModFix/>
          </a:blip>
          <a:srcRect t="25329" b="11094"/>
          <a:stretch/>
        </p:blipFill>
        <p:spPr>
          <a:xfrm>
            <a:off x="2700251" y="5437336"/>
            <a:ext cx="2270165" cy="7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3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45999" y="4428241"/>
            <a:ext cx="3014402" cy="84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3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8883" y="4137125"/>
            <a:ext cx="1566218" cy="142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337"/>
          <p:cNvPicPr preferRelativeResize="0"/>
          <p:nvPr/>
        </p:nvPicPr>
        <p:blipFill rotWithShape="1">
          <a:blip r:embed="rId8">
            <a:alphaModFix amt="60000"/>
          </a:blip>
          <a:srcRect t="21748" b="32724"/>
          <a:stretch/>
        </p:blipFill>
        <p:spPr>
          <a:xfrm>
            <a:off x="-2000" y="325"/>
            <a:ext cx="12192001" cy="272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with arrows and leaves&#10;&#10;Description automatically generated">
            <a:extLst>
              <a:ext uri="{FF2B5EF4-FFF2-40B4-BE49-F238E27FC236}">
                <a16:creationId xmlns:a16="http://schemas.microsoft.com/office/drawing/2014/main" id="{833C85C7-BB87-8391-D327-159B03F8B2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3471" y="115679"/>
            <a:ext cx="1094839" cy="862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95C"/>
        </a:solidFill>
        <a:effectLst/>
      </p:bgPr>
    </p:bg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338"/>
          <p:cNvSpPr/>
          <p:nvPr/>
        </p:nvSpPr>
        <p:spPr>
          <a:xfrm>
            <a:off x="8994626" y="3214171"/>
            <a:ext cx="2785200" cy="153600"/>
          </a:xfrm>
          <a:prstGeom prst="homePlate">
            <a:avLst>
              <a:gd name="adj" fmla="val 50000"/>
            </a:avLst>
          </a:prstGeom>
          <a:solidFill>
            <a:srgbClr val="BD0094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38"/>
          <p:cNvSpPr/>
          <p:nvPr/>
        </p:nvSpPr>
        <p:spPr>
          <a:xfrm rot="-404137" flipH="1">
            <a:off x="10551989" y="-1918016"/>
            <a:ext cx="434622" cy="775230"/>
          </a:xfrm>
          <a:prstGeom prst="lightningBolt">
            <a:avLst/>
          </a:prstGeom>
          <a:solidFill>
            <a:srgbClr val="00FFFF">
              <a:alpha val="3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38"/>
          <p:cNvSpPr txBox="1"/>
          <p:nvPr/>
        </p:nvSpPr>
        <p:spPr>
          <a:xfrm flipH="1">
            <a:off x="5863138" y="-4344200"/>
            <a:ext cx="4484700" cy="13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s-CL" sz="1500" b="1" i="0" u="none" strike="noStrike" kern="0" cap="none" spc="0" normalizeH="0" baseline="0" noProof="0">
                <a:ln>
                  <a:noFill/>
                </a:ln>
                <a:solidFill>
                  <a:srgbClr val="8794E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Consolidación Acuerdo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8794EE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La firma del acuerdo no siempre implica la total consolidación de este, puede requerirse negociar ciertos detalles (como por ejemplo el libro de reglas)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22" name="Google Shape;2522;p338"/>
          <p:cNvCxnSpPr/>
          <p:nvPr/>
        </p:nvCxnSpPr>
        <p:spPr>
          <a:xfrm rot="10800000">
            <a:off x="3262426" y="-3952800"/>
            <a:ext cx="2558100" cy="0"/>
          </a:xfrm>
          <a:prstGeom prst="straightConnector1">
            <a:avLst/>
          </a:prstGeom>
          <a:noFill/>
          <a:ln w="19050" cap="flat" cmpd="sng">
            <a:solidFill>
              <a:srgbClr val="8794EE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23" name="Google Shape;2523;p338"/>
          <p:cNvSpPr txBox="1"/>
          <p:nvPr/>
        </p:nvSpPr>
        <p:spPr>
          <a:xfrm>
            <a:off x="5863150" y="-1766775"/>
            <a:ext cx="3486000" cy="13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>
                <a:ln>
                  <a:noFill/>
                </a:ln>
                <a:solidFill>
                  <a:srgbClr val="F763D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Entendimiento y demostración  de las bases  científicas</a:t>
            </a:r>
            <a:r>
              <a:rPr kumimoji="0" lang="es-CL" sz="1500" b="1" i="0" u="none" strike="noStrike" kern="0" cap="none" spc="0" normalizeH="0" baseline="0" noProof="0">
                <a:ln>
                  <a:noFill/>
                </a:ln>
                <a:solidFill>
                  <a:srgbClr val="F763D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763D8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24" name="Google Shape;2524;p338"/>
          <p:cNvCxnSpPr/>
          <p:nvPr/>
        </p:nvCxnSpPr>
        <p:spPr>
          <a:xfrm>
            <a:off x="4143292" y="-1363450"/>
            <a:ext cx="1677300" cy="0"/>
          </a:xfrm>
          <a:prstGeom prst="straightConnector1">
            <a:avLst/>
          </a:prstGeom>
          <a:noFill/>
          <a:ln w="19050" cap="flat" cmpd="sng">
            <a:solidFill>
              <a:srgbClr val="F763D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25" name="Google Shape;2525;p338"/>
          <p:cNvSpPr txBox="1"/>
          <p:nvPr/>
        </p:nvSpPr>
        <p:spPr>
          <a:xfrm flipH="1">
            <a:off x="5863150" y="-5434600"/>
            <a:ext cx="3572100" cy="13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s-CL" sz="1500" b="1" i="0" u="none" strike="noStrike" kern="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Fase de implementación: 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Exige la coordinación de la acción de los actores no estatales, se requiere un lineamiento de las acciones y un mecanismo de los reportes y transparencia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8794EE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526" name="Google Shape;2526;p338"/>
          <p:cNvCxnSpPr/>
          <p:nvPr/>
        </p:nvCxnSpPr>
        <p:spPr>
          <a:xfrm rot="10800000">
            <a:off x="3692525" y="-5128750"/>
            <a:ext cx="2075700" cy="0"/>
          </a:xfrm>
          <a:prstGeom prst="straightConnector1">
            <a:avLst/>
          </a:prstGeom>
          <a:noFill/>
          <a:ln w="19050" cap="flat" cmpd="sng">
            <a:solidFill>
              <a:srgbClr val="00FFF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27" name="Google Shape;2527;p338"/>
          <p:cNvSpPr txBox="1"/>
          <p:nvPr/>
        </p:nvSpPr>
        <p:spPr>
          <a:xfrm>
            <a:off x="5863150" y="-2881329"/>
            <a:ext cx="3922200" cy="13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s-CL" sz="1500" b="1" i="0" u="none" strike="noStrike" kern="0" cap="none" spc="0" normalizeH="0" baseline="0" noProof="0">
                <a:ln>
                  <a:noFill/>
                </a:ln>
                <a:solidFill>
                  <a:srgbClr val="A659FF"/>
                </a:solidFill>
                <a:effectLst/>
                <a:highlight>
                  <a:srgbClr val="3B495C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Negociación 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A659FF"/>
              </a:solidFill>
              <a:effectLst/>
              <a:highlight>
                <a:srgbClr val="3B495C"/>
              </a:highligh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Dirigida por los estados miembros (las partes)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89998" marR="0" lvl="1" indent="-89998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○"/>
              <a:tabLst/>
              <a:defRPr/>
            </a:pPr>
            <a:r>
              <a:rPr kumimoji="0" lang="es-CL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Se reúnen en las COP </a:t>
            </a:r>
            <a:r>
              <a:rPr kumimoji="0" lang="es-CL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(Conference of the parties)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89998" marR="0" lvl="1" indent="-89998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○"/>
              <a:tabLst/>
              <a:defRPr/>
            </a:pPr>
            <a:r>
              <a:rPr kumimoji="0" lang="es-CL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Se asignan roles para la sociedad civil </a:t>
            </a:r>
            <a:r>
              <a:rPr kumimoji="0" lang="es-CL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(actores no estatales), algunos en categoría de observadores.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89998" marR="0" lvl="1" indent="-89998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○"/>
              <a:tabLst/>
              <a:defRPr/>
            </a:pPr>
            <a:r>
              <a:rPr kumimoji="0" lang="es-CL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Liderazgo Político</a:t>
            </a:r>
            <a:r>
              <a:rPr kumimoji="0" lang="es-CL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CL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rota en  5 macroregiones globales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28" name="Google Shape;2528;p338"/>
          <p:cNvCxnSpPr/>
          <p:nvPr/>
        </p:nvCxnSpPr>
        <p:spPr>
          <a:xfrm>
            <a:off x="2898276" y="-2864600"/>
            <a:ext cx="2922300" cy="0"/>
          </a:xfrm>
          <a:prstGeom prst="straightConnector1">
            <a:avLst/>
          </a:prstGeom>
          <a:noFill/>
          <a:ln w="19050" cap="flat" cmpd="sng">
            <a:solidFill>
              <a:srgbClr val="C491FF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29" name="Google Shape;2529;p338"/>
          <p:cNvGrpSpPr/>
          <p:nvPr/>
        </p:nvGrpSpPr>
        <p:grpSpPr>
          <a:xfrm>
            <a:off x="1436720" y="-5556505"/>
            <a:ext cx="4291199" cy="4956664"/>
            <a:chOff x="3217473" y="1225350"/>
            <a:chExt cx="3118151" cy="3159727"/>
          </a:xfrm>
        </p:grpSpPr>
        <p:sp>
          <p:nvSpPr>
            <p:cNvPr id="2530" name="Google Shape;2530;p338"/>
            <p:cNvSpPr/>
            <p:nvPr/>
          </p:nvSpPr>
          <p:spPr>
            <a:xfrm>
              <a:off x="3579175" y="2711400"/>
              <a:ext cx="2396410" cy="971161"/>
            </a:xfrm>
            <a:custGeom>
              <a:avLst/>
              <a:gdLst/>
              <a:ahLst/>
              <a:cxnLst/>
              <a:rect l="l" t="t" r="r" b="b"/>
              <a:pathLst>
                <a:path w="39012" h="12970" extrusionOk="0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38"/>
            <p:cNvSpPr/>
            <p:nvPr/>
          </p:nvSpPr>
          <p:spPr>
            <a:xfrm>
              <a:off x="3730755" y="2527208"/>
              <a:ext cx="2079127" cy="837209"/>
            </a:xfrm>
            <a:custGeom>
              <a:avLst/>
              <a:gdLst/>
              <a:ahLst/>
              <a:cxnLst/>
              <a:rect l="l" t="t" r="r" b="b"/>
              <a:pathLst>
                <a:path w="49248" h="16300" extrusionOk="0">
                  <a:moveTo>
                    <a:pt x="0" y="7554"/>
                  </a:moveTo>
                  <a:lnTo>
                    <a:pt x="24649" y="16300"/>
                  </a:lnTo>
                  <a:lnTo>
                    <a:pt x="49248" y="7604"/>
                  </a:lnTo>
                  <a:lnTo>
                    <a:pt x="2459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338"/>
            <p:cNvSpPr/>
            <p:nvPr/>
          </p:nvSpPr>
          <p:spPr>
            <a:xfrm>
              <a:off x="3946479" y="2252239"/>
              <a:ext cx="1647477" cy="663383"/>
            </a:xfrm>
            <a:custGeom>
              <a:avLst/>
              <a:gdLst/>
              <a:ahLst/>
              <a:cxnLst/>
              <a:rect l="l" t="t" r="r" b="b"/>
              <a:pathLst>
                <a:path w="39012" h="12970" extrusionOk="0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38"/>
            <p:cNvSpPr/>
            <p:nvPr/>
          </p:nvSpPr>
          <p:spPr>
            <a:xfrm>
              <a:off x="4265445" y="1828277"/>
              <a:ext cx="1014014" cy="416547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38"/>
            <p:cNvSpPr/>
            <p:nvPr/>
          </p:nvSpPr>
          <p:spPr>
            <a:xfrm>
              <a:off x="3217473" y="3154705"/>
              <a:ext cx="1559116" cy="1230372"/>
            </a:xfrm>
            <a:custGeom>
              <a:avLst/>
              <a:gdLst/>
              <a:ahLst/>
              <a:cxnLst/>
              <a:rect l="l" t="t" r="r" b="b"/>
              <a:pathLst>
                <a:path w="31954" h="20822" extrusionOk="0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FF43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338"/>
            <p:cNvSpPr/>
            <p:nvPr/>
          </p:nvSpPr>
          <p:spPr>
            <a:xfrm>
              <a:off x="3790596" y="2554725"/>
              <a:ext cx="982143" cy="653205"/>
            </a:xfrm>
            <a:custGeom>
              <a:avLst/>
              <a:gdLst/>
              <a:ahLst/>
              <a:cxnLst/>
              <a:rect l="l" t="t" r="r" b="b"/>
              <a:pathLst>
                <a:path w="23257" h="12771" extrusionOk="0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gradFill>
              <a:gsLst>
                <a:gs pos="0">
                  <a:srgbClr val="FFCA37"/>
                </a:gs>
                <a:gs pos="100000">
                  <a:srgbClr val="AD81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338"/>
            <p:cNvSpPr/>
            <p:nvPr/>
          </p:nvSpPr>
          <p:spPr>
            <a:xfrm flipH="1">
              <a:off x="4770690" y="2554725"/>
              <a:ext cx="982143" cy="653205"/>
            </a:xfrm>
            <a:custGeom>
              <a:avLst/>
              <a:gdLst/>
              <a:ahLst/>
              <a:cxnLst/>
              <a:rect l="l" t="t" r="r" b="b"/>
              <a:pathLst>
                <a:path w="23257" h="12771" extrusionOk="0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338"/>
            <p:cNvSpPr/>
            <p:nvPr/>
          </p:nvSpPr>
          <p:spPr>
            <a:xfrm>
              <a:off x="4002555" y="2023456"/>
              <a:ext cx="770191" cy="72189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6873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338"/>
            <p:cNvSpPr/>
            <p:nvPr/>
          </p:nvSpPr>
          <p:spPr>
            <a:xfrm flipH="1">
              <a:off x="4770683" y="2023456"/>
              <a:ext cx="770191" cy="72189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879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338"/>
            <p:cNvSpPr/>
            <p:nvPr/>
          </p:nvSpPr>
          <p:spPr>
            <a:xfrm>
              <a:off x="4323640" y="1225350"/>
              <a:ext cx="449116" cy="85401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60CE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338"/>
            <p:cNvSpPr/>
            <p:nvPr/>
          </p:nvSpPr>
          <p:spPr>
            <a:xfrm flipH="1">
              <a:off x="4770673" y="1225350"/>
              <a:ext cx="449116" cy="85401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338"/>
            <p:cNvSpPr/>
            <p:nvPr/>
          </p:nvSpPr>
          <p:spPr>
            <a:xfrm>
              <a:off x="3636034" y="2553603"/>
              <a:ext cx="1136642" cy="946913"/>
            </a:xfrm>
            <a:custGeom>
              <a:avLst/>
              <a:gdLst/>
              <a:ahLst/>
              <a:cxnLst/>
              <a:rect l="l" t="t" r="r" b="b"/>
              <a:pathLst>
                <a:path w="65016" h="46623" extrusionOk="0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338"/>
            <p:cNvSpPr/>
            <p:nvPr/>
          </p:nvSpPr>
          <p:spPr>
            <a:xfrm flipH="1">
              <a:off x="4770657" y="2555106"/>
              <a:ext cx="1136642" cy="946913"/>
            </a:xfrm>
            <a:custGeom>
              <a:avLst/>
              <a:gdLst/>
              <a:ahLst/>
              <a:cxnLst/>
              <a:rect l="l" t="t" r="r" b="b"/>
              <a:pathLst>
                <a:path w="65016" h="46623" extrusionOk="0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A65E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338"/>
            <p:cNvSpPr/>
            <p:nvPr/>
          </p:nvSpPr>
          <p:spPr>
            <a:xfrm flipH="1">
              <a:off x="4776508" y="3154705"/>
              <a:ext cx="1559116" cy="1230372"/>
            </a:xfrm>
            <a:custGeom>
              <a:avLst/>
              <a:gdLst/>
              <a:ahLst/>
              <a:cxnLst/>
              <a:rect l="l" t="t" r="r" b="b"/>
              <a:pathLst>
                <a:path w="31954" h="20822" extrusionOk="0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FF94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4" name="Google Shape;2544;p338"/>
          <p:cNvSpPr txBox="1"/>
          <p:nvPr/>
        </p:nvSpPr>
        <p:spPr>
          <a:xfrm>
            <a:off x="2700275" y="-3149300"/>
            <a:ext cx="65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CL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5" name="Google Shape;2545;p338"/>
          <p:cNvSpPr txBox="1"/>
          <p:nvPr/>
        </p:nvSpPr>
        <p:spPr>
          <a:xfrm>
            <a:off x="2902725" y="-4136200"/>
            <a:ext cx="65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CL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6" name="Google Shape;2546;p338"/>
          <p:cNvSpPr txBox="1"/>
          <p:nvPr/>
        </p:nvSpPr>
        <p:spPr>
          <a:xfrm>
            <a:off x="3178700" y="-5128750"/>
            <a:ext cx="65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CL" sz="2600" b="1" i="0" u="none" strike="noStrike" kern="0" cap="none" spc="0" normalizeH="0" baseline="0" noProof="0">
                <a:ln>
                  <a:noFill/>
                </a:ln>
                <a:solidFill>
                  <a:srgbClr val="3B495C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3B495C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7" name="Google Shape;2547;p338"/>
          <p:cNvSpPr/>
          <p:nvPr/>
        </p:nvSpPr>
        <p:spPr>
          <a:xfrm>
            <a:off x="497024" y="1007130"/>
            <a:ext cx="3167400" cy="4380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s-CL" sz="1100" b="1" i="0" u="none" strike="noStrike" kern="0" cap="none" spc="0" normalizeH="0" baseline="0" noProof="0">
                <a:ln>
                  <a:noFill/>
                </a:ln>
                <a:solidFill>
                  <a:srgbClr val="46546A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SCIENTIFIC DEMONSTRATION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46546A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8" name="Google Shape;2548;p338"/>
          <p:cNvSpPr/>
          <p:nvPr/>
        </p:nvSpPr>
        <p:spPr>
          <a:xfrm>
            <a:off x="3441234" y="1007130"/>
            <a:ext cx="2897400" cy="438000"/>
          </a:xfrm>
          <a:prstGeom prst="chevron">
            <a:avLst>
              <a:gd name="adj" fmla="val 50000"/>
            </a:avLst>
          </a:prstGeom>
          <a:solidFill>
            <a:srgbClr val="F8AE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s-CL" sz="1100" b="1" i="0" u="none" strike="noStrike" kern="0" cap="none" spc="0" normalizeH="0" baseline="0" noProof="0">
                <a:ln>
                  <a:noFill/>
                </a:ln>
                <a:solidFill>
                  <a:srgbClr val="46546A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NEGOTIATION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46546A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9" name="Google Shape;2549;p338"/>
          <p:cNvSpPr/>
          <p:nvPr/>
        </p:nvSpPr>
        <p:spPr>
          <a:xfrm>
            <a:off x="6112698" y="1007130"/>
            <a:ext cx="2922300" cy="438000"/>
          </a:xfrm>
          <a:prstGeom prst="chevron">
            <a:avLst>
              <a:gd name="adj" fmla="val 50000"/>
            </a:avLst>
          </a:prstGeom>
          <a:solidFill>
            <a:srgbClr val="FF50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s-CL" sz="1100" b="1" i="0" u="none" strike="noStrike" kern="0" cap="none" spc="0" normalizeH="0" baseline="0" noProof="0">
                <a:ln>
                  <a:noFill/>
                </a:ln>
                <a:solidFill>
                  <a:srgbClr val="FFEFE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CONSOLIDATION AGREEMENT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EFE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0" name="Google Shape;2550;p338"/>
          <p:cNvSpPr/>
          <p:nvPr/>
        </p:nvSpPr>
        <p:spPr>
          <a:xfrm>
            <a:off x="8799780" y="1007135"/>
            <a:ext cx="2785200" cy="438000"/>
          </a:xfrm>
          <a:prstGeom prst="chevron">
            <a:avLst>
              <a:gd name="adj" fmla="val 50000"/>
            </a:avLst>
          </a:prstGeom>
          <a:solidFill>
            <a:srgbClr val="BD009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s-CL" sz="1100" b="1" i="0" u="none" strike="noStrike" kern="0" cap="none" spc="0" normalizeH="0" baseline="0" noProof="0">
                <a:ln>
                  <a:noFill/>
                </a:ln>
                <a:solidFill>
                  <a:srgbClr val="FFEFE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IMPLEMENTATION PHASE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EFE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EFE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1" name="Google Shape;2551;p338"/>
          <p:cNvSpPr/>
          <p:nvPr/>
        </p:nvSpPr>
        <p:spPr>
          <a:xfrm>
            <a:off x="2060219" y="4145594"/>
            <a:ext cx="5797500" cy="15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38"/>
          <p:cNvSpPr/>
          <p:nvPr/>
        </p:nvSpPr>
        <p:spPr>
          <a:xfrm>
            <a:off x="10602575" y="4311209"/>
            <a:ext cx="655200" cy="153600"/>
          </a:xfrm>
          <a:prstGeom prst="rect">
            <a:avLst/>
          </a:prstGeom>
          <a:solidFill>
            <a:srgbClr val="FF50DA"/>
          </a:solidFill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3" name="Google Shape;2553;p338"/>
          <p:cNvGrpSpPr/>
          <p:nvPr/>
        </p:nvGrpSpPr>
        <p:grpSpPr>
          <a:xfrm>
            <a:off x="7616473" y="4162351"/>
            <a:ext cx="522664" cy="851574"/>
            <a:chOff x="3732508" y="4345240"/>
            <a:chExt cx="627900" cy="999148"/>
          </a:xfrm>
        </p:grpSpPr>
        <p:grpSp>
          <p:nvGrpSpPr>
            <p:cNvPr id="2554" name="Google Shape;2554;p338"/>
            <p:cNvGrpSpPr/>
            <p:nvPr/>
          </p:nvGrpSpPr>
          <p:grpSpPr>
            <a:xfrm>
              <a:off x="3933275" y="4345240"/>
              <a:ext cx="174793" cy="780988"/>
              <a:chOff x="2497497" y="2734340"/>
              <a:chExt cx="146700" cy="655466"/>
            </a:xfrm>
          </p:grpSpPr>
          <p:cxnSp>
            <p:nvCxnSpPr>
              <p:cNvPr id="2555" name="Google Shape;2555;p338"/>
              <p:cNvCxnSpPr/>
              <p:nvPr/>
            </p:nvCxnSpPr>
            <p:spPr>
              <a:xfrm rot="10800000">
                <a:off x="2570850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56" name="Google Shape;2556;p338"/>
              <p:cNvSpPr/>
              <p:nvPr/>
            </p:nvSpPr>
            <p:spPr>
              <a:xfrm rot="10800000">
                <a:off x="2497497" y="3243106"/>
                <a:ext cx="146700" cy="146700"/>
              </a:xfrm>
              <a:prstGeom prst="ellipse">
                <a:avLst/>
              </a:prstGeom>
              <a:solidFill>
                <a:srgbClr val="00FFFF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57" name="Google Shape;2557;p338"/>
            <p:cNvSpPr txBox="1"/>
            <p:nvPr/>
          </p:nvSpPr>
          <p:spPr>
            <a:xfrm>
              <a:off x="3732508" y="5034488"/>
              <a:ext cx="6279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2012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558" name="Google Shape;2558;p338"/>
          <p:cNvGrpSpPr/>
          <p:nvPr/>
        </p:nvGrpSpPr>
        <p:grpSpPr>
          <a:xfrm>
            <a:off x="10771599" y="4332324"/>
            <a:ext cx="906484" cy="847236"/>
            <a:chOff x="8369267" y="4345237"/>
            <a:chExt cx="1089000" cy="994058"/>
          </a:xfrm>
        </p:grpSpPr>
        <p:sp>
          <p:nvSpPr>
            <p:cNvPr id="2559" name="Google Shape;2559;p338"/>
            <p:cNvSpPr txBox="1"/>
            <p:nvPr/>
          </p:nvSpPr>
          <p:spPr>
            <a:xfrm>
              <a:off x="8369267" y="5029395"/>
              <a:ext cx="10890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2024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560" name="Google Shape;2560;p338"/>
            <p:cNvGrpSpPr/>
            <p:nvPr/>
          </p:nvGrpSpPr>
          <p:grpSpPr>
            <a:xfrm>
              <a:off x="8826319" y="4345237"/>
              <a:ext cx="174793" cy="778625"/>
              <a:chOff x="6604121" y="2734340"/>
              <a:chExt cx="146700" cy="653483"/>
            </a:xfrm>
          </p:grpSpPr>
          <p:cxnSp>
            <p:nvCxnSpPr>
              <p:cNvPr id="2561" name="Google Shape;2561;p338"/>
              <p:cNvCxnSpPr/>
              <p:nvPr/>
            </p:nvCxnSpPr>
            <p:spPr>
              <a:xfrm rot="10800000">
                <a:off x="6677516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62" name="Google Shape;2562;p338"/>
              <p:cNvSpPr/>
              <p:nvPr/>
            </p:nvSpPr>
            <p:spPr>
              <a:xfrm rot="10800000">
                <a:off x="6604121" y="3241123"/>
                <a:ext cx="146700" cy="1467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63" name="Google Shape;2563;p338"/>
              <p:cNvCxnSpPr/>
              <p:nvPr/>
            </p:nvCxnSpPr>
            <p:spPr>
              <a:xfrm rot="10800000">
                <a:off x="6677516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64" name="Google Shape;2564;p338"/>
              <p:cNvSpPr/>
              <p:nvPr/>
            </p:nvSpPr>
            <p:spPr>
              <a:xfrm rot="10800000">
                <a:off x="6604121" y="3241123"/>
                <a:ext cx="146700" cy="146700"/>
              </a:xfrm>
              <a:prstGeom prst="ellipse">
                <a:avLst/>
              </a:prstGeom>
              <a:solidFill>
                <a:srgbClr val="00FFFF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65" name="Google Shape;2565;p338"/>
          <p:cNvGrpSpPr/>
          <p:nvPr/>
        </p:nvGrpSpPr>
        <p:grpSpPr>
          <a:xfrm>
            <a:off x="1736659" y="4186513"/>
            <a:ext cx="685731" cy="803246"/>
            <a:chOff x="1167350" y="4345229"/>
            <a:chExt cx="823800" cy="942445"/>
          </a:xfrm>
        </p:grpSpPr>
        <p:sp>
          <p:nvSpPr>
            <p:cNvPr id="2566" name="Google Shape;2566;p338"/>
            <p:cNvSpPr txBox="1"/>
            <p:nvPr/>
          </p:nvSpPr>
          <p:spPr>
            <a:xfrm>
              <a:off x="1167350" y="5034474"/>
              <a:ext cx="8238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1992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567" name="Google Shape;2567;p338"/>
            <p:cNvGrpSpPr/>
            <p:nvPr/>
          </p:nvGrpSpPr>
          <p:grpSpPr>
            <a:xfrm>
              <a:off x="1472141" y="4345229"/>
              <a:ext cx="174793" cy="778625"/>
              <a:chOff x="431921" y="2962940"/>
              <a:chExt cx="146700" cy="653483"/>
            </a:xfrm>
          </p:grpSpPr>
          <p:cxnSp>
            <p:nvCxnSpPr>
              <p:cNvPr id="2568" name="Google Shape;2568;p338"/>
              <p:cNvCxnSpPr/>
              <p:nvPr/>
            </p:nvCxnSpPr>
            <p:spPr>
              <a:xfrm rot="10800000">
                <a:off x="5053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69" name="Google Shape;2569;p338"/>
              <p:cNvSpPr/>
              <p:nvPr/>
            </p:nvSpPr>
            <p:spPr>
              <a:xfrm rot="10800000">
                <a:off x="431921" y="3469723"/>
                <a:ext cx="146700" cy="1467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70" name="Google Shape;2570;p338"/>
              <p:cNvCxnSpPr/>
              <p:nvPr/>
            </p:nvCxnSpPr>
            <p:spPr>
              <a:xfrm rot="10800000">
                <a:off x="5053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71" name="Google Shape;2571;p338"/>
              <p:cNvSpPr/>
              <p:nvPr/>
            </p:nvSpPr>
            <p:spPr>
              <a:xfrm rot="10800000">
                <a:off x="431921" y="3469723"/>
                <a:ext cx="146700" cy="146700"/>
              </a:xfrm>
              <a:prstGeom prst="ellipse">
                <a:avLst/>
              </a:prstGeom>
              <a:solidFill>
                <a:srgbClr val="00FFFF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72" name="Google Shape;2572;p338"/>
          <p:cNvGrpSpPr/>
          <p:nvPr/>
        </p:nvGrpSpPr>
        <p:grpSpPr>
          <a:xfrm>
            <a:off x="10368924" y="4309784"/>
            <a:ext cx="522664" cy="824986"/>
            <a:chOff x="6944971" y="4345229"/>
            <a:chExt cx="627900" cy="967953"/>
          </a:xfrm>
        </p:grpSpPr>
        <p:sp>
          <p:nvSpPr>
            <p:cNvPr id="2573" name="Google Shape;2573;p338"/>
            <p:cNvSpPr txBox="1"/>
            <p:nvPr/>
          </p:nvSpPr>
          <p:spPr>
            <a:xfrm>
              <a:off x="6944971" y="5034482"/>
              <a:ext cx="6279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2022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574" name="Google Shape;2574;p338"/>
            <p:cNvGrpSpPr/>
            <p:nvPr/>
          </p:nvGrpSpPr>
          <p:grpSpPr>
            <a:xfrm>
              <a:off x="7136927" y="4345229"/>
              <a:ext cx="174793" cy="778625"/>
              <a:chOff x="4546721" y="2962940"/>
              <a:chExt cx="146700" cy="653483"/>
            </a:xfrm>
          </p:grpSpPr>
          <p:cxnSp>
            <p:nvCxnSpPr>
              <p:cNvPr id="2575" name="Google Shape;2575;p338"/>
              <p:cNvCxnSpPr/>
              <p:nvPr/>
            </p:nvCxnSpPr>
            <p:spPr>
              <a:xfrm rot="10800000">
                <a:off x="46201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76" name="Google Shape;2576;p338"/>
              <p:cNvSpPr/>
              <p:nvPr/>
            </p:nvSpPr>
            <p:spPr>
              <a:xfrm rot="10800000">
                <a:off x="4546721" y="3469723"/>
                <a:ext cx="146700" cy="1467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77" name="Google Shape;2577;p338"/>
              <p:cNvCxnSpPr/>
              <p:nvPr/>
            </p:nvCxnSpPr>
            <p:spPr>
              <a:xfrm rot="10800000">
                <a:off x="46201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78" name="Google Shape;2578;p338"/>
              <p:cNvSpPr/>
              <p:nvPr/>
            </p:nvSpPr>
            <p:spPr>
              <a:xfrm rot="10800000">
                <a:off x="4546721" y="3469723"/>
                <a:ext cx="146700" cy="146700"/>
              </a:xfrm>
              <a:prstGeom prst="ellipse">
                <a:avLst/>
              </a:prstGeom>
              <a:solidFill>
                <a:srgbClr val="00FFFF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79" name="Google Shape;2579;p338"/>
          <p:cNvGrpSpPr/>
          <p:nvPr/>
        </p:nvGrpSpPr>
        <p:grpSpPr>
          <a:xfrm>
            <a:off x="2060222" y="4311211"/>
            <a:ext cx="685731" cy="858801"/>
            <a:chOff x="1639982" y="4345237"/>
            <a:chExt cx="823800" cy="1007628"/>
          </a:xfrm>
        </p:grpSpPr>
        <p:grpSp>
          <p:nvGrpSpPr>
            <p:cNvPr id="2580" name="Google Shape;2580;p338"/>
            <p:cNvGrpSpPr/>
            <p:nvPr/>
          </p:nvGrpSpPr>
          <p:grpSpPr>
            <a:xfrm>
              <a:off x="1974961" y="4345237"/>
              <a:ext cx="174793" cy="778625"/>
              <a:chOff x="2497455" y="2734340"/>
              <a:chExt cx="146700" cy="653483"/>
            </a:xfrm>
          </p:grpSpPr>
          <p:cxnSp>
            <p:nvCxnSpPr>
              <p:cNvPr id="2581" name="Google Shape;2581;p338"/>
              <p:cNvCxnSpPr/>
              <p:nvPr/>
            </p:nvCxnSpPr>
            <p:spPr>
              <a:xfrm rot="10800000">
                <a:off x="2570850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82" name="Google Shape;2582;p338"/>
              <p:cNvSpPr/>
              <p:nvPr/>
            </p:nvSpPr>
            <p:spPr>
              <a:xfrm rot="10800000">
                <a:off x="2497455" y="3241123"/>
                <a:ext cx="146700" cy="146700"/>
              </a:xfrm>
              <a:prstGeom prst="ellipse">
                <a:avLst/>
              </a:prstGeom>
              <a:solidFill>
                <a:srgbClr val="00FFFF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83" name="Google Shape;2583;p338"/>
            <p:cNvSpPr txBox="1"/>
            <p:nvPr/>
          </p:nvSpPr>
          <p:spPr>
            <a:xfrm>
              <a:off x="1639982" y="5042965"/>
              <a:ext cx="8238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1994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84" name="Google Shape;2584;p338"/>
          <p:cNvSpPr txBox="1"/>
          <p:nvPr/>
        </p:nvSpPr>
        <p:spPr>
          <a:xfrm>
            <a:off x="320829" y="2736109"/>
            <a:ext cx="246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6D9EEB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PLASTICS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D9EEB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85" name="Google Shape;2585;p338"/>
          <p:cNvSpPr/>
          <p:nvPr/>
        </p:nvSpPr>
        <p:spPr>
          <a:xfrm>
            <a:off x="739150" y="3048796"/>
            <a:ext cx="9873900" cy="15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338"/>
          <p:cNvSpPr/>
          <p:nvPr/>
        </p:nvSpPr>
        <p:spPr>
          <a:xfrm>
            <a:off x="10602601" y="3048796"/>
            <a:ext cx="655200" cy="153600"/>
          </a:xfrm>
          <a:prstGeom prst="rect">
            <a:avLst/>
          </a:prstGeom>
          <a:solidFill>
            <a:srgbClr val="F8AEE6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338"/>
          <p:cNvSpPr/>
          <p:nvPr/>
        </p:nvSpPr>
        <p:spPr>
          <a:xfrm>
            <a:off x="11203650" y="3048796"/>
            <a:ext cx="338400" cy="153600"/>
          </a:xfrm>
          <a:prstGeom prst="rect">
            <a:avLst/>
          </a:prstGeom>
          <a:solidFill>
            <a:srgbClr val="FF50DA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338"/>
          <p:cNvSpPr/>
          <p:nvPr/>
        </p:nvSpPr>
        <p:spPr>
          <a:xfrm>
            <a:off x="11225309" y="4309782"/>
            <a:ext cx="316800" cy="153600"/>
          </a:xfrm>
          <a:prstGeom prst="homePlate">
            <a:avLst>
              <a:gd name="adj" fmla="val 50000"/>
            </a:avLst>
          </a:prstGeom>
          <a:solidFill>
            <a:srgbClr val="BD0094"/>
          </a:solidFill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338"/>
          <p:cNvSpPr/>
          <p:nvPr/>
        </p:nvSpPr>
        <p:spPr>
          <a:xfrm>
            <a:off x="2422250" y="4311209"/>
            <a:ext cx="8180400" cy="153600"/>
          </a:xfrm>
          <a:prstGeom prst="rect">
            <a:avLst/>
          </a:prstGeom>
          <a:solidFill>
            <a:srgbClr val="FFADE5"/>
          </a:solidFill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0" name="Google Shape;2590;p338"/>
          <p:cNvCxnSpPr>
            <a:stCxn id="2589" idx="0"/>
            <a:endCxn id="2589" idx="2"/>
          </p:cNvCxnSpPr>
          <p:nvPr/>
        </p:nvCxnSpPr>
        <p:spPr>
          <a:xfrm>
            <a:off x="6512450" y="4311209"/>
            <a:ext cx="0" cy="1536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91" name="Google Shape;2591;p338"/>
          <p:cNvGrpSpPr/>
          <p:nvPr/>
        </p:nvGrpSpPr>
        <p:grpSpPr>
          <a:xfrm>
            <a:off x="439408" y="3057505"/>
            <a:ext cx="589589" cy="793116"/>
            <a:chOff x="149102" y="4480065"/>
            <a:chExt cx="708300" cy="930560"/>
          </a:xfrm>
        </p:grpSpPr>
        <p:grpSp>
          <p:nvGrpSpPr>
            <p:cNvPr id="2592" name="Google Shape;2592;p338"/>
            <p:cNvGrpSpPr/>
            <p:nvPr/>
          </p:nvGrpSpPr>
          <p:grpSpPr>
            <a:xfrm>
              <a:off x="429993" y="4480065"/>
              <a:ext cx="146700" cy="653483"/>
              <a:chOff x="2497455" y="2734340"/>
              <a:chExt cx="146700" cy="653483"/>
            </a:xfrm>
          </p:grpSpPr>
          <p:cxnSp>
            <p:nvCxnSpPr>
              <p:cNvPr id="2593" name="Google Shape;2593;p338"/>
              <p:cNvCxnSpPr/>
              <p:nvPr/>
            </p:nvCxnSpPr>
            <p:spPr>
              <a:xfrm rot="10800000">
                <a:off x="2570850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94" name="Google Shape;2594;p338"/>
              <p:cNvSpPr/>
              <p:nvPr/>
            </p:nvSpPr>
            <p:spPr>
              <a:xfrm rot="10800000">
                <a:off x="2497455" y="3241123"/>
                <a:ext cx="146700" cy="146700"/>
              </a:xfrm>
              <a:prstGeom prst="ellipse">
                <a:avLst/>
              </a:prstGeom>
              <a:solidFill>
                <a:srgbClr val="6D9EEB"/>
              </a:solidFill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95" name="Google Shape;2595;p338"/>
            <p:cNvSpPr txBox="1"/>
            <p:nvPr/>
          </p:nvSpPr>
          <p:spPr>
            <a:xfrm>
              <a:off x="149102" y="5058425"/>
              <a:ext cx="708300" cy="35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A4C2F4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1987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A4C2F4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596" name="Google Shape;2596;p338"/>
          <p:cNvGrpSpPr/>
          <p:nvPr/>
        </p:nvGrpSpPr>
        <p:grpSpPr>
          <a:xfrm>
            <a:off x="10924937" y="3059188"/>
            <a:ext cx="589589" cy="757062"/>
            <a:chOff x="8617888" y="5089665"/>
            <a:chExt cx="708300" cy="888258"/>
          </a:xfrm>
        </p:grpSpPr>
        <p:grpSp>
          <p:nvGrpSpPr>
            <p:cNvPr id="2597" name="Google Shape;2597;p338"/>
            <p:cNvGrpSpPr/>
            <p:nvPr/>
          </p:nvGrpSpPr>
          <p:grpSpPr>
            <a:xfrm>
              <a:off x="8880059" y="5089665"/>
              <a:ext cx="146700" cy="653483"/>
              <a:chOff x="6604121" y="2734340"/>
              <a:chExt cx="146700" cy="653483"/>
            </a:xfrm>
          </p:grpSpPr>
          <p:cxnSp>
            <p:nvCxnSpPr>
              <p:cNvPr id="2598" name="Google Shape;2598;p338"/>
              <p:cNvCxnSpPr/>
              <p:nvPr/>
            </p:nvCxnSpPr>
            <p:spPr>
              <a:xfrm rot="10800000">
                <a:off x="6677516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99" name="Google Shape;2599;p338"/>
              <p:cNvSpPr/>
              <p:nvPr/>
            </p:nvSpPr>
            <p:spPr>
              <a:xfrm rot="10800000">
                <a:off x="6604121" y="3241123"/>
                <a:ext cx="146700" cy="1467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00" name="Google Shape;2600;p338"/>
              <p:cNvCxnSpPr/>
              <p:nvPr/>
            </p:nvCxnSpPr>
            <p:spPr>
              <a:xfrm rot="10800000">
                <a:off x="6677516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01" name="Google Shape;2601;p338"/>
              <p:cNvSpPr/>
              <p:nvPr/>
            </p:nvSpPr>
            <p:spPr>
              <a:xfrm rot="10800000">
                <a:off x="6604121" y="3241123"/>
                <a:ext cx="146700" cy="146700"/>
              </a:xfrm>
              <a:prstGeom prst="ellipse">
                <a:avLst/>
              </a:prstGeom>
              <a:solidFill>
                <a:srgbClr val="6D9EEB"/>
              </a:solidFill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2" name="Google Shape;2602;p338"/>
            <p:cNvSpPr txBox="1"/>
            <p:nvPr/>
          </p:nvSpPr>
          <p:spPr>
            <a:xfrm>
              <a:off x="8617888" y="5668023"/>
              <a:ext cx="7083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CL" sz="900" b="0" i="0" u="none" strike="noStrike" kern="0" cap="none" spc="0" normalizeH="0" baseline="0" noProof="0">
                  <a:ln>
                    <a:noFill/>
                  </a:ln>
                  <a:solidFill>
                    <a:srgbClr val="A4C2F4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2024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A4C2F4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03" name="Google Shape;2603;p338"/>
          <p:cNvGrpSpPr/>
          <p:nvPr/>
        </p:nvGrpSpPr>
        <p:grpSpPr>
          <a:xfrm>
            <a:off x="10380549" y="3059207"/>
            <a:ext cx="522664" cy="819446"/>
            <a:chOff x="7306589" y="4480065"/>
            <a:chExt cx="627900" cy="961452"/>
          </a:xfrm>
        </p:grpSpPr>
        <p:sp>
          <p:nvSpPr>
            <p:cNvPr id="2604" name="Google Shape;2604;p338"/>
            <p:cNvSpPr txBox="1"/>
            <p:nvPr/>
          </p:nvSpPr>
          <p:spPr>
            <a:xfrm>
              <a:off x="7306589" y="5058417"/>
              <a:ext cx="627900" cy="38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CL" sz="900" b="0" i="0" u="none" strike="noStrike" kern="0" cap="none" spc="0" normalizeH="0" baseline="0" noProof="0">
                  <a:ln>
                    <a:noFill/>
                  </a:ln>
                  <a:solidFill>
                    <a:srgbClr val="A4C2F4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2022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A4C2F4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605" name="Google Shape;2605;p338"/>
            <p:cNvGrpSpPr/>
            <p:nvPr/>
          </p:nvGrpSpPr>
          <p:grpSpPr>
            <a:xfrm>
              <a:off x="7508459" y="4480065"/>
              <a:ext cx="146700" cy="653483"/>
              <a:chOff x="4546721" y="2962940"/>
              <a:chExt cx="146700" cy="653483"/>
            </a:xfrm>
          </p:grpSpPr>
          <p:cxnSp>
            <p:nvCxnSpPr>
              <p:cNvPr id="2606" name="Google Shape;2606;p338"/>
              <p:cNvCxnSpPr/>
              <p:nvPr/>
            </p:nvCxnSpPr>
            <p:spPr>
              <a:xfrm rot="10800000">
                <a:off x="46201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07" name="Google Shape;2607;p338"/>
              <p:cNvSpPr/>
              <p:nvPr/>
            </p:nvSpPr>
            <p:spPr>
              <a:xfrm rot="10800000">
                <a:off x="4546721" y="3469723"/>
                <a:ext cx="146700" cy="1467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08" name="Google Shape;2608;p338"/>
              <p:cNvCxnSpPr/>
              <p:nvPr/>
            </p:nvCxnSpPr>
            <p:spPr>
              <a:xfrm rot="10800000">
                <a:off x="46201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09" name="Google Shape;2609;p338"/>
              <p:cNvSpPr/>
              <p:nvPr/>
            </p:nvSpPr>
            <p:spPr>
              <a:xfrm rot="10800000">
                <a:off x="4546721" y="3469723"/>
                <a:ext cx="146700" cy="146700"/>
              </a:xfrm>
              <a:prstGeom prst="ellipse">
                <a:avLst/>
              </a:prstGeom>
              <a:solidFill>
                <a:srgbClr val="6D9EEB"/>
              </a:solidFill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0" name="Google Shape;2610;p338"/>
          <p:cNvGrpSpPr/>
          <p:nvPr/>
        </p:nvGrpSpPr>
        <p:grpSpPr>
          <a:xfrm>
            <a:off x="8716549" y="3264779"/>
            <a:ext cx="589589" cy="807246"/>
            <a:chOff x="5946290" y="4468678"/>
            <a:chExt cx="708300" cy="947138"/>
          </a:xfrm>
        </p:grpSpPr>
        <p:grpSp>
          <p:nvGrpSpPr>
            <p:cNvPr id="2611" name="Google Shape;2611;p338"/>
            <p:cNvGrpSpPr/>
            <p:nvPr/>
          </p:nvGrpSpPr>
          <p:grpSpPr>
            <a:xfrm>
              <a:off x="6209309" y="4468678"/>
              <a:ext cx="146700" cy="653483"/>
              <a:chOff x="8585321" y="2886740"/>
              <a:chExt cx="146700" cy="653483"/>
            </a:xfrm>
          </p:grpSpPr>
          <p:cxnSp>
            <p:nvCxnSpPr>
              <p:cNvPr id="2612" name="Google Shape;2612;p338"/>
              <p:cNvCxnSpPr/>
              <p:nvPr/>
            </p:nvCxnSpPr>
            <p:spPr>
              <a:xfrm rot="10800000">
                <a:off x="8658716" y="28867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13" name="Google Shape;2613;p338"/>
              <p:cNvSpPr/>
              <p:nvPr/>
            </p:nvSpPr>
            <p:spPr>
              <a:xfrm rot="10800000">
                <a:off x="8585321" y="3393523"/>
                <a:ext cx="146700" cy="146700"/>
              </a:xfrm>
              <a:prstGeom prst="ellipse">
                <a:avLst/>
              </a:prstGeom>
              <a:solidFill>
                <a:srgbClr val="6D9EEB"/>
              </a:solidFill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14" name="Google Shape;2614;p338"/>
            <p:cNvSpPr txBox="1"/>
            <p:nvPr/>
          </p:nvSpPr>
          <p:spPr>
            <a:xfrm>
              <a:off x="5946290" y="5063616"/>
              <a:ext cx="708300" cy="35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CL" sz="900" b="0" i="0" u="none" strike="noStrike" kern="0" cap="none" spc="0" normalizeH="0" baseline="0" noProof="0">
                  <a:ln>
                    <a:noFill/>
                  </a:ln>
                  <a:solidFill>
                    <a:srgbClr val="A4C2F4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2016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A4C2F4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15" name="Google Shape;2615;p338"/>
          <p:cNvSpPr txBox="1"/>
          <p:nvPr/>
        </p:nvSpPr>
        <p:spPr>
          <a:xfrm>
            <a:off x="1955675" y="3701327"/>
            <a:ext cx="150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BIODIVERSITY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616" name="Google Shape;2616;p338"/>
          <p:cNvGrpSpPr/>
          <p:nvPr/>
        </p:nvGrpSpPr>
        <p:grpSpPr>
          <a:xfrm>
            <a:off x="11257800" y="3059188"/>
            <a:ext cx="589589" cy="757062"/>
            <a:chOff x="8617888" y="5089665"/>
            <a:chExt cx="708300" cy="888258"/>
          </a:xfrm>
        </p:grpSpPr>
        <p:grpSp>
          <p:nvGrpSpPr>
            <p:cNvPr id="2617" name="Google Shape;2617;p338"/>
            <p:cNvGrpSpPr/>
            <p:nvPr/>
          </p:nvGrpSpPr>
          <p:grpSpPr>
            <a:xfrm>
              <a:off x="8880059" y="5089665"/>
              <a:ext cx="146700" cy="653483"/>
              <a:chOff x="6604121" y="2734340"/>
              <a:chExt cx="146700" cy="653483"/>
            </a:xfrm>
          </p:grpSpPr>
          <p:cxnSp>
            <p:nvCxnSpPr>
              <p:cNvPr id="2618" name="Google Shape;2618;p338"/>
              <p:cNvCxnSpPr/>
              <p:nvPr/>
            </p:nvCxnSpPr>
            <p:spPr>
              <a:xfrm rot="10800000">
                <a:off x="6677516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19" name="Google Shape;2619;p338"/>
              <p:cNvSpPr/>
              <p:nvPr/>
            </p:nvSpPr>
            <p:spPr>
              <a:xfrm rot="10800000">
                <a:off x="6604121" y="3241123"/>
                <a:ext cx="146700" cy="1467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20" name="Google Shape;2620;p338"/>
              <p:cNvCxnSpPr/>
              <p:nvPr/>
            </p:nvCxnSpPr>
            <p:spPr>
              <a:xfrm rot="10800000">
                <a:off x="6677516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21" name="Google Shape;2621;p338"/>
              <p:cNvSpPr/>
              <p:nvPr/>
            </p:nvSpPr>
            <p:spPr>
              <a:xfrm rot="10800000">
                <a:off x="6604121" y="3241123"/>
                <a:ext cx="146700" cy="146700"/>
              </a:xfrm>
              <a:prstGeom prst="ellipse">
                <a:avLst/>
              </a:prstGeom>
              <a:solidFill>
                <a:srgbClr val="6D9EEB"/>
              </a:solidFill>
              <a:ln w="9525" cap="flat" cmpd="sng">
                <a:solidFill>
                  <a:srgbClr val="6D9E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2" name="Google Shape;2622;p338"/>
            <p:cNvSpPr txBox="1"/>
            <p:nvPr/>
          </p:nvSpPr>
          <p:spPr>
            <a:xfrm>
              <a:off x="8617888" y="5668023"/>
              <a:ext cx="7083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CL" sz="900" b="0" i="0" u="none" strike="noStrike" kern="0" cap="none" spc="0" normalizeH="0" baseline="0" noProof="0">
                  <a:ln>
                    <a:noFill/>
                  </a:ln>
                  <a:solidFill>
                    <a:srgbClr val="A4C2F4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2025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A4C2F4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23" name="Google Shape;2623;p338"/>
          <p:cNvSpPr/>
          <p:nvPr/>
        </p:nvSpPr>
        <p:spPr>
          <a:xfrm>
            <a:off x="11489525" y="4311209"/>
            <a:ext cx="378000" cy="153600"/>
          </a:xfrm>
          <a:prstGeom prst="chevron">
            <a:avLst>
              <a:gd name="adj" fmla="val 50000"/>
            </a:avLst>
          </a:prstGeom>
          <a:solidFill>
            <a:srgbClr val="DD00AD">
              <a:alpha val="3490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24" name="Google Shape;2624;p338"/>
          <p:cNvSpPr txBox="1"/>
          <p:nvPr/>
        </p:nvSpPr>
        <p:spPr>
          <a:xfrm>
            <a:off x="628650" y="1613605"/>
            <a:ext cx="24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8CDC7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CLIMATE CHANGE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CDC73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25" name="Google Shape;2625;p338"/>
          <p:cNvSpPr/>
          <p:nvPr/>
        </p:nvSpPr>
        <p:spPr>
          <a:xfrm>
            <a:off x="1010425" y="1924730"/>
            <a:ext cx="1470600" cy="15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338"/>
          <p:cNvSpPr/>
          <p:nvPr/>
        </p:nvSpPr>
        <p:spPr>
          <a:xfrm>
            <a:off x="2481275" y="1924730"/>
            <a:ext cx="6132900" cy="153600"/>
          </a:xfrm>
          <a:prstGeom prst="rect">
            <a:avLst/>
          </a:prstGeom>
          <a:solidFill>
            <a:srgbClr val="F8AEE6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7" name="Google Shape;2627;p338"/>
          <p:cNvSpPr/>
          <p:nvPr/>
        </p:nvSpPr>
        <p:spPr>
          <a:xfrm>
            <a:off x="8587574" y="1924730"/>
            <a:ext cx="1677300" cy="153600"/>
          </a:xfrm>
          <a:prstGeom prst="rect">
            <a:avLst/>
          </a:prstGeom>
          <a:solidFill>
            <a:srgbClr val="FF50DA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8" name="Google Shape;2628;p338"/>
          <p:cNvGrpSpPr/>
          <p:nvPr/>
        </p:nvGrpSpPr>
        <p:grpSpPr>
          <a:xfrm>
            <a:off x="2226122" y="1922334"/>
            <a:ext cx="589589" cy="906416"/>
            <a:chOff x="2946248" y="4353727"/>
            <a:chExt cx="708300" cy="1063494"/>
          </a:xfrm>
        </p:grpSpPr>
        <p:grpSp>
          <p:nvGrpSpPr>
            <p:cNvPr id="2629" name="Google Shape;2629;p338"/>
            <p:cNvGrpSpPr/>
            <p:nvPr/>
          </p:nvGrpSpPr>
          <p:grpSpPr>
            <a:xfrm>
              <a:off x="3171927" y="4353727"/>
              <a:ext cx="174793" cy="778625"/>
              <a:chOff x="2497455" y="2734340"/>
              <a:chExt cx="146700" cy="653483"/>
            </a:xfrm>
          </p:grpSpPr>
          <p:cxnSp>
            <p:nvCxnSpPr>
              <p:cNvPr id="2630" name="Google Shape;2630;p338"/>
              <p:cNvCxnSpPr/>
              <p:nvPr/>
            </p:nvCxnSpPr>
            <p:spPr>
              <a:xfrm rot="10800000">
                <a:off x="2570850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31" name="Google Shape;2631;p338"/>
              <p:cNvSpPr/>
              <p:nvPr/>
            </p:nvSpPr>
            <p:spPr>
              <a:xfrm rot="10800000">
                <a:off x="2497455" y="3241123"/>
                <a:ext cx="146700" cy="146700"/>
              </a:xfrm>
              <a:prstGeom prst="ellipse">
                <a:avLst/>
              </a:pr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32" name="Google Shape;2632;p338"/>
            <p:cNvSpPr txBox="1"/>
            <p:nvPr/>
          </p:nvSpPr>
          <p:spPr>
            <a:xfrm>
              <a:off x="2946248" y="5065021"/>
              <a:ext cx="708300" cy="35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8CDC73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1994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8CDC7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33" name="Google Shape;2633;p338"/>
          <p:cNvGrpSpPr/>
          <p:nvPr/>
        </p:nvGrpSpPr>
        <p:grpSpPr>
          <a:xfrm>
            <a:off x="10036805" y="1918167"/>
            <a:ext cx="471222" cy="1064344"/>
            <a:chOff x="10229953" y="4353721"/>
            <a:chExt cx="566100" cy="1248790"/>
          </a:xfrm>
        </p:grpSpPr>
        <p:grpSp>
          <p:nvGrpSpPr>
            <p:cNvPr id="2634" name="Google Shape;2634;p338"/>
            <p:cNvGrpSpPr/>
            <p:nvPr/>
          </p:nvGrpSpPr>
          <p:grpSpPr>
            <a:xfrm>
              <a:off x="10425622" y="4353721"/>
              <a:ext cx="174793" cy="778625"/>
              <a:chOff x="8585321" y="2886740"/>
              <a:chExt cx="146700" cy="653483"/>
            </a:xfrm>
          </p:grpSpPr>
          <p:cxnSp>
            <p:nvCxnSpPr>
              <p:cNvPr id="2635" name="Google Shape;2635;p338"/>
              <p:cNvCxnSpPr/>
              <p:nvPr/>
            </p:nvCxnSpPr>
            <p:spPr>
              <a:xfrm rot="10800000">
                <a:off x="8658716" y="28867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36" name="Google Shape;2636;p338"/>
              <p:cNvSpPr/>
              <p:nvPr/>
            </p:nvSpPr>
            <p:spPr>
              <a:xfrm rot="10800000">
                <a:off x="8585321" y="3393523"/>
                <a:ext cx="146700" cy="146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37" name="Google Shape;2637;p338"/>
            <p:cNvSpPr txBox="1"/>
            <p:nvPr/>
          </p:nvSpPr>
          <p:spPr>
            <a:xfrm>
              <a:off x="10229953" y="5192411"/>
              <a:ext cx="566100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8CDC73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2021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8CDC7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38" name="Google Shape;2638;p338"/>
          <p:cNvGrpSpPr/>
          <p:nvPr/>
        </p:nvGrpSpPr>
        <p:grpSpPr>
          <a:xfrm>
            <a:off x="705624" y="1897664"/>
            <a:ext cx="589589" cy="851578"/>
            <a:chOff x="691002" y="5201443"/>
            <a:chExt cx="708300" cy="999153"/>
          </a:xfrm>
        </p:grpSpPr>
        <p:sp>
          <p:nvSpPr>
            <p:cNvPr id="2639" name="Google Shape;2639;p338"/>
            <p:cNvSpPr txBox="1"/>
            <p:nvPr/>
          </p:nvSpPr>
          <p:spPr>
            <a:xfrm>
              <a:off x="691002" y="5890696"/>
              <a:ext cx="7083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8CDC73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1988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8CDC7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640" name="Google Shape;2640;p338"/>
            <p:cNvGrpSpPr/>
            <p:nvPr/>
          </p:nvGrpSpPr>
          <p:grpSpPr>
            <a:xfrm>
              <a:off x="958618" y="5201443"/>
              <a:ext cx="174793" cy="778625"/>
              <a:chOff x="431921" y="2962940"/>
              <a:chExt cx="146700" cy="653483"/>
            </a:xfrm>
          </p:grpSpPr>
          <p:cxnSp>
            <p:nvCxnSpPr>
              <p:cNvPr id="2641" name="Google Shape;2641;p338"/>
              <p:cNvCxnSpPr/>
              <p:nvPr/>
            </p:nvCxnSpPr>
            <p:spPr>
              <a:xfrm rot="10800000">
                <a:off x="5053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42" name="Google Shape;2642;p338"/>
              <p:cNvSpPr/>
              <p:nvPr/>
            </p:nvSpPr>
            <p:spPr>
              <a:xfrm rot="10800000">
                <a:off x="431921" y="3469723"/>
                <a:ext cx="146700" cy="1467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43" name="Google Shape;2643;p338"/>
              <p:cNvCxnSpPr/>
              <p:nvPr/>
            </p:nvCxnSpPr>
            <p:spPr>
              <a:xfrm rot="10800000">
                <a:off x="5053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44" name="Google Shape;2644;p338"/>
              <p:cNvSpPr/>
              <p:nvPr/>
            </p:nvSpPr>
            <p:spPr>
              <a:xfrm rot="10800000">
                <a:off x="431921" y="3469723"/>
                <a:ext cx="146700" cy="146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5" name="Google Shape;2645;p338"/>
          <p:cNvGrpSpPr/>
          <p:nvPr/>
        </p:nvGrpSpPr>
        <p:grpSpPr>
          <a:xfrm>
            <a:off x="8260151" y="1918162"/>
            <a:ext cx="655265" cy="810583"/>
            <a:chOff x="5312379" y="4353718"/>
            <a:chExt cx="787200" cy="951054"/>
          </a:xfrm>
        </p:grpSpPr>
        <p:sp>
          <p:nvSpPr>
            <p:cNvPr id="2646" name="Google Shape;2646;p338"/>
            <p:cNvSpPr txBox="1"/>
            <p:nvPr/>
          </p:nvSpPr>
          <p:spPr>
            <a:xfrm>
              <a:off x="5312379" y="5034472"/>
              <a:ext cx="787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8CDC73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2015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8CDC7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647" name="Google Shape;2647;p338"/>
            <p:cNvGrpSpPr/>
            <p:nvPr/>
          </p:nvGrpSpPr>
          <p:grpSpPr>
            <a:xfrm>
              <a:off x="5613629" y="4353718"/>
              <a:ext cx="174793" cy="778625"/>
              <a:chOff x="4546721" y="2962940"/>
              <a:chExt cx="146700" cy="653483"/>
            </a:xfrm>
          </p:grpSpPr>
          <p:cxnSp>
            <p:nvCxnSpPr>
              <p:cNvPr id="2648" name="Google Shape;2648;p338"/>
              <p:cNvCxnSpPr/>
              <p:nvPr/>
            </p:nvCxnSpPr>
            <p:spPr>
              <a:xfrm rot="10800000">
                <a:off x="46201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49" name="Google Shape;2649;p338"/>
              <p:cNvSpPr/>
              <p:nvPr/>
            </p:nvSpPr>
            <p:spPr>
              <a:xfrm rot="10800000">
                <a:off x="4546721" y="3469723"/>
                <a:ext cx="146700" cy="1467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50" name="Google Shape;2650;p338"/>
              <p:cNvCxnSpPr/>
              <p:nvPr/>
            </p:nvCxnSpPr>
            <p:spPr>
              <a:xfrm rot="10800000">
                <a:off x="4620116" y="29629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51" name="Google Shape;2651;p338"/>
              <p:cNvSpPr/>
              <p:nvPr/>
            </p:nvSpPr>
            <p:spPr>
              <a:xfrm rot="10800000">
                <a:off x="4546721" y="3469723"/>
                <a:ext cx="146700" cy="146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52" name="Google Shape;2652;p338"/>
          <p:cNvSpPr/>
          <p:nvPr/>
        </p:nvSpPr>
        <p:spPr>
          <a:xfrm>
            <a:off x="10274852" y="1924720"/>
            <a:ext cx="655200" cy="153600"/>
          </a:xfrm>
          <a:prstGeom prst="homePlate">
            <a:avLst>
              <a:gd name="adj" fmla="val 50000"/>
            </a:avLst>
          </a:prstGeom>
          <a:solidFill>
            <a:srgbClr val="BD0094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3" name="Google Shape;2653;p338"/>
          <p:cNvSpPr/>
          <p:nvPr/>
        </p:nvSpPr>
        <p:spPr>
          <a:xfrm>
            <a:off x="10856225" y="1922330"/>
            <a:ext cx="906600" cy="153600"/>
          </a:xfrm>
          <a:prstGeom prst="chevron">
            <a:avLst>
              <a:gd name="adj" fmla="val 50000"/>
            </a:avLst>
          </a:prstGeom>
          <a:solidFill>
            <a:srgbClr val="DD00AD">
              <a:alpha val="3490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654" name="Google Shape;2654;p338"/>
          <p:cNvCxnSpPr/>
          <p:nvPr/>
        </p:nvCxnSpPr>
        <p:spPr>
          <a:xfrm>
            <a:off x="729625" y="6053150"/>
            <a:ext cx="11765400" cy="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5" name="Google Shape;2655;p338"/>
          <p:cNvCxnSpPr/>
          <p:nvPr/>
        </p:nvCxnSpPr>
        <p:spPr>
          <a:xfrm>
            <a:off x="734200" y="5945225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6" name="Google Shape;2656;p338"/>
          <p:cNvCxnSpPr/>
          <p:nvPr/>
        </p:nvCxnSpPr>
        <p:spPr>
          <a:xfrm>
            <a:off x="1436725" y="5954050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57" name="Google Shape;2657;p338"/>
          <p:cNvSpPr txBox="1"/>
          <p:nvPr/>
        </p:nvSpPr>
        <p:spPr>
          <a:xfrm>
            <a:off x="1079725" y="6176150"/>
            <a:ext cx="740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1990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8" name="Google Shape;2658;p338"/>
          <p:cNvSpPr txBox="1"/>
          <p:nvPr/>
        </p:nvSpPr>
        <p:spPr>
          <a:xfrm>
            <a:off x="539125" y="6180825"/>
            <a:ext cx="47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1987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9" name="Google Shape;2659;p338"/>
          <p:cNvSpPr txBox="1"/>
          <p:nvPr/>
        </p:nvSpPr>
        <p:spPr>
          <a:xfrm>
            <a:off x="6905250" y="6176150"/>
            <a:ext cx="58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2010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0" name="Google Shape;2660;p338"/>
          <p:cNvSpPr txBox="1"/>
          <p:nvPr/>
        </p:nvSpPr>
        <p:spPr>
          <a:xfrm>
            <a:off x="4019450" y="6176150"/>
            <a:ext cx="58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2000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1" name="Google Shape;2661;p338"/>
          <p:cNvSpPr txBox="1"/>
          <p:nvPr/>
        </p:nvSpPr>
        <p:spPr>
          <a:xfrm>
            <a:off x="9791050" y="6176150"/>
            <a:ext cx="58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2" name="Google Shape;2662;p338"/>
          <p:cNvSpPr txBox="1"/>
          <p:nvPr/>
        </p:nvSpPr>
        <p:spPr>
          <a:xfrm>
            <a:off x="8405125" y="6176150"/>
            <a:ext cx="58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2015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3" name="Google Shape;2663;p338"/>
          <p:cNvSpPr txBox="1"/>
          <p:nvPr/>
        </p:nvSpPr>
        <p:spPr>
          <a:xfrm>
            <a:off x="5462350" y="6176150"/>
            <a:ext cx="58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2005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4" name="Google Shape;2664;p338"/>
          <p:cNvSpPr txBox="1"/>
          <p:nvPr/>
        </p:nvSpPr>
        <p:spPr>
          <a:xfrm>
            <a:off x="2576550" y="6176150"/>
            <a:ext cx="58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1995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65" name="Google Shape;2665;p338"/>
          <p:cNvCxnSpPr/>
          <p:nvPr/>
        </p:nvCxnSpPr>
        <p:spPr>
          <a:xfrm>
            <a:off x="2887975" y="5970275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6" name="Google Shape;2666;p338"/>
          <p:cNvCxnSpPr/>
          <p:nvPr/>
        </p:nvCxnSpPr>
        <p:spPr>
          <a:xfrm>
            <a:off x="4314200" y="5970275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7" name="Google Shape;2667;p338"/>
          <p:cNvCxnSpPr/>
          <p:nvPr/>
        </p:nvCxnSpPr>
        <p:spPr>
          <a:xfrm>
            <a:off x="5757100" y="5954050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8" name="Google Shape;2668;p338"/>
          <p:cNvCxnSpPr/>
          <p:nvPr/>
        </p:nvCxnSpPr>
        <p:spPr>
          <a:xfrm>
            <a:off x="7200000" y="5954050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9" name="Google Shape;2669;p338"/>
          <p:cNvCxnSpPr/>
          <p:nvPr/>
        </p:nvCxnSpPr>
        <p:spPr>
          <a:xfrm>
            <a:off x="8699875" y="5954050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0" name="Google Shape;2670;p338"/>
          <p:cNvCxnSpPr/>
          <p:nvPr/>
        </p:nvCxnSpPr>
        <p:spPr>
          <a:xfrm>
            <a:off x="10085800" y="5970275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71" name="Google Shape;2671;p338"/>
          <p:cNvSpPr txBox="1"/>
          <p:nvPr/>
        </p:nvSpPr>
        <p:spPr>
          <a:xfrm>
            <a:off x="11233950" y="6164175"/>
            <a:ext cx="58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s-CL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72" name="Google Shape;2672;p338"/>
          <p:cNvCxnSpPr/>
          <p:nvPr/>
        </p:nvCxnSpPr>
        <p:spPr>
          <a:xfrm>
            <a:off x="11528700" y="5998850"/>
            <a:ext cx="0" cy="20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73" name="Google Shape;2673;p338"/>
          <p:cNvSpPr/>
          <p:nvPr/>
        </p:nvSpPr>
        <p:spPr>
          <a:xfrm>
            <a:off x="2350825" y="1755068"/>
            <a:ext cx="3040200" cy="93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3B495C">
                  <a:alpha val="34901"/>
                </a:srgbClr>
              </a:gs>
              <a:gs pos="100000">
                <a:srgbClr val="65C847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74" name="Google Shape;2674;p338"/>
          <p:cNvSpPr/>
          <p:nvPr/>
        </p:nvSpPr>
        <p:spPr>
          <a:xfrm>
            <a:off x="1341425" y="2867109"/>
            <a:ext cx="3134100" cy="93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3B495C">
                  <a:alpha val="34901"/>
                </a:srgbClr>
              </a:gs>
              <a:gs pos="100000">
                <a:srgbClr val="4A86E8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75" name="Google Shape;2675;p338"/>
          <p:cNvSpPr/>
          <p:nvPr/>
        </p:nvSpPr>
        <p:spPr>
          <a:xfrm>
            <a:off x="3453276" y="3839175"/>
            <a:ext cx="1812300" cy="93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3B495C">
                  <a:alpha val="34901"/>
                </a:srgbClr>
              </a:gs>
              <a:gs pos="100000">
                <a:srgbClr val="00FFFF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676" name="Google Shape;2676;p338"/>
          <p:cNvCxnSpPr/>
          <p:nvPr/>
        </p:nvCxnSpPr>
        <p:spPr>
          <a:xfrm rot="10800000">
            <a:off x="734200" y="3342555"/>
            <a:ext cx="0" cy="248550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7" name="Google Shape;2677;p338"/>
          <p:cNvCxnSpPr/>
          <p:nvPr/>
        </p:nvCxnSpPr>
        <p:spPr>
          <a:xfrm rot="10800000">
            <a:off x="2064113" y="4437355"/>
            <a:ext cx="0" cy="1533900"/>
          </a:xfrm>
          <a:prstGeom prst="straightConnector1">
            <a:avLst/>
          </a:prstGeom>
          <a:noFill/>
          <a:ln w="9525" cap="flat" cmpd="sng">
            <a:solidFill>
              <a:srgbClr val="30C1D7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8" name="Google Shape;2678;p338"/>
          <p:cNvCxnSpPr/>
          <p:nvPr/>
        </p:nvCxnSpPr>
        <p:spPr>
          <a:xfrm rot="10800000">
            <a:off x="2412225" y="4574555"/>
            <a:ext cx="0" cy="1375500"/>
          </a:xfrm>
          <a:prstGeom prst="straightConnector1">
            <a:avLst/>
          </a:prstGeom>
          <a:noFill/>
          <a:ln w="9525" cap="flat" cmpd="sng">
            <a:solidFill>
              <a:srgbClr val="30C1D7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79" name="Google Shape;2679;p338"/>
          <p:cNvSpPr/>
          <p:nvPr/>
        </p:nvSpPr>
        <p:spPr>
          <a:xfrm>
            <a:off x="10930050" y="2916050"/>
            <a:ext cx="1262100" cy="3673200"/>
          </a:xfrm>
          <a:prstGeom prst="rect">
            <a:avLst/>
          </a:prstGeom>
          <a:solidFill>
            <a:srgbClr val="3B495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0" name="Google Shape;2680;p338"/>
          <p:cNvSpPr txBox="1"/>
          <p:nvPr/>
        </p:nvSpPr>
        <p:spPr>
          <a:xfrm>
            <a:off x="491554" y="255780"/>
            <a:ext cx="764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MAJOR ENVIRONMENTAL </a:t>
            </a:r>
            <a:r>
              <a:rPr kumimoji="0" lang="es-CL" sz="2200" b="1" i="0" u="none" strike="noStrike" kern="0" cap="none" spc="0" normalizeH="0" baseline="0" noProof="0">
                <a:ln>
                  <a:noFill/>
                </a:ln>
                <a:solidFill>
                  <a:srgbClr val="AEE6E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AGREEMENTS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 descr="A logo with arrows and leaves&#10;&#10;Description automatically generated">
            <a:extLst>
              <a:ext uri="{FF2B5EF4-FFF2-40B4-BE49-F238E27FC236}">
                <a16:creationId xmlns:a16="http://schemas.microsoft.com/office/drawing/2014/main" id="{C248FB99-2B47-EF5C-2269-4B398F411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471" y="115679"/>
            <a:ext cx="1094839" cy="862420"/>
          </a:xfrm>
          <a:prstGeom prst="rect">
            <a:avLst/>
          </a:prstGeom>
        </p:spPr>
      </p:pic>
      <p:sp>
        <p:nvSpPr>
          <p:cNvPr id="3" name="Google Shape;2551;p338">
            <a:extLst>
              <a:ext uri="{FF2B5EF4-FFF2-40B4-BE49-F238E27FC236}">
                <a16:creationId xmlns:a16="http://schemas.microsoft.com/office/drawing/2014/main" id="{22BD0EFA-6245-BAEC-79D9-D8B4B5548D18}"/>
              </a:ext>
            </a:extLst>
          </p:cNvPr>
          <p:cNvSpPr/>
          <p:nvPr/>
        </p:nvSpPr>
        <p:spPr>
          <a:xfrm>
            <a:off x="2411178" y="5399206"/>
            <a:ext cx="5747622" cy="19358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615;p338">
            <a:extLst>
              <a:ext uri="{FF2B5EF4-FFF2-40B4-BE49-F238E27FC236}">
                <a16:creationId xmlns:a16="http://schemas.microsoft.com/office/drawing/2014/main" id="{7028AE8B-B215-1676-327B-2CE132016620}"/>
              </a:ext>
            </a:extLst>
          </p:cNvPr>
          <p:cNvSpPr txBox="1"/>
          <p:nvPr/>
        </p:nvSpPr>
        <p:spPr>
          <a:xfrm>
            <a:off x="790552" y="5102425"/>
            <a:ext cx="172659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DESERTIFICATION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" name="Google Shape;2675;p338">
            <a:extLst>
              <a:ext uri="{FF2B5EF4-FFF2-40B4-BE49-F238E27FC236}">
                <a16:creationId xmlns:a16="http://schemas.microsoft.com/office/drawing/2014/main" id="{22D726EA-A441-0208-DE0B-2235EE07A46B}"/>
              </a:ext>
            </a:extLst>
          </p:cNvPr>
          <p:cNvSpPr/>
          <p:nvPr/>
        </p:nvSpPr>
        <p:spPr>
          <a:xfrm>
            <a:off x="2288154" y="5240273"/>
            <a:ext cx="1812300" cy="93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3B495C">
                  <a:alpha val="34901"/>
                </a:srgbClr>
              </a:gs>
              <a:gs pos="100000">
                <a:srgbClr val="00FFFF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7" name="Google Shape;2553;p338">
            <a:extLst>
              <a:ext uri="{FF2B5EF4-FFF2-40B4-BE49-F238E27FC236}">
                <a16:creationId xmlns:a16="http://schemas.microsoft.com/office/drawing/2014/main" id="{E8664A9A-2323-CEDC-B397-FA2668C32815}"/>
              </a:ext>
            </a:extLst>
          </p:cNvPr>
          <p:cNvGrpSpPr/>
          <p:nvPr/>
        </p:nvGrpSpPr>
        <p:grpSpPr>
          <a:xfrm>
            <a:off x="7916359" y="5415964"/>
            <a:ext cx="522664" cy="851574"/>
            <a:chOff x="3732508" y="4345240"/>
            <a:chExt cx="627900" cy="999148"/>
          </a:xfrm>
        </p:grpSpPr>
        <p:grpSp>
          <p:nvGrpSpPr>
            <p:cNvPr id="8" name="Google Shape;2554;p338">
              <a:extLst>
                <a:ext uri="{FF2B5EF4-FFF2-40B4-BE49-F238E27FC236}">
                  <a16:creationId xmlns:a16="http://schemas.microsoft.com/office/drawing/2014/main" id="{7FC6FF8A-C801-CF98-34E2-9BA4AE785A68}"/>
                </a:ext>
              </a:extLst>
            </p:cNvPr>
            <p:cNvGrpSpPr/>
            <p:nvPr/>
          </p:nvGrpSpPr>
          <p:grpSpPr>
            <a:xfrm>
              <a:off x="3933275" y="4345240"/>
              <a:ext cx="174793" cy="780988"/>
              <a:chOff x="2497497" y="2734340"/>
              <a:chExt cx="146700" cy="655466"/>
            </a:xfrm>
          </p:grpSpPr>
          <p:cxnSp>
            <p:nvCxnSpPr>
              <p:cNvPr id="10" name="Google Shape;2555;p338">
                <a:extLst>
                  <a:ext uri="{FF2B5EF4-FFF2-40B4-BE49-F238E27FC236}">
                    <a16:creationId xmlns:a16="http://schemas.microsoft.com/office/drawing/2014/main" id="{D56F4B36-A042-C02D-3AE0-D2CC4D7E8456}"/>
                  </a:ext>
                </a:extLst>
              </p:cNvPr>
              <p:cNvCxnSpPr/>
              <p:nvPr/>
            </p:nvCxnSpPr>
            <p:spPr>
              <a:xfrm rot="10800000">
                <a:off x="2570850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" name="Google Shape;2556;p338">
                <a:extLst>
                  <a:ext uri="{FF2B5EF4-FFF2-40B4-BE49-F238E27FC236}">
                    <a16:creationId xmlns:a16="http://schemas.microsoft.com/office/drawing/2014/main" id="{D706E388-30F5-890C-F807-D2688CD05347}"/>
                  </a:ext>
                </a:extLst>
              </p:cNvPr>
              <p:cNvSpPr/>
              <p:nvPr/>
            </p:nvSpPr>
            <p:spPr>
              <a:xfrm rot="10800000">
                <a:off x="2497497" y="3243106"/>
                <a:ext cx="146700" cy="1467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2557;p338">
              <a:extLst>
                <a:ext uri="{FF2B5EF4-FFF2-40B4-BE49-F238E27FC236}">
                  <a16:creationId xmlns:a16="http://schemas.microsoft.com/office/drawing/2014/main" id="{A2A89AE5-19DF-9E15-57EE-55CC359CF610}"/>
                </a:ext>
              </a:extLst>
            </p:cNvPr>
            <p:cNvSpPr txBox="1"/>
            <p:nvPr/>
          </p:nvSpPr>
          <p:spPr>
            <a:xfrm>
              <a:off x="3732508" y="5034488"/>
              <a:ext cx="6279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2013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2" name="Google Shape;2589;p338">
            <a:extLst>
              <a:ext uri="{FF2B5EF4-FFF2-40B4-BE49-F238E27FC236}">
                <a16:creationId xmlns:a16="http://schemas.microsoft.com/office/drawing/2014/main" id="{B31AD2D2-B00E-3C73-6DA6-04549E116E96}"/>
              </a:ext>
            </a:extLst>
          </p:cNvPr>
          <p:cNvSpPr/>
          <p:nvPr/>
        </p:nvSpPr>
        <p:spPr>
          <a:xfrm>
            <a:off x="2407503" y="5634409"/>
            <a:ext cx="8857777" cy="133173"/>
          </a:xfrm>
          <a:prstGeom prst="rect">
            <a:avLst/>
          </a:prstGeom>
          <a:solidFill>
            <a:srgbClr val="FFADE5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2553;p338">
            <a:extLst>
              <a:ext uri="{FF2B5EF4-FFF2-40B4-BE49-F238E27FC236}">
                <a16:creationId xmlns:a16="http://schemas.microsoft.com/office/drawing/2014/main" id="{2CC338E8-CF8F-5ECF-4F0C-B5C21FE7AE54}"/>
              </a:ext>
            </a:extLst>
          </p:cNvPr>
          <p:cNvGrpSpPr/>
          <p:nvPr/>
        </p:nvGrpSpPr>
        <p:grpSpPr>
          <a:xfrm>
            <a:off x="2149721" y="5430716"/>
            <a:ext cx="522664" cy="851574"/>
            <a:chOff x="3732508" y="4345240"/>
            <a:chExt cx="627900" cy="999148"/>
          </a:xfrm>
        </p:grpSpPr>
        <p:grpSp>
          <p:nvGrpSpPr>
            <p:cNvPr id="14" name="Google Shape;2554;p338">
              <a:extLst>
                <a:ext uri="{FF2B5EF4-FFF2-40B4-BE49-F238E27FC236}">
                  <a16:creationId xmlns:a16="http://schemas.microsoft.com/office/drawing/2014/main" id="{561A67CA-F50A-B980-91DB-88AC3A099CF2}"/>
                </a:ext>
              </a:extLst>
            </p:cNvPr>
            <p:cNvGrpSpPr/>
            <p:nvPr/>
          </p:nvGrpSpPr>
          <p:grpSpPr>
            <a:xfrm>
              <a:off x="3933275" y="4345240"/>
              <a:ext cx="174793" cy="780988"/>
              <a:chOff x="2497497" y="2734340"/>
              <a:chExt cx="146700" cy="655466"/>
            </a:xfrm>
          </p:grpSpPr>
          <p:cxnSp>
            <p:nvCxnSpPr>
              <p:cNvPr id="16" name="Google Shape;2555;p338">
                <a:extLst>
                  <a:ext uri="{FF2B5EF4-FFF2-40B4-BE49-F238E27FC236}">
                    <a16:creationId xmlns:a16="http://schemas.microsoft.com/office/drawing/2014/main" id="{DC3A83EA-B9F9-30B7-72CE-A9382F9BD1BD}"/>
                  </a:ext>
                </a:extLst>
              </p:cNvPr>
              <p:cNvCxnSpPr/>
              <p:nvPr/>
            </p:nvCxnSpPr>
            <p:spPr>
              <a:xfrm rot="10800000">
                <a:off x="2570850" y="2734340"/>
                <a:ext cx="0" cy="5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7" name="Google Shape;2556;p338">
                <a:extLst>
                  <a:ext uri="{FF2B5EF4-FFF2-40B4-BE49-F238E27FC236}">
                    <a16:creationId xmlns:a16="http://schemas.microsoft.com/office/drawing/2014/main" id="{FE946445-3E9D-2B73-26ED-036BB296CA48}"/>
                  </a:ext>
                </a:extLst>
              </p:cNvPr>
              <p:cNvSpPr/>
              <p:nvPr/>
            </p:nvSpPr>
            <p:spPr>
              <a:xfrm rot="10800000">
                <a:off x="2497497" y="3243106"/>
                <a:ext cx="146700" cy="1467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2557;p338">
              <a:extLst>
                <a:ext uri="{FF2B5EF4-FFF2-40B4-BE49-F238E27FC236}">
                  <a16:creationId xmlns:a16="http://schemas.microsoft.com/office/drawing/2014/main" id="{331C0FA5-FF72-6B7A-F238-F05ED468FF2A}"/>
                </a:ext>
              </a:extLst>
            </p:cNvPr>
            <p:cNvSpPr txBox="1"/>
            <p:nvPr/>
          </p:nvSpPr>
          <p:spPr>
            <a:xfrm>
              <a:off x="3732508" y="5034488"/>
              <a:ext cx="6279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s-CL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1994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7ECD7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UCCC UK 2020 Grid 16:9">
  <a:themeElements>
    <a:clrScheme name="UCCC UK 2020">
      <a:dk1>
        <a:srgbClr val="242424"/>
      </a:dk1>
      <a:lt1>
        <a:srgbClr val="FFFFFF"/>
      </a:lt1>
      <a:dk2>
        <a:srgbClr val="002060"/>
      </a:dk2>
      <a:lt2>
        <a:srgbClr val="F2F2F2"/>
      </a:lt2>
      <a:accent1>
        <a:srgbClr val="001236"/>
      </a:accent1>
      <a:accent2>
        <a:srgbClr val="003192"/>
      </a:accent2>
      <a:accent3>
        <a:srgbClr val="FFEC5D"/>
      </a:accent3>
      <a:accent4>
        <a:srgbClr val="4B93DC"/>
      </a:accent4>
      <a:accent5>
        <a:srgbClr val="D9D9D9"/>
      </a:accent5>
      <a:accent6>
        <a:srgbClr val="8CDC73"/>
      </a:accent6>
      <a:hlink>
        <a:srgbClr val="2E3558"/>
      </a:hlink>
      <a:folHlink>
        <a:srgbClr val="4C58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7ECD7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UCCC UK 2020 Grid 16:9">
  <a:themeElements>
    <a:clrScheme name="UCCC UK 2020">
      <a:dk1>
        <a:srgbClr val="242424"/>
      </a:dk1>
      <a:lt1>
        <a:srgbClr val="FFFFFF"/>
      </a:lt1>
      <a:dk2>
        <a:srgbClr val="002060"/>
      </a:dk2>
      <a:lt2>
        <a:srgbClr val="F2F2F2"/>
      </a:lt2>
      <a:accent1>
        <a:srgbClr val="001236"/>
      </a:accent1>
      <a:accent2>
        <a:srgbClr val="003192"/>
      </a:accent2>
      <a:accent3>
        <a:srgbClr val="FFEC5D"/>
      </a:accent3>
      <a:accent4>
        <a:srgbClr val="4B93DC"/>
      </a:accent4>
      <a:accent5>
        <a:srgbClr val="D9D9D9"/>
      </a:accent5>
      <a:accent6>
        <a:srgbClr val="8CDC73"/>
      </a:accent6>
      <a:hlink>
        <a:srgbClr val="2E3558"/>
      </a:hlink>
      <a:folHlink>
        <a:srgbClr val="4C58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UCCC UK 2020 Grid 16:9">
  <a:themeElements>
    <a:clrScheme name="UCCC UK 2020">
      <a:dk1>
        <a:srgbClr val="242424"/>
      </a:dk1>
      <a:lt1>
        <a:srgbClr val="FFFFFF"/>
      </a:lt1>
      <a:dk2>
        <a:srgbClr val="002060"/>
      </a:dk2>
      <a:lt2>
        <a:srgbClr val="F2F2F2"/>
      </a:lt2>
      <a:accent1>
        <a:srgbClr val="001236"/>
      </a:accent1>
      <a:accent2>
        <a:srgbClr val="003192"/>
      </a:accent2>
      <a:accent3>
        <a:srgbClr val="FFEC5D"/>
      </a:accent3>
      <a:accent4>
        <a:srgbClr val="4B93DC"/>
      </a:accent4>
      <a:accent5>
        <a:srgbClr val="D9D9D9"/>
      </a:accent5>
      <a:accent6>
        <a:srgbClr val="8CDC73"/>
      </a:accent6>
      <a:hlink>
        <a:srgbClr val="2E3558"/>
      </a:hlink>
      <a:folHlink>
        <a:srgbClr val="4C58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</TotalTime>
  <Words>302</Words>
  <Application>Microsoft Office PowerPoint</Application>
  <PresentationFormat>Panorámica</PresentationFormat>
  <Paragraphs>81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8</vt:i4>
      </vt:variant>
    </vt:vector>
  </HeadingPairs>
  <TitlesOfParts>
    <vt:vector size="26" baseType="lpstr">
      <vt:lpstr>Roboto</vt:lpstr>
      <vt:lpstr>Helvetica Neue</vt:lpstr>
      <vt:lpstr>Montserrat</vt:lpstr>
      <vt:lpstr>Century Gothic</vt:lpstr>
      <vt:lpstr>Impact</vt:lpstr>
      <vt:lpstr>Trebuchet MS</vt:lpstr>
      <vt:lpstr>Montserrat Light</vt:lpstr>
      <vt:lpstr>Assistant</vt:lpstr>
      <vt:lpstr>Arial</vt:lpstr>
      <vt:lpstr>Montserrat Medium</vt:lpstr>
      <vt:lpstr>Montserrat SemiBold</vt:lpstr>
      <vt:lpstr>Calibri</vt:lpstr>
      <vt:lpstr>Tema de Office</vt:lpstr>
      <vt:lpstr>4_UCCC UK 2020 Grid 16:9</vt:lpstr>
      <vt:lpstr>1_Tema de Office</vt:lpstr>
      <vt:lpstr>UCCC UK 2020 Grid 16:9</vt:lpstr>
      <vt:lpstr>3_UCCC UK 2020 Grid 16:9</vt:lpstr>
      <vt:lpstr>2_Simple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Gonzalo M.</dc:creator>
  <cp:lastModifiedBy>Gonzalo M</cp:lastModifiedBy>
  <cp:revision>3</cp:revision>
  <dcterms:modified xsi:type="dcterms:W3CDTF">2024-03-14T12:42:07Z</dcterms:modified>
</cp:coreProperties>
</file>