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5"/>
  </p:notesMasterIdLst>
  <p:handoutMasterIdLst>
    <p:handoutMasterId r:id="rId16"/>
  </p:handoutMasterIdLst>
  <p:sldIdLst>
    <p:sldId id="768" r:id="rId2"/>
    <p:sldId id="1151" r:id="rId3"/>
    <p:sldId id="765" r:id="rId4"/>
    <p:sldId id="1172" r:id="rId5"/>
    <p:sldId id="1170" r:id="rId6"/>
    <p:sldId id="1169" r:id="rId7"/>
    <p:sldId id="1173" r:id="rId8"/>
    <p:sldId id="1174" r:id="rId9"/>
    <p:sldId id="1175" r:id="rId10"/>
    <p:sldId id="1176" r:id="rId11"/>
    <p:sldId id="1167" r:id="rId12"/>
    <p:sldId id="786" r:id="rId13"/>
    <p:sldId id="778" r:id="rId14"/>
  </p:sldIdLst>
  <p:sldSz cx="12192000" cy="6858000"/>
  <p:notesSz cx="6794500" cy="9906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hias Francke Schnarbach" initials="MFS" lastIdx="3" clrIdx="0"/>
  <p:cmAuthor id="1" name="JUAN LUIS LUNA CASTILLO" initials="JLLC" lastIdx="1" clrIdx="1"/>
  <p:cmAuthor id="2" name="PABLO NILO DONOSO" initials="PND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01D"/>
    <a:srgbClr val="FF6600"/>
    <a:srgbClr val="FB9705"/>
    <a:srgbClr val="FD4F68"/>
    <a:srgbClr val="EF3C54"/>
    <a:srgbClr val="FAA906"/>
    <a:srgbClr val="F57E1B"/>
    <a:srgbClr val="CBD1EB"/>
    <a:srgbClr val="D7CCEC"/>
    <a:srgbClr val="F96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5" autoAdjust="0"/>
    <p:restoredTop sz="85429" autoAdjust="0"/>
  </p:normalViewPr>
  <p:slideViewPr>
    <p:cSldViewPr>
      <p:cViewPr varScale="1">
        <p:scale>
          <a:sx n="97" d="100"/>
          <a:sy n="97" d="100"/>
        </p:scale>
        <p:origin x="79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ZALO LARA ESPINOZA" userId="610d47d7-c768-4f18-852e-45f9ba8785dd" providerId="ADAL" clId="{79644AC8-EF7D-426A-ADE1-DCF7F1AB05DE}"/>
    <pc:docChg chg="modSld">
      <pc:chgData name="GONZALO LARA ESPINOZA" userId="610d47d7-c768-4f18-852e-45f9ba8785dd" providerId="ADAL" clId="{79644AC8-EF7D-426A-ADE1-DCF7F1AB05DE}" dt="2023-12-20T13:04:46.115" v="13" actId="20577"/>
      <pc:docMkLst>
        <pc:docMk/>
      </pc:docMkLst>
      <pc:sldChg chg="modNotesTx">
        <pc:chgData name="GONZALO LARA ESPINOZA" userId="610d47d7-c768-4f18-852e-45f9ba8785dd" providerId="ADAL" clId="{79644AC8-EF7D-426A-ADE1-DCF7F1AB05DE}" dt="2023-12-20T13:03:26.262" v="0" actId="6549"/>
        <pc:sldMkLst>
          <pc:docMk/>
          <pc:sldMk cId="645616999" sldId="765"/>
        </pc:sldMkLst>
      </pc:sldChg>
      <pc:sldChg chg="modNotesTx">
        <pc:chgData name="GONZALO LARA ESPINOZA" userId="610d47d7-c768-4f18-852e-45f9ba8785dd" providerId="ADAL" clId="{79644AC8-EF7D-426A-ADE1-DCF7F1AB05DE}" dt="2023-12-20T13:04:07.499" v="12" actId="6549"/>
        <pc:sldMkLst>
          <pc:docMk/>
          <pc:sldMk cId="3068337844" sldId="786"/>
        </pc:sldMkLst>
      </pc:sldChg>
      <pc:sldChg chg="modNotesTx">
        <pc:chgData name="GONZALO LARA ESPINOZA" userId="610d47d7-c768-4f18-852e-45f9ba8785dd" providerId="ADAL" clId="{79644AC8-EF7D-426A-ADE1-DCF7F1AB05DE}" dt="2023-12-20T13:04:01.603" v="11" actId="6549"/>
        <pc:sldMkLst>
          <pc:docMk/>
          <pc:sldMk cId="3385081566" sldId="1167"/>
        </pc:sldMkLst>
      </pc:sldChg>
      <pc:sldChg chg="modNotesTx">
        <pc:chgData name="GONZALO LARA ESPINOZA" userId="610d47d7-c768-4f18-852e-45f9ba8785dd" providerId="ADAL" clId="{79644AC8-EF7D-426A-ADE1-DCF7F1AB05DE}" dt="2023-12-20T13:03:42.555" v="6" actId="6549"/>
        <pc:sldMkLst>
          <pc:docMk/>
          <pc:sldMk cId="501261235" sldId="1169"/>
        </pc:sldMkLst>
      </pc:sldChg>
      <pc:sldChg chg="modNotesTx">
        <pc:chgData name="GONZALO LARA ESPINOZA" userId="610d47d7-c768-4f18-852e-45f9ba8785dd" providerId="ADAL" clId="{79644AC8-EF7D-426A-ADE1-DCF7F1AB05DE}" dt="2023-12-20T13:03:40.084" v="5" actId="6549"/>
        <pc:sldMkLst>
          <pc:docMk/>
          <pc:sldMk cId="1723196253" sldId="1170"/>
        </pc:sldMkLst>
      </pc:sldChg>
      <pc:sldChg chg="modNotesTx">
        <pc:chgData name="GONZALO LARA ESPINOZA" userId="610d47d7-c768-4f18-852e-45f9ba8785dd" providerId="ADAL" clId="{79644AC8-EF7D-426A-ADE1-DCF7F1AB05DE}" dt="2023-12-20T13:04:46.115" v="13" actId="20577"/>
        <pc:sldMkLst>
          <pc:docMk/>
          <pc:sldMk cId="4050696111" sldId="1172"/>
        </pc:sldMkLst>
      </pc:sldChg>
      <pc:sldChg chg="modNotesTx">
        <pc:chgData name="GONZALO LARA ESPINOZA" userId="610d47d7-c768-4f18-852e-45f9ba8785dd" providerId="ADAL" clId="{79644AC8-EF7D-426A-ADE1-DCF7F1AB05DE}" dt="2023-12-20T13:03:47.225" v="7" actId="6549"/>
        <pc:sldMkLst>
          <pc:docMk/>
          <pc:sldMk cId="825805714" sldId="1173"/>
        </pc:sldMkLst>
      </pc:sldChg>
      <pc:sldChg chg="modNotesTx">
        <pc:chgData name="GONZALO LARA ESPINOZA" userId="610d47d7-c768-4f18-852e-45f9ba8785dd" providerId="ADAL" clId="{79644AC8-EF7D-426A-ADE1-DCF7F1AB05DE}" dt="2023-12-20T13:03:49.996" v="8" actId="6549"/>
        <pc:sldMkLst>
          <pc:docMk/>
          <pc:sldMk cId="1631535971" sldId="1174"/>
        </pc:sldMkLst>
      </pc:sldChg>
      <pc:sldChg chg="modNotesTx">
        <pc:chgData name="GONZALO LARA ESPINOZA" userId="610d47d7-c768-4f18-852e-45f9ba8785dd" providerId="ADAL" clId="{79644AC8-EF7D-426A-ADE1-DCF7F1AB05DE}" dt="2023-12-20T13:03:54.522" v="9" actId="6549"/>
        <pc:sldMkLst>
          <pc:docMk/>
          <pc:sldMk cId="2526170359" sldId="1175"/>
        </pc:sldMkLst>
      </pc:sldChg>
      <pc:sldChg chg="modNotesTx">
        <pc:chgData name="GONZALO LARA ESPINOZA" userId="610d47d7-c768-4f18-852e-45f9ba8785dd" providerId="ADAL" clId="{79644AC8-EF7D-426A-ADE1-DCF7F1AB05DE}" dt="2023-12-20T13:03:58.484" v="10" actId="6549"/>
        <pc:sldMkLst>
          <pc:docMk/>
          <pc:sldMk cId="4128545461" sldId="117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C21258-E8FA-46D6-80AB-72123DAC15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123C4A95-5A66-4990-ABF0-B2CA3E7FB99F}">
      <dgm:prSet/>
      <dgm:spPr>
        <a:solidFill>
          <a:schemeClr val="accent6"/>
        </a:solidFill>
      </dgm:spPr>
      <dgm:t>
        <a:bodyPr/>
        <a:lstStyle/>
        <a:p>
          <a:r>
            <a:rPr lang="es-ES"/>
            <a:t>Fomentar el despliegue de redes de alta velocidad (art.14.6 ter)</a:t>
          </a:r>
          <a:endParaRPr lang="es-CL"/>
        </a:p>
      </dgm:t>
    </dgm:pt>
    <dgm:pt modelId="{DFCEC305-6866-4B92-AE84-774F37152F5D}" type="parTrans" cxnId="{E7C86B3B-A817-463A-933B-7553187B124D}">
      <dgm:prSet/>
      <dgm:spPr/>
      <dgm:t>
        <a:bodyPr/>
        <a:lstStyle/>
        <a:p>
          <a:endParaRPr lang="es-CL"/>
        </a:p>
      </dgm:t>
    </dgm:pt>
    <dgm:pt modelId="{D360E23D-9285-40EA-847E-B1A2E26F0948}" type="sibTrans" cxnId="{E7C86B3B-A817-463A-933B-7553187B124D}">
      <dgm:prSet/>
      <dgm:spPr/>
      <dgm:t>
        <a:bodyPr/>
        <a:lstStyle/>
        <a:p>
          <a:endParaRPr lang="es-CL"/>
        </a:p>
      </dgm:t>
    </dgm:pt>
    <dgm:pt modelId="{87215947-C542-4490-84DB-6BC94D7FBB9F}">
      <dgm:prSet/>
      <dgm:spPr>
        <a:solidFill>
          <a:srgbClr val="9D2433"/>
        </a:solidFill>
      </dgm:spPr>
      <dgm:t>
        <a:bodyPr/>
        <a:lstStyle/>
        <a:p>
          <a:r>
            <a:rPr lang="es-ES"/>
            <a:t>Impulsar la eliminación del roaming (art.14.20)</a:t>
          </a:r>
          <a:endParaRPr lang="es-CL"/>
        </a:p>
      </dgm:t>
    </dgm:pt>
    <dgm:pt modelId="{08366279-DFEE-4C8F-BDEA-385D21ADF54B}" type="parTrans" cxnId="{0085CC80-36E7-4253-8EF8-0B15F17106AC}">
      <dgm:prSet/>
      <dgm:spPr/>
      <dgm:t>
        <a:bodyPr/>
        <a:lstStyle/>
        <a:p>
          <a:endParaRPr lang="es-CL"/>
        </a:p>
      </dgm:t>
    </dgm:pt>
    <dgm:pt modelId="{F846FA91-8A19-44FA-87D6-538A09B7D09B}" type="sibTrans" cxnId="{0085CC80-36E7-4253-8EF8-0B15F17106AC}">
      <dgm:prSet/>
      <dgm:spPr/>
      <dgm:t>
        <a:bodyPr/>
        <a:lstStyle/>
        <a:p>
          <a:endParaRPr lang="es-CL"/>
        </a:p>
      </dgm:t>
    </dgm:pt>
    <dgm:pt modelId="{EC61DE54-D60C-4097-AE8F-A0FE0C71A780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s-ES"/>
            <a:t>Armonizar el espectro radioeléctrico </a:t>
          </a:r>
          <a:endParaRPr lang="es-CL"/>
        </a:p>
      </dgm:t>
    </dgm:pt>
    <dgm:pt modelId="{2392F1A0-2C21-41BE-8BDE-42459E70981C}" type="parTrans" cxnId="{19600773-10D3-4E89-BC3D-D7D33341CE4F}">
      <dgm:prSet/>
      <dgm:spPr/>
      <dgm:t>
        <a:bodyPr/>
        <a:lstStyle/>
        <a:p>
          <a:endParaRPr lang="es-CL"/>
        </a:p>
      </dgm:t>
    </dgm:pt>
    <dgm:pt modelId="{BBE7A663-ADC1-4F96-AF19-DD0C1919D39B}" type="sibTrans" cxnId="{19600773-10D3-4E89-BC3D-D7D33341CE4F}">
      <dgm:prSet/>
      <dgm:spPr/>
      <dgm:t>
        <a:bodyPr/>
        <a:lstStyle/>
        <a:p>
          <a:endParaRPr lang="es-CL"/>
        </a:p>
      </dgm:t>
    </dgm:pt>
    <dgm:pt modelId="{CE7E4638-AAF0-4702-A038-D63199E343C6}">
      <dgm:prSet/>
      <dgm:spPr>
        <a:solidFill>
          <a:schemeClr val="accent6"/>
        </a:solidFill>
      </dgm:spPr>
      <dgm:t>
        <a:bodyPr/>
        <a:lstStyle/>
        <a:p>
          <a:r>
            <a:rPr lang="es-ES"/>
            <a:t>Impulsar la interconexión regional</a:t>
          </a:r>
          <a:endParaRPr lang="es-CL"/>
        </a:p>
      </dgm:t>
    </dgm:pt>
    <dgm:pt modelId="{71145A65-1EB2-4706-9026-D9A506CF87CC}" type="parTrans" cxnId="{374E423A-886B-42BD-91F3-6901D92C590F}">
      <dgm:prSet/>
      <dgm:spPr/>
      <dgm:t>
        <a:bodyPr/>
        <a:lstStyle/>
        <a:p>
          <a:endParaRPr lang="es-CL"/>
        </a:p>
      </dgm:t>
    </dgm:pt>
    <dgm:pt modelId="{A187899B-551F-403F-AAEC-F790B1BC7798}" type="sibTrans" cxnId="{374E423A-886B-42BD-91F3-6901D92C590F}">
      <dgm:prSet/>
      <dgm:spPr/>
      <dgm:t>
        <a:bodyPr/>
        <a:lstStyle/>
        <a:p>
          <a:endParaRPr lang="es-CL"/>
        </a:p>
      </dgm:t>
    </dgm:pt>
    <dgm:pt modelId="{A0CDACF8-3A9A-47AA-BFAA-33FBB6A0586E}">
      <dgm:prSet/>
      <dgm:spPr>
        <a:solidFill>
          <a:srgbClr val="9D2433"/>
        </a:solidFill>
      </dgm:spPr>
      <dgm:t>
        <a:bodyPr/>
        <a:lstStyle/>
        <a:p>
          <a:r>
            <a:rPr lang="es-ES" dirty="0"/>
            <a:t>Promover el despliegue de puntos de intercambio de tráfico (IXP)</a:t>
          </a:r>
          <a:endParaRPr lang="es-CL" dirty="0"/>
        </a:p>
      </dgm:t>
    </dgm:pt>
    <dgm:pt modelId="{6F7057F3-F6A8-4230-9F92-86652B381D5F}" type="parTrans" cxnId="{6C214750-8599-46C0-9041-92F76D7360BE}">
      <dgm:prSet/>
      <dgm:spPr/>
      <dgm:t>
        <a:bodyPr/>
        <a:lstStyle/>
        <a:p>
          <a:endParaRPr lang="es-CL"/>
        </a:p>
      </dgm:t>
    </dgm:pt>
    <dgm:pt modelId="{FA37E11C-1C0E-48D8-84CC-F287893645A9}" type="sibTrans" cxnId="{6C214750-8599-46C0-9041-92F76D7360BE}">
      <dgm:prSet/>
      <dgm:spPr/>
      <dgm:t>
        <a:bodyPr/>
        <a:lstStyle/>
        <a:p>
          <a:endParaRPr lang="es-CL"/>
        </a:p>
      </dgm:t>
    </dgm:pt>
    <dgm:pt modelId="{390C16CC-E4E1-4F84-A467-7F577B035C5A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s-ES"/>
            <a:t>Fomentar la adopción de IPV6</a:t>
          </a:r>
          <a:endParaRPr lang="es-CL"/>
        </a:p>
      </dgm:t>
    </dgm:pt>
    <dgm:pt modelId="{4C390B5E-79C5-4AA9-BB9F-AB11045B107D}" type="parTrans" cxnId="{E9AA207F-D3B4-4180-B788-C996B8AB70BE}">
      <dgm:prSet/>
      <dgm:spPr/>
      <dgm:t>
        <a:bodyPr/>
        <a:lstStyle/>
        <a:p>
          <a:endParaRPr lang="es-CL"/>
        </a:p>
      </dgm:t>
    </dgm:pt>
    <dgm:pt modelId="{A45FBE05-3BDB-4BBB-A3DC-7331D2A70F79}" type="sibTrans" cxnId="{E9AA207F-D3B4-4180-B788-C996B8AB70BE}">
      <dgm:prSet/>
      <dgm:spPr/>
      <dgm:t>
        <a:bodyPr/>
        <a:lstStyle/>
        <a:p>
          <a:endParaRPr lang="es-CL"/>
        </a:p>
      </dgm:t>
    </dgm:pt>
    <dgm:pt modelId="{F10F1769-1288-41AF-AEC9-C9405E9418FC}" type="pres">
      <dgm:prSet presAssocID="{30C21258-E8FA-46D6-80AB-72123DAC156B}" presName="linear" presStyleCnt="0">
        <dgm:presLayoutVars>
          <dgm:animLvl val="lvl"/>
          <dgm:resizeHandles val="exact"/>
        </dgm:presLayoutVars>
      </dgm:prSet>
      <dgm:spPr/>
    </dgm:pt>
    <dgm:pt modelId="{E1AF4B5A-EB9F-49DA-AC5D-A63FDF5DAD38}" type="pres">
      <dgm:prSet presAssocID="{123C4A95-5A66-4990-ABF0-B2CA3E7FB99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A3A73A2-A591-4FDC-8D80-AFBA3E2D7C7F}" type="pres">
      <dgm:prSet presAssocID="{D360E23D-9285-40EA-847E-B1A2E26F0948}" presName="spacer" presStyleCnt="0"/>
      <dgm:spPr/>
    </dgm:pt>
    <dgm:pt modelId="{52A587C0-CAB3-4EA2-8838-D2E3797CADF0}" type="pres">
      <dgm:prSet presAssocID="{87215947-C542-4490-84DB-6BC94D7FBB9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1E00C3B-8C31-4B3D-A598-0483DEA9A25F}" type="pres">
      <dgm:prSet presAssocID="{F846FA91-8A19-44FA-87D6-538A09B7D09B}" presName="spacer" presStyleCnt="0"/>
      <dgm:spPr/>
    </dgm:pt>
    <dgm:pt modelId="{82D1218C-C2F4-4B31-8AEE-DC250D76EADE}" type="pres">
      <dgm:prSet presAssocID="{EC61DE54-D60C-4097-AE8F-A0FE0C71A78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CFC4EB4-FC1C-4081-B25D-B3C30E6604C2}" type="pres">
      <dgm:prSet presAssocID="{BBE7A663-ADC1-4F96-AF19-DD0C1919D39B}" presName="spacer" presStyleCnt="0"/>
      <dgm:spPr/>
    </dgm:pt>
    <dgm:pt modelId="{5C29179B-E079-4D2E-A5E4-1CE3B491D3E2}" type="pres">
      <dgm:prSet presAssocID="{CE7E4638-AAF0-4702-A038-D63199E343C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B3DB49D-7531-4D2B-9CB1-77096F96B296}" type="pres">
      <dgm:prSet presAssocID="{A187899B-551F-403F-AAEC-F790B1BC7798}" presName="spacer" presStyleCnt="0"/>
      <dgm:spPr/>
    </dgm:pt>
    <dgm:pt modelId="{7C154EF4-51FC-463F-9532-8D7759D7835F}" type="pres">
      <dgm:prSet presAssocID="{A0CDACF8-3A9A-47AA-BFAA-33FBB6A0586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B7695F7-8611-4BB7-A8E6-376699DDEA1A}" type="pres">
      <dgm:prSet presAssocID="{FA37E11C-1C0E-48D8-84CC-F287893645A9}" presName="spacer" presStyleCnt="0"/>
      <dgm:spPr/>
    </dgm:pt>
    <dgm:pt modelId="{4DD1D3F5-01E0-4E7D-A76C-DDEADDA4CF19}" type="pres">
      <dgm:prSet presAssocID="{390C16CC-E4E1-4F84-A467-7F577B035C5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A588E0B-75E6-4A22-A80E-2AC410C5F5C7}" type="presOf" srcId="{390C16CC-E4E1-4F84-A467-7F577B035C5A}" destId="{4DD1D3F5-01E0-4E7D-A76C-DDEADDA4CF19}" srcOrd="0" destOrd="0" presId="urn:microsoft.com/office/officeart/2005/8/layout/vList2"/>
    <dgm:cxn modelId="{38A12F1B-CC3E-45D8-B42A-E79073EDC711}" type="presOf" srcId="{EC61DE54-D60C-4097-AE8F-A0FE0C71A780}" destId="{82D1218C-C2F4-4B31-8AEE-DC250D76EADE}" srcOrd="0" destOrd="0" presId="urn:microsoft.com/office/officeart/2005/8/layout/vList2"/>
    <dgm:cxn modelId="{374E423A-886B-42BD-91F3-6901D92C590F}" srcId="{30C21258-E8FA-46D6-80AB-72123DAC156B}" destId="{CE7E4638-AAF0-4702-A038-D63199E343C6}" srcOrd="3" destOrd="0" parTransId="{71145A65-1EB2-4706-9026-D9A506CF87CC}" sibTransId="{A187899B-551F-403F-AAEC-F790B1BC7798}"/>
    <dgm:cxn modelId="{E7C86B3B-A817-463A-933B-7553187B124D}" srcId="{30C21258-E8FA-46D6-80AB-72123DAC156B}" destId="{123C4A95-5A66-4990-ABF0-B2CA3E7FB99F}" srcOrd="0" destOrd="0" parTransId="{DFCEC305-6866-4B92-AE84-774F37152F5D}" sibTransId="{D360E23D-9285-40EA-847E-B1A2E26F0948}"/>
    <dgm:cxn modelId="{737C776E-6452-40E8-B6D1-EC5A848EE67E}" type="presOf" srcId="{CE7E4638-AAF0-4702-A038-D63199E343C6}" destId="{5C29179B-E079-4D2E-A5E4-1CE3B491D3E2}" srcOrd="0" destOrd="0" presId="urn:microsoft.com/office/officeart/2005/8/layout/vList2"/>
    <dgm:cxn modelId="{6C214750-8599-46C0-9041-92F76D7360BE}" srcId="{30C21258-E8FA-46D6-80AB-72123DAC156B}" destId="{A0CDACF8-3A9A-47AA-BFAA-33FBB6A0586E}" srcOrd="4" destOrd="0" parTransId="{6F7057F3-F6A8-4230-9F92-86652B381D5F}" sibTransId="{FA37E11C-1C0E-48D8-84CC-F287893645A9}"/>
    <dgm:cxn modelId="{19600773-10D3-4E89-BC3D-D7D33341CE4F}" srcId="{30C21258-E8FA-46D6-80AB-72123DAC156B}" destId="{EC61DE54-D60C-4097-AE8F-A0FE0C71A780}" srcOrd="2" destOrd="0" parTransId="{2392F1A0-2C21-41BE-8BDE-42459E70981C}" sibTransId="{BBE7A663-ADC1-4F96-AF19-DD0C1919D39B}"/>
    <dgm:cxn modelId="{E387107F-7D61-40CF-8748-41898C719BD0}" type="presOf" srcId="{123C4A95-5A66-4990-ABF0-B2CA3E7FB99F}" destId="{E1AF4B5A-EB9F-49DA-AC5D-A63FDF5DAD38}" srcOrd="0" destOrd="0" presId="urn:microsoft.com/office/officeart/2005/8/layout/vList2"/>
    <dgm:cxn modelId="{E9AA207F-D3B4-4180-B788-C996B8AB70BE}" srcId="{30C21258-E8FA-46D6-80AB-72123DAC156B}" destId="{390C16CC-E4E1-4F84-A467-7F577B035C5A}" srcOrd="5" destOrd="0" parTransId="{4C390B5E-79C5-4AA9-BB9F-AB11045B107D}" sibTransId="{A45FBE05-3BDB-4BBB-A3DC-7331D2A70F79}"/>
    <dgm:cxn modelId="{0085CC80-36E7-4253-8EF8-0B15F17106AC}" srcId="{30C21258-E8FA-46D6-80AB-72123DAC156B}" destId="{87215947-C542-4490-84DB-6BC94D7FBB9F}" srcOrd="1" destOrd="0" parTransId="{08366279-DFEE-4C8F-BDEA-385D21ADF54B}" sibTransId="{F846FA91-8A19-44FA-87D6-538A09B7D09B}"/>
    <dgm:cxn modelId="{7EF93486-6CAF-4F35-965D-FAF64FE0B15D}" type="presOf" srcId="{87215947-C542-4490-84DB-6BC94D7FBB9F}" destId="{52A587C0-CAB3-4EA2-8838-D2E3797CADF0}" srcOrd="0" destOrd="0" presId="urn:microsoft.com/office/officeart/2005/8/layout/vList2"/>
    <dgm:cxn modelId="{019E2C98-56BC-4224-8C14-64AE8852B1B9}" type="presOf" srcId="{A0CDACF8-3A9A-47AA-BFAA-33FBB6A0586E}" destId="{7C154EF4-51FC-463F-9532-8D7759D7835F}" srcOrd="0" destOrd="0" presId="urn:microsoft.com/office/officeart/2005/8/layout/vList2"/>
    <dgm:cxn modelId="{7D4716E6-900E-4260-B764-20497B2D284E}" type="presOf" srcId="{30C21258-E8FA-46D6-80AB-72123DAC156B}" destId="{F10F1769-1288-41AF-AEC9-C9405E9418FC}" srcOrd="0" destOrd="0" presId="urn:microsoft.com/office/officeart/2005/8/layout/vList2"/>
    <dgm:cxn modelId="{2F6FC59D-133B-4C35-A603-F35EBEDE5D1A}" type="presParOf" srcId="{F10F1769-1288-41AF-AEC9-C9405E9418FC}" destId="{E1AF4B5A-EB9F-49DA-AC5D-A63FDF5DAD38}" srcOrd="0" destOrd="0" presId="urn:microsoft.com/office/officeart/2005/8/layout/vList2"/>
    <dgm:cxn modelId="{2EE19B53-5485-4559-83ED-B96AEDB41C04}" type="presParOf" srcId="{F10F1769-1288-41AF-AEC9-C9405E9418FC}" destId="{3A3A73A2-A591-4FDC-8D80-AFBA3E2D7C7F}" srcOrd="1" destOrd="0" presId="urn:microsoft.com/office/officeart/2005/8/layout/vList2"/>
    <dgm:cxn modelId="{738C4EDF-6E45-4231-9A1A-58BCC27391E4}" type="presParOf" srcId="{F10F1769-1288-41AF-AEC9-C9405E9418FC}" destId="{52A587C0-CAB3-4EA2-8838-D2E3797CADF0}" srcOrd="2" destOrd="0" presId="urn:microsoft.com/office/officeart/2005/8/layout/vList2"/>
    <dgm:cxn modelId="{E86F1C7E-1F25-4F38-BB94-63E2AE421A61}" type="presParOf" srcId="{F10F1769-1288-41AF-AEC9-C9405E9418FC}" destId="{C1E00C3B-8C31-4B3D-A598-0483DEA9A25F}" srcOrd="3" destOrd="0" presId="urn:microsoft.com/office/officeart/2005/8/layout/vList2"/>
    <dgm:cxn modelId="{C3F678A4-48FF-4A1D-B41B-EF4A7D9B60FF}" type="presParOf" srcId="{F10F1769-1288-41AF-AEC9-C9405E9418FC}" destId="{82D1218C-C2F4-4B31-8AEE-DC250D76EADE}" srcOrd="4" destOrd="0" presId="urn:microsoft.com/office/officeart/2005/8/layout/vList2"/>
    <dgm:cxn modelId="{36E9728E-97CC-42DF-BD2D-B1B419A9702D}" type="presParOf" srcId="{F10F1769-1288-41AF-AEC9-C9405E9418FC}" destId="{9CFC4EB4-FC1C-4081-B25D-B3C30E6604C2}" srcOrd="5" destOrd="0" presId="urn:microsoft.com/office/officeart/2005/8/layout/vList2"/>
    <dgm:cxn modelId="{3B761683-C26E-45A2-B126-A7C0728D20FB}" type="presParOf" srcId="{F10F1769-1288-41AF-AEC9-C9405E9418FC}" destId="{5C29179B-E079-4D2E-A5E4-1CE3B491D3E2}" srcOrd="6" destOrd="0" presId="urn:microsoft.com/office/officeart/2005/8/layout/vList2"/>
    <dgm:cxn modelId="{3658EC8D-983C-4447-8EF2-BFE8B91384AE}" type="presParOf" srcId="{F10F1769-1288-41AF-AEC9-C9405E9418FC}" destId="{FB3DB49D-7531-4D2B-9CB1-77096F96B296}" srcOrd="7" destOrd="0" presId="urn:microsoft.com/office/officeart/2005/8/layout/vList2"/>
    <dgm:cxn modelId="{FD844F1E-7FF0-4949-A3F8-ACE6F3B0EC2A}" type="presParOf" srcId="{F10F1769-1288-41AF-AEC9-C9405E9418FC}" destId="{7C154EF4-51FC-463F-9532-8D7759D7835F}" srcOrd="8" destOrd="0" presId="urn:microsoft.com/office/officeart/2005/8/layout/vList2"/>
    <dgm:cxn modelId="{EB706C62-A540-4CD9-93A4-4A83BD8CAF0F}" type="presParOf" srcId="{F10F1769-1288-41AF-AEC9-C9405E9418FC}" destId="{9B7695F7-8611-4BB7-A8E6-376699DDEA1A}" srcOrd="9" destOrd="0" presId="urn:microsoft.com/office/officeart/2005/8/layout/vList2"/>
    <dgm:cxn modelId="{4F9A0962-99A9-4AF8-9AF7-8ECB76E4F3A9}" type="presParOf" srcId="{F10F1769-1288-41AF-AEC9-C9405E9418FC}" destId="{4DD1D3F5-01E0-4E7D-A76C-DDEADDA4CF1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B4A564-E85B-4CD3-BB2A-B10A59C927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66D3004D-2A2F-46AA-B658-CD6A490E5B07}">
      <dgm:prSet custT="1"/>
      <dgm:spPr>
        <a:solidFill>
          <a:schemeClr val="accent6"/>
        </a:solidFill>
      </dgm:spPr>
      <dgm:t>
        <a:bodyPr/>
        <a:lstStyle/>
        <a:p>
          <a:r>
            <a:rPr lang="es-ES" sz="1500" b="0" i="0" baseline="0" dirty="0"/>
            <a:t>   Promover el uso e interoperabilidad de la firma electrónica (art.13.10)</a:t>
          </a:r>
          <a:endParaRPr lang="es-CL" sz="1500" dirty="0"/>
        </a:p>
      </dgm:t>
    </dgm:pt>
    <dgm:pt modelId="{B95EF316-395F-4823-926A-E40386B91A38}" type="parTrans" cxnId="{A3C209C3-326E-4AD1-8AFB-589B03804B0A}">
      <dgm:prSet/>
      <dgm:spPr/>
      <dgm:t>
        <a:bodyPr/>
        <a:lstStyle/>
        <a:p>
          <a:endParaRPr lang="es-CL" sz="2000"/>
        </a:p>
      </dgm:t>
    </dgm:pt>
    <dgm:pt modelId="{E778B452-B7F9-4344-AFEC-7848241014D7}" type="sibTrans" cxnId="{A3C209C3-326E-4AD1-8AFB-589B03804B0A}">
      <dgm:prSet/>
      <dgm:spPr/>
      <dgm:t>
        <a:bodyPr/>
        <a:lstStyle/>
        <a:p>
          <a:endParaRPr lang="es-CL" sz="2000"/>
        </a:p>
      </dgm:t>
    </dgm:pt>
    <dgm:pt modelId="{79FB4A81-E526-42E3-8D72-6E8D1086001D}">
      <dgm:prSet custT="1"/>
      <dgm:spPr>
        <a:solidFill>
          <a:srgbClr val="9D2433"/>
        </a:solidFill>
      </dgm:spPr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Promover la ciberseguridad o seguridad digital (art.13.12.b)</a:t>
          </a:r>
          <a:endParaRPr lang="es-CL" sz="1500" b="0" i="0" kern="1200" baseline="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C380DD19-BA2E-4EF7-A3CA-D84C2DD35F1C}" type="parTrans" cxnId="{AD81ECA3-E6A0-4E20-BB49-F350E92CE7F6}">
      <dgm:prSet/>
      <dgm:spPr/>
      <dgm:t>
        <a:bodyPr/>
        <a:lstStyle/>
        <a:p>
          <a:endParaRPr lang="es-CL" sz="2000"/>
        </a:p>
      </dgm:t>
    </dgm:pt>
    <dgm:pt modelId="{3205A244-594D-402E-AEC5-9A32B385C6B2}" type="sibTrans" cxnId="{AD81ECA3-E6A0-4E20-BB49-F350E92CE7F6}">
      <dgm:prSet/>
      <dgm:spPr/>
      <dgm:t>
        <a:bodyPr/>
        <a:lstStyle/>
        <a:p>
          <a:endParaRPr lang="es-CL" sz="2000"/>
        </a:p>
      </dgm:t>
    </dgm:pt>
    <dgm:pt modelId="{FB79FF31-3D93-47D1-9B6A-977B0D5E5734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Promover la protección y defensa del consumidor en línea (art.13.6)</a:t>
          </a:r>
          <a:endParaRPr lang="es-CL" sz="1500" b="0" i="0" kern="1200" baseline="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E691198A-64B9-4623-BC66-9E0E76030ECF}" type="parTrans" cxnId="{27D3C893-CBF2-4DE9-B45A-DB8C1DBAF113}">
      <dgm:prSet/>
      <dgm:spPr/>
      <dgm:t>
        <a:bodyPr/>
        <a:lstStyle/>
        <a:p>
          <a:endParaRPr lang="es-CL" sz="2000"/>
        </a:p>
      </dgm:t>
    </dgm:pt>
    <dgm:pt modelId="{BEDAB85C-CE19-4397-81CE-53735EAE2706}" type="sibTrans" cxnId="{27D3C893-CBF2-4DE9-B45A-DB8C1DBAF113}">
      <dgm:prSet/>
      <dgm:spPr/>
      <dgm:t>
        <a:bodyPr/>
        <a:lstStyle/>
        <a:p>
          <a:endParaRPr lang="es-CL" sz="2000"/>
        </a:p>
      </dgm:t>
    </dgm:pt>
    <dgm:pt modelId="{0956436B-B812-418F-BA1A-9903246D25B3}">
      <dgm:prSet custT="1"/>
      <dgm:spPr>
        <a:solidFill>
          <a:schemeClr val="accent6"/>
        </a:solidFill>
      </dgm:spPr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Impulsar la interoperabilidad de la ventanilla única de comercio exterior (VUCE)</a:t>
          </a:r>
          <a:endParaRPr lang="es-CL" sz="1500" b="0" i="0" kern="1200" baseline="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3CC9BEC0-1C6E-4773-965A-7092A4288CE2}" type="parTrans" cxnId="{1340D357-9403-4465-8BB6-6F1966F068A1}">
      <dgm:prSet/>
      <dgm:spPr/>
      <dgm:t>
        <a:bodyPr/>
        <a:lstStyle/>
        <a:p>
          <a:endParaRPr lang="es-CL" sz="2000"/>
        </a:p>
      </dgm:t>
    </dgm:pt>
    <dgm:pt modelId="{08A331A7-7E3D-4E67-B5C6-1991FABC22E6}" type="sibTrans" cxnId="{1340D357-9403-4465-8BB6-6F1966F068A1}">
      <dgm:prSet/>
      <dgm:spPr/>
      <dgm:t>
        <a:bodyPr/>
        <a:lstStyle/>
        <a:p>
          <a:endParaRPr lang="es-CL" sz="2000"/>
        </a:p>
      </dgm:t>
    </dgm:pt>
    <dgm:pt modelId="{E011C829-E1EB-4278-9867-434823E18CCD}">
      <dgm:prSet custT="1"/>
      <dgm:spPr>
        <a:solidFill>
          <a:srgbClr val="9D2433"/>
        </a:solidFill>
      </dgm:spPr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Asegurar la privacidad, la protección de datos personales y el libre flujo de datos (art.13.8)</a:t>
          </a:r>
          <a:endParaRPr lang="es-CL" sz="1500" b="0" i="0" kern="1200" baseline="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7488D5FA-FCAE-488D-A2AC-9CA5AE42491A}" type="parTrans" cxnId="{C6C19F56-33E2-499D-8903-CC71501228FC}">
      <dgm:prSet/>
      <dgm:spPr/>
      <dgm:t>
        <a:bodyPr/>
        <a:lstStyle/>
        <a:p>
          <a:endParaRPr lang="es-CL" sz="2000"/>
        </a:p>
      </dgm:t>
    </dgm:pt>
    <dgm:pt modelId="{4130BB76-6417-4C26-9186-E64A6A068C59}" type="sibTrans" cxnId="{C6C19F56-33E2-499D-8903-CC71501228FC}">
      <dgm:prSet/>
      <dgm:spPr/>
      <dgm:t>
        <a:bodyPr/>
        <a:lstStyle/>
        <a:p>
          <a:endParaRPr lang="es-CL" sz="2000"/>
        </a:p>
      </dgm:t>
    </dgm:pt>
    <dgm:pt modelId="{6D104D8E-38D5-470E-A5D9-75201211B315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Cooperar en materia de neutralidad de la red (art.14.6)</a:t>
          </a:r>
          <a:endParaRPr lang="es-CL" sz="1500" b="0" i="0" kern="1200" baseline="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E4DFB4CB-E0F5-4BE9-A6C4-8990ADBF864F}" type="parTrans" cxnId="{E0A7779F-5020-4900-A728-D609DBC91AA0}">
      <dgm:prSet/>
      <dgm:spPr/>
      <dgm:t>
        <a:bodyPr/>
        <a:lstStyle/>
        <a:p>
          <a:endParaRPr lang="es-CL" sz="2000"/>
        </a:p>
      </dgm:t>
    </dgm:pt>
    <dgm:pt modelId="{6FE010D3-DB67-4513-8538-732280EC25C3}" type="sibTrans" cxnId="{E0A7779F-5020-4900-A728-D609DBC91AA0}">
      <dgm:prSet/>
      <dgm:spPr/>
      <dgm:t>
        <a:bodyPr/>
        <a:lstStyle/>
        <a:p>
          <a:endParaRPr lang="es-CL" sz="2000"/>
        </a:p>
      </dgm:t>
    </dgm:pt>
    <dgm:pt modelId="{3E05B23F-1149-4DC2-8162-FAB50C950C9C}">
      <dgm:prSet custT="1"/>
      <dgm:spPr>
        <a:solidFill>
          <a:schemeClr val="accent6"/>
        </a:solidFill>
      </dgm:spPr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Identificar  y promover el rol de la propiedad intelectual (propiedad industrial y derecho de autor)</a:t>
          </a:r>
          <a:b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</a:b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en la economía digital.</a:t>
          </a:r>
          <a:endParaRPr lang="es-CL" sz="1500" b="0" i="0" kern="1200" baseline="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874FEC26-ED05-4ED3-A90A-6EB9E00877D8}" type="parTrans" cxnId="{158F0435-BEA9-4AAB-8CF0-CC7ADBB350AE}">
      <dgm:prSet/>
      <dgm:spPr/>
      <dgm:t>
        <a:bodyPr/>
        <a:lstStyle/>
        <a:p>
          <a:endParaRPr lang="es-CL" sz="2000"/>
        </a:p>
      </dgm:t>
    </dgm:pt>
    <dgm:pt modelId="{E98C0D22-5ABB-41B9-86F1-7DE50B92BBAF}" type="sibTrans" cxnId="{158F0435-BEA9-4AAB-8CF0-CC7ADBB350AE}">
      <dgm:prSet/>
      <dgm:spPr/>
      <dgm:t>
        <a:bodyPr/>
        <a:lstStyle/>
        <a:p>
          <a:endParaRPr lang="es-CL" sz="2000"/>
        </a:p>
      </dgm:t>
    </dgm:pt>
    <dgm:pt modelId="{92193F25-7693-4883-9D4C-9EAB3328022D}" type="pres">
      <dgm:prSet presAssocID="{4CB4A564-E85B-4CD3-BB2A-B10A59C927ED}" presName="linear" presStyleCnt="0">
        <dgm:presLayoutVars>
          <dgm:animLvl val="lvl"/>
          <dgm:resizeHandles val="exact"/>
        </dgm:presLayoutVars>
      </dgm:prSet>
      <dgm:spPr/>
    </dgm:pt>
    <dgm:pt modelId="{53A13052-E4BB-47A9-B69F-4A19DA60F338}" type="pres">
      <dgm:prSet presAssocID="{66D3004D-2A2F-46AA-B658-CD6A490E5B07}" presName="parentText" presStyleLbl="node1" presStyleIdx="0" presStyleCnt="7" custLinFactY="-18043" custLinFactNeighborX="-1080" custLinFactNeighborY="-100000">
        <dgm:presLayoutVars>
          <dgm:chMax val="0"/>
          <dgm:bulletEnabled val="1"/>
        </dgm:presLayoutVars>
      </dgm:prSet>
      <dgm:spPr/>
    </dgm:pt>
    <dgm:pt modelId="{27237FC8-D32B-4AC7-A699-C65232BEDE50}" type="pres">
      <dgm:prSet presAssocID="{E778B452-B7F9-4344-AFEC-7848241014D7}" presName="spacer" presStyleCnt="0"/>
      <dgm:spPr/>
    </dgm:pt>
    <dgm:pt modelId="{150F263F-BF8E-452C-9985-0C28438C3244}" type="pres">
      <dgm:prSet presAssocID="{79FB4A81-E526-42E3-8D72-6E8D1086001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E5AFA13-C521-4247-B4CD-98EBEC42DA5A}" type="pres">
      <dgm:prSet presAssocID="{3205A244-594D-402E-AEC5-9A32B385C6B2}" presName="spacer" presStyleCnt="0"/>
      <dgm:spPr/>
    </dgm:pt>
    <dgm:pt modelId="{5C3AB9AB-0FFF-4F6A-A7D4-5723D2EBC023}" type="pres">
      <dgm:prSet presAssocID="{FB79FF31-3D93-47D1-9B6A-977B0D5E573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E6710EA-2F06-42D3-BAD6-EA6E1FF35594}" type="pres">
      <dgm:prSet presAssocID="{BEDAB85C-CE19-4397-81CE-53735EAE2706}" presName="spacer" presStyleCnt="0"/>
      <dgm:spPr/>
    </dgm:pt>
    <dgm:pt modelId="{63009587-22C4-45A7-A880-78A868F68FF1}" type="pres">
      <dgm:prSet presAssocID="{0956436B-B812-418F-BA1A-9903246D25B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C3E86619-C1D2-4D39-8F4C-ADB17B328720}" type="pres">
      <dgm:prSet presAssocID="{08A331A7-7E3D-4E67-B5C6-1991FABC22E6}" presName="spacer" presStyleCnt="0"/>
      <dgm:spPr/>
    </dgm:pt>
    <dgm:pt modelId="{717ED362-EC72-40EE-8A35-6C9BBD71B980}" type="pres">
      <dgm:prSet presAssocID="{E011C829-E1EB-4278-9867-434823E18CC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B624400-B4A7-405C-BBC0-332072683FC2}" type="pres">
      <dgm:prSet presAssocID="{4130BB76-6417-4C26-9186-E64A6A068C59}" presName="spacer" presStyleCnt="0"/>
      <dgm:spPr/>
    </dgm:pt>
    <dgm:pt modelId="{001CD558-A9FC-48EE-9B90-D229FC2A6E04}" type="pres">
      <dgm:prSet presAssocID="{6D104D8E-38D5-470E-A5D9-75201211B31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7CF628B-CC3D-4640-9D41-53DB30ECDDC4}" type="pres">
      <dgm:prSet presAssocID="{6FE010D3-DB67-4513-8538-732280EC25C3}" presName="spacer" presStyleCnt="0"/>
      <dgm:spPr/>
    </dgm:pt>
    <dgm:pt modelId="{B7F3D8AF-CB5A-4BFA-A97E-F8C72ACADCA4}" type="pres">
      <dgm:prSet presAssocID="{3E05B23F-1149-4DC2-8162-FAB50C950C9C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843815-F57F-4AFA-8082-3F2A8C6B27EA}" type="presOf" srcId="{E011C829-E1EB-4278-9867-434823E18CCD}" destId="{717ED362-EC72-40EE-8A35-6C9BBD71B980}" srcOrd="0" destOrd="0" presId="urn:microsoft.com/office/officeart/2005/8/layout/vList2"/>
    <dgm:cxn modelId="{54761C28-1979-4751-B89F-78F1DC467570}" type="presOf" srcId="{79FB4A81-E526-42E3-8D72-6E8D1086001D}" destId="{150F263F-BF8E-452C-9985-0C28438C3244}" srcOrd="0" destOrd="0" presId="urn:microsoft.com/office/officeart/2005/8/layout/vList2"/>
    <dgm:cxn modelId="{E9D6CC34-7520-45F1-860C-DA23F746DED2}" type="presOf" srcId="{4CB4A564-E85B-4CD3-BB2A-B10A59C927ED}" destId="{92193F25-7693-4883-9D4C-9EAB3328022D}" srcOrd="0" destOrd="0" presId="urn:microsoft.com/office/officeart/2005/8/layout/vList2"/>
    <dgm:cxn modelId="{158F0435-BEA9-4AAB-8CF0-CC7ADBB350AE}" srcId="{4CB4A564-E85B-4CD3-BB2A-B10A59C927ED}" destId="{3E05B23F-1149-4DC2-8162-FAB50C950C9C}" srcOrd="6" destOrd="0" parTransId="{874FEC26-ED05-4ED3-A90A-6EB9E00877D8}" sibTransId="{E98C0D22-5ABB-41B9-86F1-7DE50B92BBAF}"/>
    <dgm:cxn modelId="{92DADC6D-9EE4-4F69-B232-19CBFE53F73F}" type="presOf" srcId="{0956436B-B812-418F-BA1A-9903246D25B3}" destId="{63009587-22C4-45A7-A880-78A868F68FF1}" srcOrd="0" destOrd="0" presId="urn:microsoft.com/office/officeart/2005/8/layout/vList2"/>
    <dgm:cxn modelId="{C6C19F56-33E2-499D-8903-CC71501228FC}" srcId="{4CB4A564-E85B-4CD3-BB2A-B10A59C927ED}" destId="{E011C829-E1EB-4278-9867-434823E18CCD}" srcOrd="4" destOrd="0" parTransId="{7488D5FA-FCAE-488D-A2AC-9CA5AE42491A}" sibTransId="{4130BB76-6417-4C26-9186-E64A6A068C59}"/>
    <dgm:cxn modelId="{1340D357-9403-4465-8BB6-6F1966F068A1}" srcId="{4CB4A564-E85B-4CD3-BB2A-B10A59C927ED}" destId="{0956436B-B812-418F-BA1A-9903246D25B3}" srcOrd="3" destOrd="0" parTransId="{3CC9BEC0-1C6E-4773-965A-7092A4288CE2}" sibTransId="{08A331A7-7E3D-4E67-B5C6-1991FABC22E6}"/>
    <dgm:cxn modelId="{27D3C893-CBF2-4DE9-B45A-DB8C1DBAF113}" srcId="{4CB4A564-E85B-4CD3-BB2A-B10A59C927ED}" destId="{FB79FF31-3D93-47D1-9B6A-977B0D5E5734}" srcOrd="2" destOrd="0" parTransId="{E691198A-64B9-4623-BC66-9E0E76030ECF}" sibTransId="{BEDAB85C-CE19-4397-81CE-53735EAE2706}"/>
    <dgm:cxn modelId="{E0A7779F-5020-4900-A728-D609DBC91AA0}" srcId="{4CB4A564-E85B-4CD3-BB2A-B10A59C927ED}" destId="{6D104D8E-38D5-470E-A5D9-75201211B315}" srcOrd="5" destOrd="0" parTransId="{E4DFB4CB-E0F5-4BE9-A6C4-8990ADBF864F}" sibTransId="{6FE010D3-DB67-4513-8538-732280EC25C3}"/>
    <dgm:cxn modelId="{AD81ECA3-E6A0-4E20-BB49-F350E92CE7F6}" srcId="{4CB4A564-E85B-4CD3-BB2A-B10A59C927ED}" destId="{79FB4A81-E526-42E3-8D72-6E8D1086001D}" srcOrd="1" destOrd="0" parTransId="{C380DD19-BA2E-4EF7-A3CA-D84C2DD35F1C}" sibTransId="{3205A244-594D-402E-AEC5-9A32B385C6B2}"/>
    <dgm:cxn modelId="{A3C209C3-326E-4AD1-8AFB-589B03804B0A}" srcId="{4CB4A564-E85B-4CD3-BB2A-B10A59C927ED}" destId="{66D3004D-2A2F-46AA-B658-CD6A490E5B07}" srcOrd="0" destOrd="0" parTransId="{B95EF316-395F-4823-926A-E40386B91A38}" sibTransId="{E778B452-B7F9-4344-AFEC-7848241014D7}"/>
    <dgm:cxn modelId="{6EF539CC-8AA9-4F1B-9F88-BA42AC81E756}" type="presOf" srcId="{66D3004D-2A2F-46AA-B658-CD6A490E5B07}" destId="{53A13052-E4BB-47A9-B69F-4A19DA60F338}" srcOrd="0" destOrd="0" presId="urn:microsoft.com/office/officeart/2005/8/layout/vList2"/>
    <dgm:cxn modelId="{C02657DD-07D1-438F-8062-2C7C1EAF8304}" type="presOf" srcId="{FB79FF31-3D93-47D1-9B6A-977B0D5E5734}" destId="{5C3AB9AB-0FFF-4F6A-A7D4-5723D2EBC023}" srcOrd="0" destOrd="0" presId="urn:microsoft.com/office/officeart/2005/8/layout/vList2"/>
    <dgm:cxn modelId="{F5D597E9-1C0A-410F-B3ED-45FB2ECC9CDB}" type="presOf" srcId="{6D104D8E-38D5-470E-A5D9-75201211B315}" destId="{001CD558-A9FC-48EE-9B90-D229FC2A6E04}" srcOrd="0" destOrd="0" presId="urn:microsoft.com/office/officeart/2005/8/layout/vList2"/>
    <dgm:cxn modelId="{8DDA86F8-81F3-46B4-A475-5CF04DA49E83}" type="presOf" srcId="{3E05B23F-1149-4DC2-8162-FAB50C950C9C}" destId="{B7F3D8AF-CB5A-4BFA-A97E-F8C72ACADCA4}" srcOrd="0" destOrd="0" presId="urn:microsoft.com/office/officeart/2005/8/layout/vList2"/>
    <dgm:cxn modelId="{C6112DE2-8AB1-4535-A754-F4F3E050D1B1}" type="presParOf" srcId="{92193F25-7693-4883-9D4C-9EAB3328022D}" destId="{53A13052-E4BB-47A9-B69F-4A19DA60F338}" srcOrd="0" destOrd="0" presId="urn:microsoft.com/office/officeart/2005/8/layout/vList2"/>
    <dgm:cxn modelId="{1FCA455C-D5B7-45AD-9A20-A08DBEF82C6A}" type="presParOf" srcId="{92193F25-7693-4883-9D4C-9EAB3328022D}" destId="{27237FC8-D32B-4AC7-A699-C65232BEDE50}" srcOrd="1" destOrd="0" presId="urn:microsoft.com/office/officeart/2005/8/layout/vList2"/>
    <dgm:cxn modelId="{22E736AE-C34C-4B1A-94BC-70B7C846D371}" type="presParOf" srcId="{92193F25-7693-4883-9D4C-9EAB3328022D}" destId="{150F263F-BF8E-452C-9985-0C28438C3244}" srcOrd="2" destOrd="0" presId="urn:microsoft.com/office/officeart/2005/8/layout/vList2"/>
    <dgm:cxn modelId="{AD2801D9-E800-4E1D-9614-D7D7EB57F9AC}" type="presParOf" srcId="{92193F25-7693-4883-9D4C-9EAB3328022D}" destId="{4E5AFA13-C521-4247-B4CD-98EBEC42DA5A}" srcOrd="3" destOrd="0" presId="urn:microsoft.com/office/officeart/2005/8/layout/vList2"/>
    <dgm:cxn modelId="{B902388D-ABE9-473A-8A3A-A77A01B7B35D}" type="presParOf" srcId="{92193F25-7693-4883-9D4C-9EAB3328022D}" destId="{5C3AB9AB-0FFF-4F6A-A7D4-5723D2EBC023}" srcOrd="4" destOrd="0" presId="urn:microsoft.com/office/officeart/2005/8/layout/vList2"/>
    <dgm:cxn modelId="{C1BDAA08-C9AE-4CE2-9585-113C6972C421}" type="presParOf" srcId="{92193F25-7693-4883-9D4C-9EAB3328022D}" destId="{DE6710EA-2F06-42D3-BAD6-EA6E1FF35594}" srcOrd="5" destOrd="0" presId="urn:microsoft.com/office/officeart/2005/8/layout/vList2"/>
    <dgm:cxn modelId="{AEEE532E-05CE-491D-B296-4C35127CA714}" type="presParOf" srcId="{92193F25-7693-4883-9D4C-9EAB3328022D}" destId="{63009587-22C4-45A7-A880-78A868F68FF1}" srcOrd="6" destOrd="0" presId="urn:microsoft.com/office/officeart/2005/8/layout/vList2"/>
    <dgm:cxn modelId="{BFF1F0B4-4034-4146-873C-4D0101A93BA1}" type="presParOf" srcId="{92193F25-7693-4883-9D4C-9EAB3328022D}" destId="{C3E86619-C1D2-4D39-8F4C-ADB17B328720}" srcOrd="7" destOrd="0" presId="urn:microsoft.com/office/officeart/2005/8/layout/vList2"/>
    <dgm:cxn modelId="{D79A606F-C877-4FF8-8A90-A8E5719C7938}" type="presParOf" srcId="{92193F25-7693-4883-9D4C-9EAB3328022D}" destId="{717ED362-EC72-40EE-8A35-6C9BBD71B980}" srcOrd="8" destOrd="0" presId="urn:microsoft.com/office/officeart/2005/8/layout/vList2"/>
    <dgm:cxn modelId="{4EF08AD2-217C-4F25-A176-1B5020C936DF}" type="presParOf" srcId="{92193F25-7693-4883-9D4C-9EAB3328022D}" destId="{FB624400-B4A7-405C-BBC0-332072683FC2}" srcOrd="9" destOrd="0" presId="urn:microsoft.com/office/officeart/2005/8/layout/vList2"/>
    <dgm:cxn modelId="{FC597A64-8783-4D5B-90B5-69DE367BBE5E}" type="presParOf" srcId="{92193F25-7693-4883-9D4C-9EAB3328022D}" destId="{001CD558-A9FC-48EE-9B90-D229FC2A6E04}" srcOrd="10" destOrd="0" presId="urn:microsoft.com/office/officeart/2005/8/layout/vList2"/>
    <dgm:cxn modelId="{65060889-7A96-4599-A7EE-48FDE174ACE3}" type="presParOf" srcId="{92193F25-7693-4883-9D4C-9EAB3328022D}" destId="{17CF628B-CC3D-4640-9D41-53DB30ECDDC4}" srcOrd="11" destOrd="0" presId="urn:microsoft.com/office/officeart/2005/8/layout/vList2"/>
    <dgm:cxn modelId="{25A116B5-C19A-475B-B10B-CD93043241D0}" type="presParOf" srcId="{92193F25-7693-4883-9D4C-9EAB3328022D}" destId="{B7F3D8AF-CB5A-4BFA-A97E-F8C72ACADCA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365A56-BFA5-4D1C-8690-6ED2A5DCB0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0099A0D-E2E1-4CC2-8ABD-04D7D524793B}">
      <dgm:prSet custT="1"/>
      <dgm:spPr>
        <a:solidFill>
          <a:schemeClr val="accent6"/>
        </a:solidFill>
      </dgm:spPr>
      <dgm:t>
        <a:bodyPr/>
        <a:lstStyle/>
        <a:p>
          <a:r>
            <a:rPr lang="es-ES" sz="1500" dirty="0"/>
            <a:t>Favorecer los mecanismos para apoyar el emprendimiento en el ámbito digital.</a:t>
          </a:r>
          <a:endParaRPr lang="es-CL" sz="1500" dirty="0"/>
        </a:p>
      </dgm:t>
    </dgm:pt>
    <dgm:pt modelId="{47E8246C-0B12-4CAB-A71A-8EE350A33E2B}" type="parTrans" cxnId="{F0681EB9-B146-45A6-A8A0-C2299C428E8A}">
      <dgm:prSet/>
      <dgm:spPr/>
      <dgm:t>
        <a:bodyPr/>
        <a:lstStyle/>
        <a:p>
          <a:endParaRPr lang="es-CL"/>
        </a:p>
      </dgm:t>
    </dgm:pt>
    <dgm:pt modelId="{9265C2AF-A319-4541-95A2-7034CE59186D}" type="sibTrans" cxnId="{F0681EB9-B146-45A6-A8A0-C2299C428E8A}">
      <dgm:prSet/>
      <dgm:spPr/>
      <dgm:t>
        <a:bodyPr/>
        <a:lstStyle/>
        <a:p>
          <a:endParaRPr lang="es-CL"/>
        </a:p>
      </dgm:t>
    </dgm:pt>
    <dgm:pt modelId="{F0F698F8-2EA1-4178-A6F6-6571641ECF03}">
      <dgm:prSet custT="1"/>
      <dgm:spPr>
        <a:solidFill>
          <a:srgbClr val="9D2433"/>
        </a:solidFill>
      </dgm:spPr>
      <dgm:t>
        <a:bodyPr/>
        <a:lstStyle/>
        <a:p>
          <a:r>
            <a:rPr lang="es-ES" sz="1500" dirty="0"/>
            <a:t>Potenciar el desarrollo del comercio electrónico.</a:t>
          </a:r>
          <a:endParaRPr lang="es-CL" sz="1500" dirty="0"/>
        </a:p>
      </dgm:t>
    </dgm:pt>
    <dgm:pt modelId="{0051FCED-F83E-45FF-BB6D-61C62CF2278D}" type="parTrans" cxnId="{BE85DE05-CA21-4138-AE62-273427F7E5D1}">
      <dgm:prSet/>
      <dgm:spPr/>
      <dgm:t>
        <a:bodyPr/>
        <a:lstStyle/>
        <a:p>
          <a:endParaRPr lang="es-CL"/>
        </a:p>
      </dgm:t>
    </dgm:pt>
    <dgm:pt modelId="{DB1C88AC-8F2E-47BD-809C-1BCD9EF921BB}" type="sibTrans" cxnId="{BE85DE05-CA21-4138-AE62-273427F7E5D1}">
      <dgm:prSet/>
      <dgm:spPr/>
      <dgm:t>
        <a:bodyPr/>
        <a:lstStyle/>
        <a:p>
          <a:endParaRPr lang="es-CL"/>
        </a:p>
      </dgm:t>
    </dgm:pt>
    <dgm:pt modelId="{44BF088D-BBB9-42BE-8A87-9A0592F3A9F6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s-ES" sz="1500" dirty="0"/>
            <a:t>Favorecer el debate sobre los nuevos ámbitos regulatorios.</a:t>
          </a:r>
          <a:endParaRPr lang="es-CL" sz="1500" dirty="0"/>
        </a:p>
      </dgm:t>
    </dgm:pt>
    <dgm:pt modelId="{EF9FE63D-CD0C-4674-A00A-B31C3BE296B4}" type="parTrans" cxnId="{69104872-3594-4D82-92F8-9CA5C20D955D}">
      <dgm:prSet/>
      <dgm:spPr/>
      <dgm:t>
        <a:bodyPr/>
        <a:lstStyle/>
        <a:p>
          <a:endParaRPr lang="es-CL"/>
        </a:p>
      </dgm:t>
    </dgm:pt>
    <dgm:pt modelId="{CD5C30EA-6DF3-4782-ADC1-86482A4752B0}" type="sibTrans" cxnId="{69104872-3594-4D82-92F8-9CA5C20D955D}">
      <dgm:prSet/>
      <dgm:spPr/>
      <dgm:t>
        <a:bodyPr/>
        <a:lstStyle/>
        <a:p>
          <a:endParaRPr lang="es-CL"/>
        </a:p>
      </dgm:t>
    </dgm:pt>
    <dgm:pt modelId="{02C7F9D2-D1FC-41D2-8195-135CBC94914A}">
      <dgm:prSet custT="1"/>
      <dgm:spPr>
        <a:solidFill>
          <a:schemeClr val="accent6"/>
        </a:solidFill>
      </dgm:spPr>
      <dgm:t>
        <a:bodyPr/>
        <a:lstStyle/>
        <a:p>
          <a:r>
            <a:rPr lang="es-ES" sz="1500" dirty="0"/>
            <a:t>Cerrar las brechas de talento digital.</a:t>
          </a:r>
          <a:endParaRPr lang="es-CL" sz="1500" dirty="0"/>
        </a:p>
      </dgm:t>
    </dgm:pt>
    <dgm:pt modelId="{9EDCF0B8-B7A2-4B91-A879-89CEAC7FCAB4}" type="parTrans" cxnId="{23F5612E-5AEF-4D80-B996-12476BB475A7}">
      <dgm:prSet/>
      <dgm:spPr/>
      <dgm:t>
        <a:bodyPr/>
        <a:lstStyle/>
        <a:p>
          <a:endParaRPr lang="es-CL"/>
        </a:p>
      </dgm:t>
    </dgm:pt>
    <dgm:pt modelId="{F2EE63B1-F3D1-4EDC-9086-02B070934FEC}" type="sibTrans" cxnId="{23F5612E-5AEF-4D80-B996-12476BB475A7}">
      <dgm:prSet/>
      <dgm:spPr/>
      <dgm:t>
        <a:bodyPr/>
        <a:lstStyle/>
        <a:p>
          <a:endParaRPr lang="es-CL"/>
        </a:p>
      </dgm:t>
    </dgm:pt>
    <dgm:pt modelId="{BB36BAA6-CB50-4983-9776-5E015C76C910}">
      <dgm:prSet custT="1"/>
      <dgm:spPr>
        <a:solidFill>
          <a:srgbClr val="9D2433"/>
        </a:solidFill>
      </dgm:spPr>
      <dgm:t>
        <a:bodyPr/>
        <a:lstStyle/>
        <a:p>
          <a:r>
            <a:rPr lang="es-ES" sz="1500" dirty="0"/>
            <a:t>Promover el intercambio de contenido digital, así como el desarrollo e internacionalización de la industria de TI.</a:t>
          </a:r>
          <a:endParaRPr lang="es-CL" sz="1500" dirty="0"/>
        </a:p>
      </dgm:t>
    </dgm:pt>
    <dgm:pt modelId="{6E0239F2-3F46-4B69-AAFF-D7E13BA74F70}" type="parTrans" cxnId="{EC5BD0F8-65AD-49D0-AB2F-8875F7C42E3C}">
      <dgm:prSet/>
      <dgm:spPr/>
      <dgm:t>
        <a:bodyPr/>
        <a:lstStyle/>
        <a:p>
          <a:endParaRPr lang="es-CL"/>
        </a:p>
      </dgm:t>
    </dgm:pt>
    <dgm:pt modelId="{B5602B89-A5E1-4FCD-9BBE-1A5F53425DBB}" type="sibTrans" cxnId="{EC5BD0F8-65AD-49D0-AB2F-8875F7C42E3C}">
      <dgm:prSet/>
      <dgm:spPr/>
      <dgm:t>
        <a:bodyPr/>
        <a:lstStyle/>
        <a:p>
          <a:endParaRPr lang="es-CL"/>
        </a:p>
      </dgm:t>
    </dgm:pt>
    <dgm:pt modelId="{B071FED4-8579-4DA2-AFBD-B58924251C57}" type="pres">
      <dgm:prSet presAssocID="{EF365A56-BFA5-4D1C-8690-6ED2A5DCB0C1}" presName="linear" presStyleCnt="0">
        <dgm:presLayoutVars>
          <dgm:animLvl val="lvl"/>
          <dgm:resizeHandles val="exact"/>
        </dgm:presLayoutVars>
      </dgm:prSet>
      <dgm:spPr/>
    </dgm:pt>
    <dgm:pt modelId="{6FF33C69-B4C0-4A23-BDD0-3C17BBEEE791}" type="pres">
      <dgm:prSet presAssocID="{20099A0D-E2E1-4CC2-8ABD-04D7D524793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F9AAB8F-8F0B-4146-80E0-2FDD8E477CF0}" type="pres">
      <dgm:prSet presAssocID="{9265C2AF-A319-4541-95A2-7034CE59186D}" presName="spacer" presStyleCnt="0"/>
      <dgm:spPr/>
    </dgm:pt>
    <dgm:pt modelId="{88899E3E-854C-4AA9-BB28-D97643AAFCD6}" type="pres">
      <dgm:prSet presAssocID="{F0F698F8-2EA1-4178-A6F6-6571641ECF0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BBD630E-8EFF-42B7-9A3D-29158A9A9EF1}" type="pres">
      <dgm:prSet presAssocID="{DB1C88AC-8F2E-47BD-809C-1BCD9EF921BB}" presName="spacer" presStyleCnt="0"/>
      <dgm:spPr/>
    </dgm:pt>
    <dgm:pt modelId="{CF3AC147-BBBC-429A-9AA2-D034895E7B23}" type="pres">
      <dgm:prSet presAssocID="{44BF088D-BBB9-42BE-8A87-9A0592F3A9F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4DEB52E-0C97-4811-87FA-495809EB51CC}" type="pres">
      <dgm:prSet presAssocID="{CD5C30EA-6DF3-4782-ADC1-86482A4752B0}" presName="spacer" presStyleCnt="0"/>
      <dgm:spPr/>
    </dgm:pt>
    <dgm:pt modelId="{85A84CF3-2765-4864-84F7-35975718CABC}" type="pres">
      <dgm:prSet presAssocID="{02C7F9D2-D1FC-41D2-8195-135CBC94914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5F7264A-04EA-4E88-BF70-20DB564AB0AE}" type="pres">
      <dgm:prSet presAssocID="{F2EE63B1-F3D1-4EDC-9086-02B070934FEC}" presName="spacer" presStyleCnt="0"/>
      <dgm:spPr/>
    </dgm:pt>
    <dgm:pt modelId="{623A911E-EF7A-4DD5-BE25-A8F835384F93}" type="pres">
      <dgm:prSet presAssocID="{BB36BAA6-CB50-4983-9776-5E015C76C91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E85DE05-CA21-4138-AE62-273427F7E5D1}" srcId="{EF365A56-BFA5-4D1C-8690-6ED2A5DCB0C1}" destId="{F0F698F8-2EA1-4178-A6F6-6571641ECF03}" srcOrd="1" destOrd="0" parTransId="{0051FCED-F83E-45FF-BB6D-61C62CF2278D}" sibTransId="{DB1C88AC-8F2E-47BD-809C-1BCD9EF921BB}"/>
    <dgm:cxn modelId="{620E211D-2EB8-4205-A047-D9F317855695}" type="presOf" srcId="{EF365A56-BFA5-4D1C-8690-6ED2A5DCB0C1}" destId="{B071FED4-8579-4DA2-AFBD-B58924251C57}" srcOrd="0" destOrd="0" presId="urn:microsoft.com/office/officeart/2005/8/layout/vList2"/>
    <dgm:cxn modelId="{23F5612E-5AEF-4D80-B996-12476BB475A7}" srcId="{EF365A56-BFA5-4D1C-8690-6ED2A5DCB0C1}" destId="{02C7F9D2-D1FC-41D2-8195-135CBC94914A}" srcOrd="3" destOrd="0" parTransId="{9EDCF0B8-B7A2-4B91-A879-89CEAC7FCAB4}" sibTransId="{F2EE63B1-F3D1-4EDC-9086-02B070934FEC}"/>
    <dgm:cxn modelId="{AE262765-5597-480A-8332-B407C6F77F00}" type="presOf" srcId="{F0F698F8-2EA1-4178-A6F6-6571641ECF03}" destId="{88899E3E-854C-4AA9-BB28-D97643AAFCD6}" srcOrd="0" destOrd="0" presId="urn:microsoft.com/office/officeart/2005/8/layout/vList2"/>
    <dgm:cxn modelId="{69104872-3594-4D82-92F8-9CA5C20D955D}" srcId="{EF365A56-BFA5-4D1C-8690-6ED2A5DCB0C1}" destId="{44BF088D-BBB9-42BE-8A87-9A0592F3A9F6}" srcOrd="2" destOrd="0" parTransId="{EF9FE63D-CD0C-4674-A00A-B31C3BE296B4}" sibTransId="{CD5C30EA-6DF3-4782-ADC1-86482A4752B0}"/>
    <dgm:cxn modelId="{CA3E5D57-A92B-40BF-969C-8E5F40F5DDE5}" type="presOf" srcId="{44BF088D-BBB9-42BE-8A87-9A0592F3A9F6}" destId="{CF3AC147-BBBC-429A-9AA2-D034895E7B23}" srcOrd="0" destOrd="0" presId="urn:microsoft.com/office/officeart/2005/8/layout/vList2"/>
    <dgm:cxn modelId="{D66A7699-7107-43CD-B3AD-0A989F2CD7C3}" type="presOf" srcId="{02C7F9D2-D1FC-41D2-8195-135CBC94914A}" destId="{85A84CF3-2765-4864-84F7-35975718CABC}" srcOrd="0" destOrd="0" presId="urn:microsoft.com/office/officeart/2005/8/layout/vList2"/>
    <dgm:cxn modelId="{F0681EB9-B146-45A6-A8A0-C2299C428E8A}" srcId="{EF365A56-BFA5-4D1C-8690-6ED2A5DCB0C1}" destId="{20099A0D-E2E1-4CC2-8ABD-04D7D524793B}" srcOrd="0" destOrd="0" parTransId="{47E8246C-0B12-4CAB-A71A-8EE350A33E2B}" sibTransId="{9265C2AF-A319-4541-95A2-7034CE59186D}"/>
    <dgm:cxn modelId="{8EFECBBC-C88F-4F81-A935-178461FA11A6}" type="presOf" srcId="{BB36BAA6-CB50-4983-9776-5E015C76C910}" destId="{623A911E-EF7A-4DD5-BE25-A8F835384F93}" srcOrd="0" destOrd="0" presId="urn:microsoft.com/office/officeart/2005/8/layout/vList2"/>
    <dgm:cxn modelId="{EB91F1E2-C6E9-48EA-AAEA-51E75B09CA44}" type="presOf" srcId="{20099A0D-E2E1-4CC2-8ABD-04D7D524793B}" destId="{6FF33C69-B4C0-4A23-BDD0-3C17BBEEE791}" srcOrd="0" destOrd="0" presId="urn:microsoft.com/office/officeart/2005/8/layout/vList2"/>
    <dgm:cxn modelId="{EC5BD0F8-65AD-49D0-AB2F-8875F7C42E3C}" srcId="{EF365A56-BFA5-4D1C-8690-6ED2A5DCB0C1}" destId="{BB36BAA6-CB50-4983-9776-5E015C76C910}" srcOrd="4" destOrd="0" parTransId="{6E0239F2-3F46-4B69-AAFF-D7E13BA74F70}" sibTransId="{B5602B89-A5E1-4FCD-9BBE-1A5F53425DBB}"/>
    <dgm:cxn modelId="{9CE13DC1-9C60-44A8-B216-6A72DA840931}" type="presParOf" srcId="{B071FED4-8579-4DA2-AFBD-B58924251C57}" destId="{6FF33C69-B4C0-4A23-BDD0-3C17BBEEE791}" srcOrd="0" destOrd="0" presId="urn:microsoft.com/office/officeart/2005/8/layout/vList2"/>
    <dgm:cxn modelId="{D9EF4087-7A1A-4585-9BFE-A833BB36B116}" type="presParOf" srcId="{B071FED4-8579-4DA2-AFBD-B58924251C57}" destId="{0F9AAB8F-8F0B-4146-80E0-2FDD8E477CF0}" srcOrd="1" destOrd="0" presId="urn:microsoft.com/office/officeart/2005/8/layout/vList2"/>
    <dgm:cxn modelId="{0CEEE3DA-D65B-416E-A4E4-60D67CD4A8BF}" type="presParOf" srcId="{B071FED4-8579-4DA2-AFBD-B58924251C57}" destId="{88899E3E-854C-4AA9-BB28-D97643AAFCD6}" srcOrd="2" destOrd="0" presId="urn:microsoft.com/office/officeart/2005/8/layout/vList2"/>
    <dgm:cxn modelId="{0525A844-7BB1-47C2-8C18-3EB96E9D29CC}" type="presParOf" srcId="{B071FED4-8579-4DA2-AFBD-B58924251C57}" destId="{2BBD630E-8EFF-42B7-9A3D-29158A9A9EF1}" srcOrd="3" destOrd="0" presId="urn:microsoft.com/office/officeart/2005/8/layout/vList2"/>
    <dgm:cxn modelId="{AD56A5CF-D733-4853-A106-C1DA54ED9A22}" type="presParOf" srcId="{B071FED4-8579-4DA2-AFBD-B58924251C57}" destId="{CF3AC147-BBBC-429A-9AA2-D034895E7B23}" srcOrd="4" destOrd="0" presId="urn:microsoft.com/office/officeart/2005/8/layout/vList2"/>
    <dgm:cxn modelId="{EEA61FDE-8E7B-40E7-BBF5-8393F99C000B}" type="presParOf" srcId="{B071FED4-8579-4DA2-AFBD-B58924251C57}" destId="{F4DEB52E-0C97-4811-87FA-495809EB51CC}" srcOrd="5" destOrd="0" presId="urn:microsoft.com/office/officeart/2005/8/layout/vList2"/>
    <dgm:cxn modelId="{41BF8022-EEDF-4DA2-89F6-D43534DBEEB3}" type="presParOf" srcId="{B071FED4-8579-4DA2-AFBD-B58924251C57}" destId="{85A84CF3-2765-4864-84F7-35975718CABC}" srcOrd="6" destOrd="0" presId="urn:microsoft.com/office/officeart/2005/8/layout/vList2"/>
    <dgm:cxn modelId="{9030959B-05B8-4236-A3B9-6923761A8C82}" type="presParOf" srcId="{B071FED4-8579-4DA2-AFBD-B58924251C57}" destId="{05F7264A-04EA-4E88-BF70-20DB564AB0AE}" srcOrd="7" destOrd="0" presId="urn:microsoft.com/office/officeart/2005/8/layout/vList2"/>
    <dgm:cxn modelId="{6CAFD643-FEDA-47C4-8FD0-95ACA09F4EDA}" type="presParOf" srcId="{B071FED4-8579-4DA2-AFBD-B58924251C57}" destId="{623A911E-EF7A-4DD5-BE25-A8F835384F9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E89523-F98F-4E6A-87E2-8614BD3F863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B1511AFD-6BF0-47DB-90AD-D90B91E6DFBE}">
      <dgm:prSet phldrT="[Texto]" custT="1"/>
      <dgm:spPr>
        <a:solidFill>
          <a:srgbClr val="006870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dirty="0">
              <a:solidFill>
                <a:srgbClr val="E2F0D9"/>
              </a:solidFill>
            </a:rPr>
            <a:t>Marco </a:t>
          </a:r>
          <a:r>
            <a:rPr lang="en-US" sz="2000" dirty="0" err="1">
              <a:solidFill>
                <a:srgbClr val="E2F0D9"/>
              </a:solidFill>
            </a:rPr>
            <a:t>regulatorio</a:t>
          </a:r>
          <a:r>
            <a:rPr lang="en-US" sz="2000" dirty="0">
              <a:solidFill>
                <a:srgbClr val="E2F0D9"/>
              </a:solidFill>
            </a:rPr>
            <a:t> y barreras </a:t>
          </a:r>
          <a:r>
            <a:rPr lang="en-US" sz="2000" dirty="0" err="1">
              <a:solidFill>
                <a:srgbClr val="E2F0D9"/>
              </a:solidFill>
            </a:rPr>
            <a:t>comerciales</a:t>
          </a:r>
          <a:endParaRPr lang="es-CL" sz="2000" dirty="0">
            <a:solidFill>
              <a:srgbClr val="E2F0D9"/>
            </a:solidFill>
          </a:endParaRPr>
        </a:p>
      </dgm:t>
    </dgm:pt>
    <dgm:pt modelId="{CDB9F866-C9F7-4A9C-8D0C-07E55F7B40AA}" type="parTrans" cxnId="{131F7D78-1C5C-466D-A3A0-98221DFCA43C}">
      <dgm:prSet/>
      <dgm:spPr/>
      <dgm:t>
        <a:bodyPr/>
        <a:lstStyle/>
        <a:p>
          <a:endParaRPr lang="es-CL"/>
        </a:p>
      </dgm:t>
    </dgm:pt>
    <dgm:pt modelId="{32D57426-0397-4EB3-BE93-5DB942B702E3}" type="sibTrans" cxnId="{131F7D78-1C5C-466D-A3A0-98221DFCA43C}">
      <dgm:prSet/>
      <dgm:spPr>
        <a:ln>
          <a:solidFill>
            <a:srgbClr val="006870"/>
          </a:solidFill>
        </a:ln>
      </dgm:spPr>
      <dgm:t>
        <a:bodyPr/>
        <a:lstStyle/>
        <a:p>
          <a:endParaRPr lang="es-CL"/>
        </a:p>
      </dgm:t>
    </dgm:pt>
    <dgm:pt modelId="{62980BBB-FD3B-4D6F-B442-7B7D8DA9E88A}">
      <dgm:prSet phldrT="[Texto]" custT="1"/>
      <dgm:spPr>
        <a:solidFill>
          <a:srgbClr val="006870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dirty="0">
              <a:solidFill>
                <a:srgbClr val="E2F0D9"/>
              </a:solidFill>
            </a:rPr>
            <a:t>Regulaciones de Entrada, Salida y Barreras No Arancelarias</a:t>
          </a:r>
          <a:endParaRPr lang="es-CL" sz="2000" dirty="0">
            <a:solidFill>
              <a:srgbClr val="E2F0D9"/>
            </a:solidFill>
          </a:endParaRPr>
        </a:p>
      </dgm:t>
    </dgm:pt>
    <dgm:pt modelId="{9F5AA0AE-6AB7-4C51-80E7-943C77CF9736}" type="parTrans" cxnId="{4CADC44B-09C3-47B5-9723-42E830A8C76F}">
      <dgm:prSet/>
      <dgm:spPr/>
      <dgm:t>
        <a:bodyPr/>
        <a:lstStyle/>
        <a:p>
          <a:endParaRPr lang="es-CL"/>
        </a:p>
      </dgm:t>
    </dgm:pt>
    <dgm:pt modelId="{933BC0D9-CE02-4AB5-A45A-3DDDBC9D4517}" type="sibTrans" cxnId="{4CADC44B-09C3-47B5-9723-42E830A8C76F}">
      <dgm:prSet/>
      <dgm:spPr/>
      <dgm:t>
        <a:bodyPr/>
        <a:lstStyle/>
        <a:p>
          <a:endParaRPr lang="es-CL"/>
        </a:p>
      </dgm:t>
    </dgm:pt>
    <dgm:pt modelId="{215B0020-92A9-40B7-A30F-95E5F2E8671D}">
      <dgm:prSet phldrT="[Texto]" custT="1"/>
      <dgm:spPr>
        <a:solidFill>
          <a:srgbClr val="006870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dirty="0" err="1">
              <a:solidFill>
                <a:srgbClr val="E2F0D9"/>
              </a:solidFill>
            </a:rPr>
            <a:t>Mejora</a:t>
          </a:r>
          <a:r>
            <a:rPr lang="en-US" sz="2000" dirty="0">
              <a:solidFill>
                <a:srgbClr val="E2F0D9"/>
              </a:solidFill>
            </a:rPr>
            <a:t> en las </a:t>
          </a:r>
          <a:r>
            <a:rPr lang="en-US" sz="2000" dirty="0" err="1">
              <a:solidFill>
                <a:srgbClr val="E2F0D9"/>
              </a:solidFill>
            </a:rPr>
            <a:t>herramientas</a:t>
          </a:r>
          <a:r>
            <a:rPr lang="en-US" sz="2000" dirty="0">
              <a:solidFill>
                <a:srgbClr val="E2F0D9"/>
              </a:solidFill>
            </a:rPr>
            <a:t> de </a:t>
          </a:r>
          <a:r>
            <a:rPr lang="en-US" sz="2000" dirty="0" err="1">
              <a:solidFill>
                <a:srgbClr val="E2F0D9"/>
              </a:solidFill>
            </a:rPr>
            <a:t>rastreo</a:t>
          </a:r>
          <a:r>
            <a:rPr lang="en-US" sz="2000" dirty="0">
              <a:solidFill>
                <a:srgbClr val="E2F0D9"/>
              </a:solidFill>
            </a:rPr>
            <a:t> y de </a:t>
          </a:r>
          <a:r>
            <a:rPr lang="en-US" sz="2000" dirty="0" err="1">
              <a:solidFill>
                <a:srgbClr val="E2F0D9"/>
              </a:solidFill>
            </a:rPr>
            <a:t>apoyo</a:t>
          </a:r>
          <a:r>
            <a:rPr lang="en-US" sz="2000" dirty="0">
              <a:solidFill>
                <a:srgbClr val="E2F0D9"/>
              </a:solidFill>
            </a:rPr>
            <a:t> </a:t>
          </a:r>
          <a:endParaRPr lang="es-CL" sz="2000" dirty="0"/>
        </a:p>
      </dgm:t>
    </dgm:pt>
    <dgm:pt modelId="{84FB6612-CEF2-446E-BA41-2A2EACDD54E8}" type="parTrans" cxnId="{047C1F82-57F7-4B91-9FA0-AC9C9824EBD0}">
      <dgm:prSet/>
      <dgm:spPr/>
      <dgm:t>
        <a:bodyPr/>
        <a:lstStyle/>
        <a:p>
          <a:endParaRPr lang="es-CL"/>
        </a:p>
      </dgm:t>
    </dgm:pt>
    <dgm:pt modelId="{E373D6D3-FE42-4B1D-A48B-FBB02071A8AE}" type="sibTrans" cxnId="{047C1F82-57F7-4B91-9FA0-AC9C9824EBD0}">
      <dgm:prSet/>
      <dgm:spPr/>
      <dgm:t>
        <a:bodyPr/>
        <a:lstStyle/>
        <a:p>
          <a:endParaRPr lang="es-CL"/>
        </a:p>
      </dgm:t>
    </dgm:pt>
    <dgm:pt modelId="{88A48866-4A74-4701-BAD2-C74B447BD9BC}">
      <dgm:prSet phldrT="[Texto]" custT="1"/>
      <dgm:spPr>
        <a:solidFill>
          <a:srgbClr val="006870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dirty="0"/>
            <a:t>Análisis de datos y rendimientos de ventas</a:t>
          </a:r>
          <a:endParaRPr lang="es-CL" sz="2000" dirty="0"/>
        </a:p>
      </dgm:t>
    </dgm:pt>
    <dgm:pt modelId="{BAA8DBDF-E7DC-4BB3-A7A5-E984FDDE872E}" type="parTrans" cxnId="{8959E864-D6DB-4979-A87D-A0C43DF589B2}">
      <dgm:prSet/>
      <dgm:spPr/>
      <dgm:t>
        <a:bodyPr/>
        <a:lstStyle/>
        <a:p>
          <a:endParaRPr lang="es-CL"/>
        </a:p>
      </dgm:t>
    </dgm:pt>
    <dgm:pt modelId="{951CA4FF-7BBE-4818-9197-76D81E78743D}" type="sibTrans" cxnId="{8959E864-D6DB-4979-A87D-A0C43DF589B2}">
      <dgm:prSet/>
      <dgm:spPr/>
      <dgm:t>
        <a:bodyPr/>
        <a:lstStyle/>
        <a:p>
          <a:endParaRPr lang="es-CL"/>
        </a:p>
      </dgm:t>
    </dgm:pt>
    <dgm:pt modelId="{5705C970-ACF4-48CD-BD39-E620374C09FC}">
      <dgm:prSet phldrT="[Texto]" custT="1"/>
      <dgm:spPr>
        <a:solidFill>
          <a:srgbClr val="006870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dirty="0"/>
            <a:t>Desarrollo de una plataforma Marketplace para la AP</a:t>
          </a:r>
          <a:endParaRPr lang="es-CL" sz="2000" dirty="0"/>
        </a:p>
      </dgm:t>
    </dgm:pt>
    <dgm:pt modelId="{89FCA6CB-8625-4258-B07B-3E510982DC46}" type="parTrans" cxnId="{3824230F-A5D6-4CFE-9756-307D787AD518}">
      <dgm:prSet/>
      <dgm:spPr/>
      <dgm:t>
        <a:bodyPr/>
        <a:lstStyle/>
        <a:p>
          <a:endParaRPr lang="es-CL"/>
        </a:p>
      </dgm:t>
    </dgm:pt>
    <dgm:pt modelId="{DA259204-7651-4F26-AD79-34FF6672234A}" type="sibTrans" cxnId="{3824230F-A5D6-4CFE-9756-307D787AD518}">
      <dgm:prSet/>
      <dgm:spPr/>
      <dgm:t>
        <a:bodyPr/>
        <a:lstStyle/>
        <a:p>
          <a:endParaRPr lang="es-CL"/>
        </a:p>
      </dgm:t>
    </dgm:pt>
    <dgm:pt modelId="{85658219-7CAA-42E0-B63E-D607039F3C7A}" type="pres">
      <dgm:prSet presAssocID="{19E89523-F98F-4E6A-87E2-8614BD3F8634}" presName="Name0" presStyleCnt="0">
        <dgm:presLayoutVars>
          <dgm:chMax val="7"/>
          <dgm:chPref val="7"/>
          <dgm:dir/>
        </dgm:presLayoutVars>
      </dgm:prSet>
      <dgm:spPr/>
    </dgm:pt>
    <dgm:pt modelId="{D4FEF082-717A-42D2-A736-A2583C4E50F1}" type="pres">
      <dgm:prSet presAssocID="{19E89523-F98F-4E6A-87E2-8614BD3F8634}" presName="Name1" presStyleCnt="0"/>
      <dgm:spPr/>
    </dgm:pt>
    <dgm:pt modelId="{005B7E7C-3E0C-4D5D-83DB-64BA2AD8B61D}" type="pres">
      <dgm:prSet presAssocID="{19E89523-F98F-4E6A-87E2-8614BD3F8634}" presName="cycle" presStyleCnt="0"/>
      <dgm:spPr/>
    </dgm:pt>
    <dgm:pt modelId="{7427A5C3-6227-4418-BC6E-62CBA6943BCA}" type="pres">
      <dgm:prSet presAssocID="{19E89523-F98F-4E6A-87E2-8614BD3F8634}" presName="srcNode" presStyleLbl="node1" presStyleIdx="0" presStyleCnt="5"/>
      <dgm:spPr/>
    </dgm:pt>
    <dgm:pt modelId="{2619AE95-C293-4907-AC94-6C269AD0852D}" type="pres">
      <dgm:prSet presAssocID="{19E89523-F98F-4E6A-87E2-8614BD3F8634}" presName="conn" presStyleLbl="parChTrans1D2" presStyleIdx="0" presStyleCnt="1"/>
      <dgm:spPr/>
    </dgm:pt>
    <dgm:pt modelId="{ED900859-2AB8-4D7F-9B17-18CEED350079}" type="pres">
      <dgm:prSet presAssocID="{19E89523-F98F-4E6A-87E2-8614BD3F8634}" presName="extraNode" presStyleLbl="node1" presStyleIdx="0" presStyleCnt="5"/>
      <dgm:spPr/>
    </dgm:pt>
    <dgm:pt modelId="{3167E152-9753-45D6-A7E6-CC967B81D265}" type="pres">
      <dgm:prSet presAssocID="{19E89523-F98F-4E6A-87E2-8614BD3F8634}" presName="dstNode" presStyleLbl="node1" presStyleIdx="0" presStyleCnt="5"/>
      <dgm:spPr/>
    </dgm:pt>
    <dgm:pt modelId="{0C22D14F-7ECF-4802-BC9B-63B7234CAA41}" type="pres">
      <dgm:prSet presAssocID="{B1511AFD-6BF0-47DB-90AD-D90B91E6DFBE}" presName="text_1" presStyleLbl="node1" presStyleIdx="0" presStyleCnt="5">
        <dgm:presLayoutVars>
          <dgm:bulletEnabled val="1"/>
        </dgm:presLayoutVars>
      </dgm:prSet>
      <dgm:spPr/>
    </dgm:pt>
    <dgm:pt modelId="{02D1F423-67FF-4F0D-A22D-90304F44E645}" type="pres">
      <dgm:prSet presAssocID="{B1511AFD-6BF0-47DB-90AD-D90B91E6DFBE}" presName="accent_1" presStyleCnt="0"/>
      <dgm:spPr/>
    </dgm:pt>
    <dgm:pt modelId="{F1BACABA-1860-4731-8DCF-698F9B5B8B50}" type="pres">
      <dgm:prSet presAssocID="{B1511AFD-6BF0-47DB-90AD-D90B91E6DFBE}" presName="accentRepeatNode" presStyleLbl="solidFgAcc1" presStyleIdx="0" presStyleCnt="5"/>
      <dgm:spPr>
        <a:solidFill>
          <a:srgbClr val="81C3B9"/>
        </a:solidFill>
        <a:ln>
          <a:solidFill>
            <a:srgbClr val="E2F0D9"/>
          </a:solidFill>
        </a:ln>
      </dgm:spPr>
    </dgm:pt>
    <dgm:pt modelId="{8C498D3A-EFE5-485F-A992-723EFEF48D34}" type="pres">
      <dgm:prSet presAssocID="{62980BBB-FD3B-4D6F-B442-7B7D8DA9E88A}" presName="text_2" presStyleLbl="node1" presStyleIdx="1" presStyleCnt="5">
        <dgm:presLayoutVars>
          <dgm:bulletEnabled val="1"/>
        </dgm:presLayoutVars>
      </dgm:prSet>
      <dgm:spPr/>
    </dgm:pt>
    <dgm:pt modelId="{2AA67D8A-6B57-457F-9B63-1172ADF1918B}" type="pres">
      <dgm:prSet presAssocID="{62980BBB-FD3B-4D6F-B442-7B7D8DA9E88A}" presName="accent_2" presStyleCnt="0"/>
      <dgm:spPr/>
    </dgm:pt>
    <dgm:pt modelId="{B6F9F6AF-4160-4AD4-82E7-741561BDACC0}" type="pres">
      <dgm:prSet presAssocID="{62980BBB-FD3B-4D6F-B442-7B7D8DA9E88A}" presName="accentRepeatNode" presStyleLbl="solidFgAcc1" presStyleIdx="1" presStyleCnt="5"/>
      <dgm:spPr>
        <a:xfrm>
          <a:off x="352432" y="1523999"/>
          <a:ext cx="1016000" cy="1016000"/>
        </a:xfrm>
        <a:prstGeom prst="ellipse">
          <a:avLst/>
        </a:prstGeom>
        <a:solidFill>
          <a:srgbClr val="81C3B9"/>
        </a:solidFill>
        <a:ln w="25400" cap="flat" cmpd="sng" algn="ctr">
          <a:solidFill>
            <a:srgbClr val="E2F0D9"/>
          </a:solidFill>
          <a:prstDash val="solid"/>
        </a:ln>
        <a:effectLst/>
      </dgm:spPr>
    </dgm:pt>
    <dgm:pt modelId="{6986957E-ABBC-47CE-908E-0F750C28CD77}" type="pres">
      <dgm:prSet presAssocID="{215B0020-92A9-40B7-A30F-95E5F2E8671D}" presName="text_3" presStyleLbl="node1" presStyleIdx="2" presStyleCnt="5">
        <dgm:presLayoutVars>
          <dgm:bulletEnabled val="1"/>
        </dgm:presLayoutVars>
      </dgm:prSet>
      <dgm:spPr/>
    </dgm:pt>
    <dgm:pt modelId="{A344F82A-7B0D-4AC1-8B4A-4A54CABD6F30}" type="pres">
      <dgm:prSet presAssocID="{215B0020-92A9-40B7-A30F-95E5F2E8671D}" presName="accent_3" presStyleCnt="0"/>
      <dgm:spPr/>
    </dgm:pt>
    <dgm:pt modelId="{12C49043-37FB-4A32-B170-9BB17DC1F06B}" type="pres">
      <dgm:prSet presAssocID="{215B0020-92A9-40B7-A30F-95E5F2E8671D}" presName="accentRepeatNode" presStyleLbl="solidFgAcc1" presStyleIdx="2" presStyleCnt="5"/>
      <dgm:spPr>
        <a:xfrm>
          <a:off x="56979" y="2743200"/>
          <a:ext cx="1016000" cy="1016000"/>
        </a:xfrm>
        <a:prstGeom prst="ellipse">
          <a:avLst/>
        </a:prstGeom>
        <a:solidFill>
          <a:srgbClr val="81C3B9"/>
        </a:solidFill>
        <a:ln w="25400" cap="flat" cmpd="sng" algn="ctr">
          <a:solidFill>
            <a:srgbClr val="E2F0D9"/>
          </a:solidFill>
          <a:prstDash val="solid"/>
        </a:ln>
        <a:effectLst/>
      </dgm:spPr>
    </dgm:pt>
    <dgm:pt modelId="{DC4CC7B5-0CCD-431B-B837-249DE1D44C7C}" type="pres">
      <dgm:prSet presAssocID="{88A48866-4A74-4701-BAD2-C74B447BD9BC}" presName="text_4" presStyleLbl="node1" presStyleIdx="3" presStyleCnt="5">
        <dgm:presLayoutVars>
          <dgm:bulletEnabled val="1"/>
        </dgm:presLayoutVars>
      </dgm:prSet>
      <dgm:spPr/>
    </dgm:pt>
    <dgm:pt modelId="{0DC9B43B-2A06-44D7-AACC-C04D3891AD6F}" type="pres">
      <dgm:prSet presAssocID="{88A48866-4A74-4701-BAD2-C74B447BD9BC}" presName="accent_4" presStyleCnt="0"/>
      <dgm:spPr/>
    </dgm:pt>
    <dgm:pt modelId="{2B5B5CF5-6825-433C-B3F9-DF5C62641CA2}" type="pres">
      <dgm:prSet presAssocID="{88A48866-4A74-4701-BAD2-C74B447BD9BC}" presName="accentRepeatNode" presStyleLbl="solidFgAcc1" presStyleIdx="3" presStyleCnt="5"/>
      <dgm:spPr>
        <a:xfrm>
          <a:off x="581727" y="3360339"/>
          <a:ext cx="861936" cy="861936"/>
        </a:xfrm>
        <a:prstGeom prst="ellipse">
          <a:avLst/>
        </a:prstGeom>
        <a:solidFill>
          <a:srgbClr val="81C3B9"/>
        </a:solidFill>
        <a:ln w="25400" cap="flat" cmpd="sng" algn="ctr">
          <a:solidFill>
            <a:srgbClr val="E2F0D9"/>
          </a:solidFill>
          <a:prstDash val="solid"/>
        </a:ln>
        <a:effectLst/>
      </dgm:spPr>
    </dgm:pt>
    <dgm:pt modelId="{5A1ED655-0CE6-4165-B520-A5BBB50711E8}" type="pres">
      <dgm:prSet presAssocID="{5705C970-ACF4-48CD-BD39-E620374C09FC}" presName="text_5" presStyleLbl="node1" presStyleIdx="4" presStyleCnt="5">
        <dgm:presLayoutVars>
          <dgm:bulletEnabled val="1"/>
        </dgm:presLayoutVars>
      </dgm:prSet>
      <dgm:spPr/>
    </dgm:pt>
    <dgm:pt modelId="{F3CD88D9-FFCB-48B0-BDD3-E0CB0651A1A6}" type="pres">
      <dgm:prSet presAssocID="{5705C970-ACF4-48CD-BD39-E620374C09FC}" presName="accent_5" presStyleCnt="0"/>
      <dgm:spPr/>
    </dgm:pt>
    <dgm:pt modelId="{D9DA9294-EAE3-453C-AEB6-D9BFE9A4D0A4}" type="pres">
      <dgm:prSet presAssocID="{5705C970-ACF4-48CD-BD39-E620374C09FC}" presName="accentRepeatNode" presStyleLbl="solidFgAcc1" presStyleIdx="4" presStyleCnt="5"/>
      <dgm:spPr>
        <a:xfrm>
          <a:off x="87616" y="4394332"/>
          <a:ext cx="861936" cy="861936"/>
        </a:xfrm>
        <a:prstGeom prst="ellipse">
          <a:avLst/>
        </a:prstGeom>
        <a:solidFill>
          <a:srgbClr val="81C3B9"/>
        </a:solidFill>
        <a:ln w="25400" cap="flat" cmpd="sng" algn="ctr">
          <a:solidFill>
            <a:srgbClr val="E2F0D9"/>
          </a:solidFill>
          <a:prstDash val="solid"/>
        </a:ln>
        <a:effectLst/>
      </dgm:spPr>
    </dgm:pt>
  </dgm:ptLst>
  <dgm:cxnLst>
    <dgm:cxn modelId="{3824230F-A5D6-4CFE-9756-307D787AD518}" srcId="{19E89523-F98F-4E6A-87E2-8614BD3F8634}" destId="{5705C970-ACF4-48CD-BD39-E620374C09FC}" srcOrd="4" destOrd="0" parTransId="{89FCA6CB-8625-4258-B07B-3E510982DC46}" sibTransId="{DA259204-7651-4F26-AD79-34FF6672234A}"/>
    <dgm:cxn modelId="{DD934741-BCEE-49D2-9CDD-8373851D36F8}" type="presOf" srcId="{5705C970-ACF4-48CD-BD39-E620374C09FC}" destId="{5A1ED655-0CE6-4165-B520-A5BBB50711E8}" srcOrd="0" destOrd="0" presId="urn:microsoft.com/office/officeart/2008/layout/VerticalCurvedList"/>
    <dgm:cxn modelId="{8959E864-D6DB-4979-A87D-A0C43DF589B2}" srcId="{19E89523-F98F-4E6A-87E2-8614BD3F8634}" destId="{88A48866-4A74-4701-BAD2-C74B447BD9BC}" srcOrd="3" destOrd="0" parTransId="{BAA8DBDF-E7DC-4BB3-A7A5-E984FDDE872E}" sibTransId="{951CA4FF-7BBE-4818-9197-76D81E78743D}"/>
    <dgm:cxn modelId="{56256C66-C659-4441-B7F5-DA5803F8CA70}" type="presOf" srcId="{62980BBB-FD3B-4D6F-B442-7B7D8DA9E88A}" destId="{8C498D3A-EFE5-485F-A992-723EFEF48D34}" srcOrd="0" destOrd="0" presId="urn:microsoft.com/office/officeart/2008/layout/VerticalCurvedList"/>
    <dgm:cxn modelId="{0D69E846-C1BF-495B-88D3-109DF1144AF6}" type="presOf" srcId="{32D57426-0397-4EB3-BE93-5DB942B702E3}" destId="{2619AE95-C293-4907-AC94-6C269AD0852D}" srcOrd="0" destOrd="0" presId="urn:microsoft.com/office/officeart/2008/layout/VerticalCurvedList"/>
    <dgm:cxn modelId="{4CADC44B-09C3-47B5-9723-42E830A8C76F}" srcId="{19E89523-F98F-4E6A-87E2-8614BD3F8634}" destId="{62980BBB-FD3B-4D6F-B442-7B7D8DA9E88A}" srcOrd="1" destOrd="0" parTransId="{9F5AA0AE-6AB7-4C51-80E7-943C77CF9736}" sibTransId="{933BC0D9-CE02-4AB5-A45A-3DDDBC9D4517}"/>
    <dgm:cxn modelId="{577B944E-52E9-474A-BCA5-9DC1A02308CA}" type="presOf" srcId="{19E89523-F98F-4E6A-87E2-8614BD3F8634}" destId="{85658219-7CAA-42E0-B63E-D607039F3C7A}" srcOrd="0" destOrd="0" presId="urn:microsoft.com/office/officeart/2008/layout/VerticalCurvedList"/>
    <dgm:cxn modelId="{131F7D78-1C5C-466D-A3A0-98221DFCA43C}" srcId="{19E89523-F98F-4E6A-87E2-8614BD3F8634}" destId="{B1511AFD-6BF0-47DB-90AD-D90B91E6DFBE}" srcOrd="0" destOrd="0" parTransId="{CDB9F866-C9F7-4A9C-8D0C-07E55F7B40AA}" sibTransId="{32D57426-0397-4EB3-BE93-5DB942B702E3}"/>
    <dgm:cxn modelId="{047C1F82-57F7-4B91-9FA0-AC9C9824EBD0}" srcId="{19E89523-F98F-4E6A-87E2-8614BD3F8634}" destId="{215B0020-92A9-40B7-A30F-95E5F2E8671D}" srcOrd="2" destOrd="0" parTransId="{84FB6612-CEF2-446E-BA41-2A2EACDD54E8}" sibTransId="{E373D6D3-FE42-4B1D-A48B-FBB02071A8AE}"/>
    <dgm:cxn modelId="{81937D85-C94E-4672-907E-168DC34DC411}" type="presOf" srcId="{215B0020-92A9-40B7-A30F-95E5F2E8671D}" destId="{6986957E-ABBC-47CE-908E-0F750C28CD77}" srcOrd="0" destOrd="0" presId="urn:microsoft.com/office/officeart/2008/layout/VerticalCurvedList"/>
    <dgm:cxn modelId="{677D2794-F1A9-4D98-A2EE-01553CCAAEE5}" type="presOf" srcId="{B1511AFD-6BF0-47DB-90AD-D90B91E6DFBE}" destId="{0C22D14F-7ECF-4802-BC9B-63B7234CAA41}" srcOrd="0" destOrd="0" presId="urn:microsoft.com/office/officeart/2008/layout/VerticalCurvedList"/>
    <dgm:cxn modelId="{4B11F5EE-C1CC-482F-A279-6BAFBE1C057D}" type="presOf" srcId="{88A48866-4A74-4701-BAD2-C74B447BD9BC}" destId="{DC4CC7B5-0CCD-431B-B837-249DE1D44C7C}" srcOrd="0" destOrd="0" presId="urn:microsoft.com/office/officeart/2008/layout/VerticalCurvedList"/>
    <dgm:cxn modelId="{3A751807-993C-4E6B-A80A-09985849591E}" type="presParOf" srcId="{85658219-7CAA-42E0-B63E-D607039F3C7A}" destId="{D4FEF082-717A-42D2-A736-A2583C4E50F1}" srcOrd="0" destOrd="0" presId="urn:microsoft.com/office/officeart/2008/layout/VerticalCurvedList"/>
    <dgm:cxn modelId="{F338EFAB-E5B5-4CD6-916E-54916EACEFFB}" type="presParOf" srcId="{D4FEF082-717A-42D2-A736-A2583C4E50F1}" destId="{005B7E7C-3E0C-4D5D-83DB-64BA2AD8B61D}" srcOrd="0" destOrd="0" presId="urn:microsoft.com/office/officeart/2008/layout/VerticalCurvedList"/>
    <dgm:cxn modelId="{CAF8BA6C-F651-48E0-AA2B-3425A8D16758}" type="presParOf" srcId="{005B7E7C-3E0C-4D5D-83DB-64BA2AD8B61D}" destId="{7427A5C3-6227-4418-BC6E-62CBA6943BCA}" srcOrd="0" destOrd="0" presId="urn:microsoft.com/office/officeart/2008/layout/VerticalCurvedList"/>
    <dgm:cxn modelId="{1DB0070A-58D2-4490-9C63-65A55A1C4D71}" type="presParOf" srcId="{005B7E7C-3E0C-4D5D-83DB-64BA2AD8B61D}" destId="{2619AE95-C293-4907-AC94-6C269AD0852D}" srcOrd="1" destOrd="0" presId="urn:microsoft.com/office/officeart/2008/layout/VerticalCurvedList"/>
    <dgm:cxn modelId="{0360D246-0974-455E-ADBC-5FFCDEFE852C}" type="presParOf" srcId="{005B7E7C-3E0C-4D5D-83DB-64BA2AD8B61D}" destId="{ED900859-2AB8-4D7F-9B17-18CEED350079}" srcOrd="2" destOrd="0" presId="urn:microsoft.com/office/officeart/2008/layout/VerticalCurvedList"/>
    <dgm:cxn modelId="{B5B92986-B34F-462D-86E1-9CDAD7BFDE43}" type="presParOf" srcId="{005B7E7C-3E0C-4D5D-83DB-64BA2AD8B61D}" destId="{3167E152-9753-45D6-A7E6-CC967B81D265}" srcOrd="3" destOrd="0" presId="urn:microsoft.com/office/officeart/2008/layout/VerticalCurvedList"/>
    <dgm:cxn modelId="{79F03F50-46C5-4AC5-B702-131230DBF3C3}" type="presParOf" srcId="{D4FEF082-717A-42D2-A736-A2583C4E50F1}" destId="{0C22D14F-7ECF-4802-BC9B-63B7234CAA41}" srcOrd="1" destOrd="0" presId="urn:microsoft.com/office/officeart/2008/layout/VerticalCurvedList"/>
    <dgm:cxn modelId="{1F203F47-85A9-4E00-989A-E68101AB50EC}" type="presParOf" srcId="{D4FEF082-717A-42D2-A736-A2583C4E50F1}" destId="{02D1F423-67FF-4F0D-A22D-90304F44E645}" srcOrd="2" destOrd="0" presId="urn:microsoft.com/office/officeart/2008/layout/VerticalCurvedList"/>
    <dgm:cxn modelId="{431DE9CD-7BF0-4EDB-94B4-5437610179A5}" type="presParOf" srcId="{02D1F423-67FF-4F0D-A22D-90304F44E645}" destId="{F1BACABA-1860-4731-8DCF-698F9B5B8B50}" srcOrd="0" destOrd="0" presId="urn:microsoft.com/office/officeart/2008/layout/VerticalCurvedList"/>
    <dgm:cxn modelId="{D68BCD0D-8016-49CA-8CF6-EF9CA59A1916}" type="presParOf" srcId="{D4FEF082-717A-42D2-A736-A2583C4E50F1}" destId="{8C498D3A-EFE5-485F-A992-723EFEF48D34}" srcOrd="3" destOrd="0" presId="urn:microsoft.com/office/officeart/2008/layout/VerticalCurvedList"/>
    <dgm:cxn modelId="{75A36645-CE1D-454D-A94A-52F2F2F23A97}" type="presParOf" srcId="{D4FEF082-717A-42D2-A736-A2583C4E50F1}" destId="{2AA67D8A-6B57-457F-9B63-1172ADF1918B}" srcOrd="4" destOrd="0" presId="urn:microsoft.com/office/officeart/2008/layout/VerticalCurvedList"/>
    <dgm:cxn modelId="{41542290-0E64-4582-86BB-34C4939B08EC}" type="presParOf" srcId="{2AA67D8A-6B57-457F-9B63-1172ADF1918B}" destId="{B6F9F6AF-4160-4AD4-82E7-741561BDACC0}" srcOrd="0" destOrd="0" presId="urn:microsoft.com/office/officeart/2008/layout/VerticalCurvedList"/>
    <dgm:cxn modelId="{9C335612-CDD6-400E-BB85-D221807926DF}" type="presParOf" srcId="{D4FEF082-717A-42D2-A736-A2583C4E50F1}" destId="{6986957E-ABBC-47CE-908E-0F750C28CD77}" srcOrd="5" destOrd="0" presId="urn:microsoft.com/office/officeart/2008/layout/VerticalCurvedList"/>
    <dgm:cxn modelId="{775155F8-D34E-4E39-AF49-0621EC41955F}" type="presParOf" srcId="{D4FEF082-717A-42D2-A736-A2583C4E50F1}" destId="{A344F82A-7B0D-4AC1-8B4A-4A54CABD6F30}" srcOrd="6" destOrd="0" presId="urn:microsoft.com/office/officeart/2008/layout/VerticalCurvedList"/>
    <dgm:cxn modelId="{165D7949-947C-467C-8828-6D0B55EDCE16}" type="presParOf" srcId="{A344F82A-7B0D-4AC1-8B4A-4A54CABD6F30}" destId="{12C49043-37FB-4A32-B170-9BB17DC1F06B}" srcOrd="0" destOrd="0" presId="urn:microsoft.com/office/officeart/2008/layout/VerticalCurvedList"/>
    <dgm:cxn modelId="{74253F10-DE60-40E1-8B4C-AE4D98A5F179}" type="presParOf" srcId="{D4FEF082-717A-42D2-A736-A2583C4E50F1}" destId="{DC4CC7B5-0CCD-431B-B837-249DE1D44C7C}" srcOrd="7" destOrd="0" presId="urn:microsoft.com/office/officeart/2008/layout/VerticalCurvedList"/>
    <dgm:cxn modelId="{DBD4A197-38E8-4E32-B0CD-D1E90B2D1FCC}" type="presParOf" srcId="{D4FEF082-717A-42D2-A736-A2583C4E50F1}" destId="{0DC9B43B-2A06-44D7-AACC-C04D3891AD6F}" srcOrd="8" destOrd="0" presId="urn:microsoft.com/office/officeart/2008/layout/VerticalCurvedList"/>
    <dgm:cxn modelId="{9599425E-2728-443A-A3B4-0AD3E3268B1E}" type="presParOf" srcId="{0DC9B43B-2A06-44D7-AACC-C04D3891AD6F}" destId="{2B5B5CF5-6825-433C-B3F9-DF5C62641CA2}" srcOrd="0" destOrd="0" presId="urn:microsoft.com/office/officeart/2008/layout/VerticalCurvedList"/>
    <dgm:cxn modelId="{934D8D3B-B1C4-4AC5-8631-E4FE2EBBD72B}" type="presParOf" srcId="{D4FEF082-717A-42D2-A736-A2583C4E50F1}" destId="{5A1ED655-0CE6-4165-B520-A5BBB50711E8}" srcOrd="9" destOrd="0" presId="urn:microsoft.com/office/officeart/2008/layout/VerticalCurvedList"/>
    <dgm:cxn modelId="{7C4C27A8-E922-4B7C-BC8F-DD52A4B3B63C}" type="presParOf" srcId="{D4FEF082-717A-42D2-A736-A2583C4E50F1}" destId="{F3CD88D9-FFCB-48B0-BDD3-E0CB0651A1A6}" srcOrd="10" destOrd="0" presId="urn:microsoft.com/office/officeart/2008/layout/VerticalCurvedList"/>
    <dgm:cxn modelId="{0F06C85A-BA4D-4F4D-B6A7-85AD28AD9658}" type="presParOf" srcId="{F3CD88D9-FFCB-48B0-BDD3-E0CB0651A1A6}" destId="{D9DA9294-EAE3-453C-AEB6-D9BFE9A4D0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F4B5A-EB9F-49DA-AC5D-A63FDF5DAD38}">
      <dsp:nvSpPr>
        <dsp:cNvPr id="0" name=""/>
        <dsp:cNvSpPr/>
      </dsp:nvSpPr>
      <dsp:spPr>
        <a:xfrm>
          <a:off x="0" y="30505"/>
          <a:ext cx="7386912" cy="359774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Fomentar el despliegue de redes de alta velocidad (art.14.6 ter)</a:t>
          </a:r>
          <a:endParaRPr lang="es-CL" sz="1500" kern="1200"/>
        </a:p>
      </dsp:txBody>
      <dsp:txXfrm>
        <a:off x="17563" y="48068"/>
        <a:ext cx="7351786" cy="324648"/>
      </dsp:txXfrm>
    </dsp:sp>
    <dsp:sp modelId="{52A587C0-CAB3-4EA2-8838-D2E3797CADF0}">
      <dsp:nvSpPr>
        <dsp:cNvPr id="0" name=""/>
        <dsp:cNvSpPr/>
      </dsp:nvSpPr>
      <dsp:spPr>
        <a:xfrm>
          <a:off x="0" y="433480"/>
          <a:ext cx="7386912" cy="359774"/>
        </a:xfrm>
        <a:prstGeom prst="roundRect">
          <a:avLst/>
        </a:prstGeom>
        <a:solidFill>
          <a:srgbClr val="9D24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Impulsar la eliminación del roaming (art.14.20)</a:t>
          </a:r>
          <a:endParaRPr lang="es-CL" sz="1500" kern="1200"/>
        </a:p>
      </dsp:txBody>
      <dsp:txXfrm>
        <a:off x="17563" y="451043"/>
        <a:ext cx="7351786" cy="324648"/>
      </dsp:txXfrm>
    </dsp:sp>
    <dsp:sp modelId="{82D1218C-C2F4-4B31-8AEE-DC250D76EADE}">
      <dsp:nvSpPr>
        <dsp:cNvPr id="0" name=""/>
        <dsp:cNvSpPr/>
      </dsp:nvSpPr>
      <dsp:spPr>
        <a:xfrm>
          <a:off x="0" y="836455"/>
          <a:ext cx="7386912" cy="359774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Armonizar el espectro radioeléctrico </a:t>
          </a:r>
          <a:endParaRPr lang="es-CL" sz="1500" kern="1200"/>
        </a:p>
      </dsp:txBody>
      <dsp:txXfrm>
        <a:off x="17563" y="854018"/>
        <a:ext cx="7351786" cy="324648"/>
      </dsp:txXfrm>
    </dsp:sp>
    <dsp:sp modelId="{5C29179B-E079-4D2E-A5E4-1CE3B491D3E2}">
      <dsp:nvSpPr>
        <dsp:cNvPr id="0" name=""/>
        <dsp:cNvSpPr/>
      </dsp:nvSpPr>
      <dsp:spPr>
        <a:xfrm>
          <a:off x="0" y="1239430"/>
          <a:ext cx="7386912" cy="359774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Impulsar la interconexión regional</a:t>
          </a:r>
          <a:endParaRPr lang="es-CL" sz="1500" kern="1200"/>
        </a:p>
      </dsp:txBody>
      <dsp:txXfrm>
        <a:off x="17563" y="1256993"/>
        <a:ext cx="7351786" cy="324648"/>
      </dsp:txXfrm>
    </dsp:sp>
    <dsp:sp modelId="{7C154EF4-51FC-463F-9532-8D7759D7835F}">
      <dsp:nvSpPr>
        <dsp:cNvPr id="0" name=""/>
        <dsp:cNvSpPr/>
      </dsp:nvSpPr>
      <dsp:spPr>
        <a:xfrm>
          <a:off x="0" y="1642405"/>
          <a:ext cx="7386912" cy="359774"/>
        </a:xfrm>
        <a:prstGeom prst="roundRect">
          <a:avLst/>
        </a:prstGeom>
        <a:solidFill>
          <a:srgbClr val="9D24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Promover el despliegue de puntos de intercambio de tráfico (IXP)</a:t>
          </a:r>
          <a:endParaRPr lang="es-CL" sz="1500" kern="1200" dirty="0"/>
        </a:p>
      </dsp:txBody>
      <dsp:txXfrm>
        <a:off x="17563" y="1659968"/>
        <a:ext cx="7351786" cy="324648"/>
      </dsp:txXfrm>
    </dsp:sp>
    <dsp:sp modelId="{4DD1D3F5-01E0-4E7D-A76C-DDEADDA4CF19}">
      <dsp:nvSpPr>
        <dsp:cNvPr id="0" name=""/>
        <dsp:cNvSpPr/>
      </dsp:nvSpPr>
      <dsp:spPr>
        <a:xfrm>
          <a:off x="0" y="2045380"/>
          <a:ext cx="7386912" cy="359774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Fomentar la adopción de IPV6</a:t>
          </a:r>
          <a:endParaRPr lang="es-CL" sz="1500" kern="1200"/>
        </a:p>
      </dsp:txBody>
      <dsp:txXfrm>
        <a:off x="17563" y="2062943"/>
        <a:ext cx="7351786" cy="324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13052-E4BB-47A9-B69F-4A19DA60F338}">
      <dsp:nvSpPr>
        <dsp:cNvPr id="0" name=""/>
        <dsp:cNvSpPr/>
      </dsp:nvSpPr>
      <dsp:spPr>
        <a:xfrm>
          <a:off x="0" y="0"/>
          <a:ext cx="7888802" cy="529738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/>
            <a:t>   Promover el uso e interoperabilidad de la firma electrónica (art.13.10)</a:t>
          </a:r>
          <a:endParaRPr lang="es-CL" sz="1500" kern="1200" dirty="0"/>
        </a:p>
      </dsp:txBody>
      <dsp:txXfrm>
        <a:off x="25860" y="25860"/>
        <a:ext cx="7837082" cy="478018"/>
      </dsp:txXfrm>
    </dsp:sp>
    <dsp:sp modelId="{150F263F-BF8E-452C-9985-0C28438C3244}">
      <dsp:nvSpPr>
        <dsp:cNvPr id="0" name=""/>
        <dsp:cNvSpPr/>
      </dsp:nvSpPr>
      <dsp:spPr>
        <a:xfrm>
          <a:off x="0" y="543873"/>
          <a:ext cx="7888802" cy="529738"/>
        </a:xfrm>
        <a:prstGeom prst="roundRect">
          <a:avLst/>
        </a:prstGeom>
        <a:solidFill>
          <a:srgbClr val="9D24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Promover la ciberseguridad o seguridad digital (art.13.12.b)</a:t>
          </a:r>
          <a:endParaRPr lang="es-CL" sz="1500" b="0" i="0" kern="1200" baseline="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5860" y="569733"/>
        <a:ext cx="7837082" cy="478018"/>
      </dsp:txXfrm>
    </dsp:sp>
    <dsp:sp modelId="{5C3AB9AB-0FFF-4F6A-A7D4-5723D2EBC023}">
      <dsp:nvSpPr>
        <dsp:cNvPr id="0" name=""/>
        <dsp:cNvSpPr/>
      </dsp:nvSpPr>
      <dsp:spPr>
        <a:xfrm>
          <a:off x="0" y="1086309"/>
          <a:ext cx="7888802" cy="529738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Promover la protección y defensa del consumidor en línea (art.13.6)</a:t>
          </a:r>
          <a:endParaRPr lang="es-CL" sz="1500" b="0" i="0" kern="1200" baseline="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5860" y="1112169"/>
        <a:ext cx="7837082" cy="478018"/>
      </dsp:txXfrm>
    </dsp:sp>
    <dsp:sp modelId="{63009587-22C4-45A7-A880-78A868F68FF1}">
      <dsp:nvSpPr>
        <dsp:cNvPr id="0" name=""/>
        <dsp:cNvSpPr/>
      </dsp:nvSpPr>
      <dsp:spPr>
        <a:xfrm>
          <a:off x="0" y="1628746"/>
          <a:ext cx="7888802" cy="529738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Impulsar la interoperabilidad de la ventanilla única de comercio exterior (VUCE)</a:t>
          </a:r>
          <a:endParaRPr lang="es-CL" sz="1500" b="0" i="0" kern="1200" baseline="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5860" y="1654606"/>
        <a:ext cx="7837082" cy="478018"/>
      </dsp:txXfrm>
    </dsp:sp>
    <dsp:sp modelId="{717ED362-EC72-40EE-8A35-6C9BBD71B980}">
      <dsp:nvSpPr>
        <dsp:cNvPr id="0" name=""/>
        <dsp:cNvSpPr/>
      </dsp:nvSpPr>
      <dsp:spPr>
        <a:xfrm>
          <a:off x="0" y="2171183"/>
          <a:ext cx="7888802" cy="529738"/>
        </a:xfrm>
        <a:prstGeom prst="roundRect">
          <a:avLst/>
        </a:prstGeom>
        <a:solidFill>
          <a:srgbClr val="9D24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Asegurar la privacidad, la protección de datos personales y el libre flujo de datos (art.13.8)</a:t>
          </a:r>
          <a:endParaRPr lang="es-CL" sz="1500" b="0" i="0" kern="1200" baseline="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5860" y="2197043"/>
        <a:ext cx="7837082" cy="478018"/>
      </dsp:txXfrm>
    </dsp:sp>
    <dsp:sp modelId="{001CD558-A9FC-48EE-9B90-D229FC2A6E04}">
      <dsp:nvSpPr>
        <dsp:cNvPr id="0" name=""/>
        <dsp:cNvSpPr/>
      </dsp:nvSpPr>
      <dsp:spPr>
        <a:xfrm>
          <a:off x="0" y="2713619"/>
          <a:ext cx="7888802" cy="529738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Cooperar en materia de neutralidad de la red (art.14.6)</a:t>
          </a:r>
          <a:endParaRPr lang="es-CL" sz="1500" b="0" i="0" kern="1200" baseline="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5860" y="2739479"/>
        <a:ext cx="7837082" cy="478018"/>
      </dsp:txXfrm>
    </dsp:sp>
    <dsp:sp modelId="{B7F3D8AF-CB5A-4BFA-A97E-F8C72ACADCA4}">
      <dsp:nvSpPr>
        <dsp:cNvPr id="0" name=""/>
        <dsp:cNvSpPr/>
      </dsp:nvSpPr>
      <dsp:spPr>
        <a:xfrm>
          <a:off x="0" y="3256056"/>
          <a:ext cx="7888802" cy="529738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Identificar  y promover el rol de la propiedad intelectual (propiedad industrial y derecho de autor)</a:t>
          </a:r>
          <a:b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</a:br>
          <a:r>
            <a:rPr lang="es-ES" sz="1500" b="0" i="0" kern="1200" baseline="0" dirty="0">
              <a:solidFill>
                <a:prstClr val="white"/>
              </a:solidFill>
              <a:latin typeface="Calibri"/>
              <a:ea typeface="+mn-ea"/>
              <a:cs typeface="+mn-cs"/>
            </a:rPr>
            <a:t>   en la economía digital.</a:t>
          </a:r>
          <a:endParaRPr lang="es-CL" sz="1500" b="0" i="0" kern="1200" baseline="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5860" y="3281916"/>
        <a:ext cx="7837082" cy="478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33C69-B4C0-4A23-BDD0-3C17BBEEE791}">
      <dsp:nvSpPr>
        <dsp:cNvPr id="0" name=""/>
        <dsp:cNvSpPr/>
      </dsp:nvSpPr>
      <dsp:spPr>
        <a:xfrm>
          <a:off x="0" y="7059"/>
          <a:ext cx="6552728" cy="655200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Favorecer los mecanismos para apoyar el emprendimiento en el ámbito digital.</a:t>
          </a:r>
          <a:endParaRPr lang="es-CL" sz="1500" kern="1200" dirty="0"/>
        </a:p>
      </dsp:txBody>
      <dsp:txXfrm>
        <a:off x="31984" y="39043"/>
        <a:ext cx="6488760" cy="591232"/>
      </dsp:txXfrm>
    </dsp:sp>
    <dsp:sp modelId="{88899E3E-854C-4AA9-BB28-D97643AAFCD6}">
      <dsp:nvSpPr>
        <dsp:cNvPr id="0" name=""/>
        <dsp:cNvSpPr/>
      </dsp:nvSpPr>
      <dsp:spPr>
        <a:xfrm>
          <a:off x="0" y="763059"/>
          <a:ext cx="6552728" cy="655200"/>
        </a:xfrm>
        <a:prstGeom prst="roundRect">
          <a:avLst/>
        </a:prstGeom>
        <a:solidFill>
          <a:srgbClr val="9D24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Potenciar el desarrollo del comercio electrónico.</a:t>
          </a:r>
          <a:endParaRPr lang="es-CL" sz="1500" kern="1200" dirty="0"/>
        </a:p>
      </dsp:txBody>
      <dsp:txXfrm>
        <a:off x="31984" y="795043"/>
        <a:ext cx="6488760" cy="591232"/>
      </dsp:txXfrm>
    </dsp:sp>
    <dsp:sp modelId="{CF3AC147-BBBC-429A-9AA2-D034895E7B23}">
      <dsp:nvSpPr>
        <dsp:cNvPr id="0" name=""/>
        <dsp:cNvSpPr/>
      </dsp:nvSpPr>
      <dsp:spPr>
        <a:xfrm>
          <a:off x="0" y="1519059"/>
          <a:ext cx="6552728" cy="65520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Favorecer el debate sobre los nuevos ámbitos regulatorios.</a:t>
          </a:r>
          <a:endParaRPr lang="es-CL" sz="1500" kern="1200" dirty="0"/>
        </a:p>
      </dsp:txBody>
      <dsp:txXfrm>
        <a:off x="31984" y="1551043"/>
        <a:ext cx="6488760" cy="591232"/>
      </dsp:txXfrm>
    </dsp:sp>
    <dsp:sp modelId="{85A84CF3-2765-4864-84F7-35975718CABC}">
      <dsp:nvSpPr>
        <dsp:cNvPr id="0" name=""/>
        <dsp:cNvSpPr/>
      </dsp:nvSpPr>
      <dsp:spPr>
        <a:xfrm>
          <a:off x="0" y="2275059"/>
          <a:ext cx="6552728" cy="655200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Cerrar las brechas de talento digital.</a:t>
          </a:r>
          <a:endParaRPr lang="es-CL" sz="1500" kern="1200" dirty="0"/>
        </a:p>
      </dsp:txBody>
      <dsp:txXfrm>
        <a:off x="31984" y="2307043"/>
        <a:ext cx="6488760" cy="591232"/>
      </dsp:txXfrm>
    </dsp:sp>
    <dsp:sp modelId="{623A911E-EF7A-4DD5-BE25-A8F835384F93}">
      <dsp:nvSpPr>
        <dsp:cNvPr id="0" name=""/>
        <dsp:cNvSpPr/>
      </dsp:nvSpPr>
      <dsp:spPr>
        <a:xfrm>
          <a:off x="0" y="3031059"/>
          <a:ext cx="6552728" cy="655200"/>
        </a:xfrm>
        <a:prstGeom prst="roundRect">
          <a:avLst/>
        </a:prstGeom>
        <a:solidFill>
          <a:srgbClr val="9D24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Promover el intercambio de contenido digital, así como el desarrollo e internacionalización de la industria de TI.</a:t>
          </a:r>
          <a:endParaRPr lang="es-CL" sz="1500" kern="1200" dirty="0"/>
        </a:p>
      </dsp:txBody>
      <dsp:txXfrm>
        <a:off x="31984" y="3063043"/>
        <a:ext cx="6488760" cy="5912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9AE95-C293-4907-AC94-6C269AD0852D}">
      <dsp:nvSpPr>
        <dsp:cNvPr id="0" name=""/>
        <dsp:cNvSpPr/>
      </dsp:nvSpPr>
      <dsp:spPr>
        <a:xfrm>
          <a:off x="-6235552" y="-953916"/>
          <a:ext cx="7422462" cy="7422462"/>
        </a:xfrm>
        <a:prstGeom prst="blockArc">
          <a:avLst>
            <a:gd name="adj1" fmla="val 18900000"/>
            <a:gd name="adj2" fmla="val 2700000"/>
            <a:gd name="adj3" fmla="val 291"/>
          </a:avLst>
        </a:prstGeom>
        <a:noFill/>
        <a:ln w="25400" cap="flat" cmpd="sng" algn="ctr">
          <a:solidFill>
            <a:srgbClr val="00687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22D14F-7ECF-4802-BC9B-63B7234CAA41}">
      <dsp:nvSpPr>
        <dsp:cNvPr id="0" name=""/>
        <dsp:cNvSpPr/>
      </dsp:nvSpPr>
      <dsp:spPr>
        <a:xfrm>
          <a:off x="518585" y="344554"/>
          <a:ext cx="6884839" cy="689549"/>
        </a:xfrm>
        <a:prstGeom prst="rect">
          <a:avLst/>
        </a:prstGeom>
        <a:solidFill>
          <a:srgbClr val="0068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33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E2F0D9"/>
              </a:solidFill>
            </a:rPr>
            <a:t>Marco </a:t>
          </a:r>
          <a:r>
            <a:rPr lang="en-US" sz="2000" kern="1200" dirty="0" err="1">
              <a:solidFill>
                <a:srgbClr val="E2F0D9"/>
              </a:solidFill>
            </a:rPr>
            <a:t>regulatorio</a:t>
          </a:r>
          <a:r>
            <a:rPr lang="en-US" sz="2000" kern="1200" dirty="0">
              <a:solidFill>
                <a:srgbClr val="E2F0D9"/>
              </a:solidFill>
            </a:rPr>
            <a:t> y barreras </a:t>
          </a:r>
          <a:r>
            <a:rPr lang="en-US" sz="2000" kern="1200" dirty="0" err="1">
              <a:solidFill>
                <a:srgbClr val="E2F0D9"/>
              </a:solidFill>
            </a:rPr>
            <a:t>comerciales</a:t>
          </a:r>
          <a:endParaRPr lang="es-CL" sz="2000" kern="1200" dirty="0">
            <a:solidFill>
              <a:srgbClr val="E2F0D9"/>
            </a:solidFill>
          </a:endParaRPr>
        </a:p>
      </dsp:txBody>
      <dsp:txXfrm>
        <a:off x="518585" y="344554"/>
        <a:ext cx="6884839" cy="689549"/>
      </dsp:txXfrm>
    </dsp:sp>
    <dsp:sp modelId="{F1BACABA-1860-4731-8DCF-698F9B5B8B50}">
      <dsp:nvSpPr>
        <dsp:cNvPr id="0" name=""/>
        <dsp:cNvSpPr/>
      </dsp:nvSpPr>
      <dsp:spPr>
        <a:xfrm>
          <a:off x="87616" y="258360"/>
          <a:ext cx="861936" cy="861936"/>
        </a:xfrm>
        <a:prstGeom prst="ellipse">
          <a:avLst/>
        </a:prstGeom>
        <a:solidFill>
          <a:srgbClr val="81C3B9"/>
        </a:solidFill>
        <a:ln w="25400" cap="flat" cmpd="sng" algn="ctr">
          <a:solidFill>
            <a:srgbClr val="E2F0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98D3A-EFE5-485F-A992-723EFEF48D34}">
      <dsp:nvSpPr>
        <dsp:cNvPr id="0" name=""/>
        <dsp:cNvSpPr/>
      </dsp:nvSpPr>
      <dsp:spPr>
        <a:xfrm>
          <a:off x="1012696" y="1378547"/>
          <a:ext cx="6390728" cy="689549"/>
        </a:xfrm>
        <a:prstGeom prst="rect">
          <a:avLst/>
        </a:prstGeom>
        <a:solidFill>
          <a:srgbClr val="0068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33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E2F0D9"/>
              </a:solidFill>
            </a:rPr>
            <a:t>Regulaciones de Entrada, Salida y Barreras No Arancelarias</a:t>
          </a:r>
          <a:endParaRPr lang="es-CL" sz="2000" kern="1200" dirty="0">
            <a:solidFill>
              <a:srgbClr val="E2F0D9"/>
            </a:solidFill>
          </a:endParaRPr>
        </a:p>
      </dsp:txBody>
      <dsp:txXfrm>
        <a:off x="1012696" y="1378547"/>
        <a:ext cx="6390728" cy="689549"/>
      </dsp:txXfrm>
    </dsp:sp>
    <dsp:sp modelId="{B6F9F6AF-4160-4AD4-82E7-741561BDACC0}">
      <dsp:nvSpPr>
        <dsp:cNvPr id="0" name=""/>
        <dsp:cNvSpPr/>
      </dsp:nvSpPr>
      <dsp:spPr>
        <a:xfrm>
          <a:off x="581727" y="1292353"/>
          <a:ext cx="861936" cy="861936"/>
        </a:xfrm>
        <a:prstGeom prst="ellipse">
          <a:avLst/>
        </a:prstGeom>
        <a:solidFill>
          <a:srgbClr val="81C3B9"/>
        </a:solidFill>
        <a:ln w="25400" cap="flat" cmpd="sng" algn="ctr">
          <a:solidFill>
            <a:srgbClr val="E2F0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6957E-ABBC-47CE-908E-0F750C28CD77}">
      <dsp:nvSpPr>
        <dsp:cNvPr id="0" name=""/>
        <dsp:cNvSpPr/>
      </dsp:nvSpPr>
      <dsp:spPr>
        <a:xfrm>
          <a:off x="1164348" y="2412540"/>
          <a:ext cx="6239075" cy="689549"/>
        </a:xfrm>
        <a:prstGeom prst="rect">
          <a:avLst/>
        </a:prstGeom>
        <a:solidFill>
          <a:srgbClr val="0068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33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rgbClr val="E2F0D9"/>
              </a:solidFill>
            </a:rPr>
            <a:t>Mejora</a:t>
          </a:r>
          <a:r>
            <a:rPr lang="en-US" sz="2000" kern="1200" dirty="0">
              <a:solidFill>
                <a:srgbClr val="E2F0D9"/>
              </a:solidFill>
            </a:rPr>
            <a:t> en las </a:t>
          </a:r>
          <a:r>
            <a:rPr lang="en-US" sz="2000" kern="1200" dirty="0" err="1">
              <a:solidFill>
                <a:srgbClr val="E2F0D9"/>
              </a:solidFill>
            </a:rPr>
            <a:t>herramientas</a:t>
          </a:r>
          <a:r>
            <a:rPr lang="en-US" sz="2000" kern="1200" dirty="0">
              <a:solidFill>
                <a:srgbClr val="E2F0D9"/>
              </a:solidFill>
            </a:rPr>
            <a:t> de </a:t>
          </a:r>
          <a:r>
            <a:rPr lang="en-US" sz="2000" kern="1200" dirty="0" err="1">
              <a:solidFill>
                <a:srgbClr val="E2F0D9"/>
              </a:solidFill>
            </a:rPr>
            <a:t>rastreo</a:t>
          </a:r>
          <a:r>
            <a:rPr lang="en-US" sz="2000" kern="1200" dirty="0">
              <a:solidFill>
                <a:srgbClr val="E2F0D9"/>
              </a:solidFill>
            </a:rPr>
            <a:t> y de </a:t>
          </a:r>
          <a:r>
            <a:rPr lang="en-US" sz="2000" kern="1200" dirty="0" err="1">
              <a:solidFill>
                <a:srgbClr val="E2F0D9"/>
              </a:solidFill>
            </a:rPr>
            <a:t>apoyo</a:t>
          </a:r>
          <a:r>
            <a:rPr lang="en-US" sz="2000" kern="1200" dirty="0">
              <a:solidFill>
                <a:srgbClr val="E2F0D9"/>
              </a:solidFill>
            </a:rPr>
            <a:t> </a:t>
          </a:r>
          <a:endParaRPr lang="es-CL" sz="2000" kern="1200" dirty="0"/>
        </a:p>
      </dsp:txBody>
      <dsp:txXfrm>
        <a:off x="1164348" y="2412540"/>
        <a:ext cx="6239075" cy="689549"/>
      </dsp:txXfrm>
    </dsp:sp>
    <dsp:sp modelId="{12C49043-37FB-4A32-B170-9BB17DC1F06B}">
      <dsp:nvSpPr>
        <dsp:cNvPr id="0" name=""/>
        <dsp:cNvSpPr/>
      </dsp:nvSpPr>
      <dsp:spPr>
        <a:xfrm>
          <a:off x="733380" y="2326346"/>
          <a:ext cx="861936" cy="861936"/>
        </a:xfrm>
        <a:prstGeom prst="ellipse">
          <a:avLst/>
        </a:prstGeom>
        <a:solidFill>
          <a:srgbClr val="81C3B9"/>
        </a:solidFill>
        <a:ln w="25400" cap="flat" cmpd="sng" algn="ctr">
          <a:solidFill>
            <a:srgbClr val="E2F0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4CC7B5-0CCD-431B-B837-249DE1D44C7C}">
      <dsp:nvSpPr>
        <dsp:cNvPr id="0" name=""/>
        <dsp:cNvSpPr/>
      </dsp:nvSpPr>
      <dsp:spPr>
        <a:xfrm>
          <a:off x="1012696" y="3446533"/>
          <a:ext cx="6390728" cy="689549"/>
        </a:xfrm>
        <a:prstGeom prst="rect">
          <a:avLst/>
        </a:prstGeom>
        <a:solidFill>
          <a:srgbClr val="0068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33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de datos y rendimientos de ventas</a:t>
          </a:r>
          <a:endParaRPr lang="es-CL" sz="2000" kern="1200" dirty="0"/>
        </a:p>
      </dsp:txBody>
      <dsp:txXfrm>
        <a:off x="1012696" y="3446533"/>
        <a:ext cx="6390728" cy="689549"/>
      </dsp:txXfrm>
    </dsp:sp>
    <dsp:sp modelId="{2B5B5CF5-6825-433C-B3F9-DF5C62641CA2}">
      <dsp:nvSpPr>
        <dsp:cNvPr id="0" name=""/>
        <dsp:cNvSpPr/>
      </dsp:nvSpPr>
      <dsp:spPr>
        <a:xfrm>
          <a:off x="581727" y="3360339"/>
          <a:ext cx="861936" cy="861936"/>
        </a:xfrm>
        <a:prstGeom prst="ellipse">
          <a:avLst/>
        </a:prstGeom>
        <a:solidFill>
          <a:srgbClr val="81C3B9"/>
        </a:solidFill>
        <a:ln w="25400" cap="flat" cmpd="sng" algn="ctr">
          <a:solidFill>
            <a:srgbClr val="E2F0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ED655-0CE6-4165-B520-A5BBB50711E8}">
      <dsp:nvSpPr>
        <dsp:cNvPr id="0" name=""/>
        <dsp:cNvSpPr/>
      </dsp:nvSpPr>
      <dsp:spPr>
        <a:xfrm>
          <a:off x="518585" y="4480526"/>
          <a:ext cx="6884839" cy="689549"/>
        </a:xfrm>
        <a:prstGeom prst="rect">
          <a:avLst/>
        </a:prstGeom>
        <a:solidFill>
          <a:srgbClr val="0068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33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Desarrollo de una plataforma Marketplace para la AP</a:t>
          </a:r>
          <a:endParaRPr lang="es-CL" sz="2000" kern="1200" dirty="0"/>
        </a:p>
      </dsp:txBody>
      <dsp:txXfrm>
        <a:off x="518585" y="4480526"/>
        <a:ext cx="6884839" cy="689549"/>
      </dsp:txXfrm>
    </dsp:sp>
    <dsp:sp modelId="{D9DA9294-EAE3-453C-AEB6-D9BFE9A4D0A4}">
      <dsp:nvSpPr>
        <dsp:cNvPr id="0" name=""/>
        <dsp:cNvSpPr/>
      </dsp:nvSpPr>
      <dsp:spPr>
        <a:xfrm>
          <a:off x="87616" y="4394332"/>
          <a:ext cx="861936" cy="861936"/>
        </a:xfrm>
        <a:prstGeom prst="ellipse">
          <a:avLst/>
        </a:prstGeom>
        <a:solidFill>
          <a:srgbClr val="81C3B9"/>
        </a:solidFill>
        <a:ln w="25400" cap="flat" cmpd="sng" algn="ctr">
          <a:solidFill>
            <a:srgbClr val="E2F0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4898" cy="495638"/>
          </a:xfrm>
          <a:prstGeom prst="rect">
            <a:avLst/>
          </a:prstGeom>
        </p:spPr>
        <p:txBody>
          <a:bodyPr vert="horz" lIns="91569" tIns="45785" rIns="91569" bIns="45785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064" y="2"/>
            <a:ext cx="2944898" cy="495638"/>
          </a:xfrm>
          <a:prstGeom prst="rect">
            <a:avLst/>
          </a:prstGeom>
        </p:spPr>
        <p:txBody>
          <a:bodyPr vert="horz" lIns="91569" tIns="45785" rIns="91569" bIns="45785" rtlCol="0"/>
          <a:lstStyle>
            <a:lvl1pPr algn="r">
              <a:defRPr sz="1200"/>
            </a:lvl1pPr>
          </a:lstStyle>
          <a:p>
            <a:fld id="{2EB12414-5BB5-46DF-BDA7-A10C956AC0CB}" type="datetimeFigureOut">
              <a:rPr lang="es-CL" smtClean="0"/>
              <a:pPr/>
              <a:t>20-12-2023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08671"/>
            <a:ext cx="2944898" cy="495638"/>
          </a:xfrm>
          <a:prstGeom prst="rect">
            <a:avLst/>
          </a:prstGeom>
        </p:spPr>
        <p:txBody>
          <a:bodyPr vert="horz" lIns="91569" tIns="45785" rIns="91569" bIns="45785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064" y="9408671"/>
            <a:ext cx="2944898" cy="495638"/>
          </a:xfrm>
          <a:prstGeom prst="rect">
            <a:avLst/>
          </a:prstGeom>
        </p:spPr>
        <p:txBody>
          <a:bodyPr vert="horz" lIns="91569" tIns="45785" rIns="91569" bIns="45785" rtlCol="0" anchor="b"/>
          <a:lstStyle>
            <a:lvl1pPr algn="r">
              <a:defRPr sz="1200"/>
            </a:lvl1pPr>
          </a:lstStyle>
          <a:p>
            <a:fld id="{BE2AF2E4-DF02-49BA-8014-96F75FD537C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265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 txBox="1">
            <a:spLocks noGrp="1"/>
          </p:cNvSpPr>
          <p:nvPr>
            <p:ph type="hdr" sz="quarter"/>
          </p:nvPr>
        </p:nvSpPr>
        <p:spPr>
          <a:xfrm>
            <a:off x="2" y="1"/>
            <a:ext cx="2944283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3308" tIns="46654" rIns="93308" bIns="46654" anchor="t" anchorCtr="0" compatLnSpc="1"/>
          <a:lstStyle>
            <a:lvl1pPr marL="0" marR="0" lvl="0" indent="0" algn="l" defTabSz="93308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ES"/>
          </a:p>
        </p:txBody>
      </p:sp>
      <p:sp>
        <p:nvSpPr>
          <p:cNvPr id="3" name="2 Marcador de fecha"/>
          <p:cNvSpPr txBox="1">
            <a:spLocks noGrp="1"/>
          </p:cNvSpPr>
          <p:nvPr>
            <p:ph type="dt" idx="1"/>
          </p:nvPr>
        </p:nvSpPr>
        <p:spPr>
          <a:xfrm>
            <a:off x="3848642" y="1"/>
            <a:ext cx="2944283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3308" tIns="46654" rIns="93308" bIns="46654" anchor="t" anchorCtr="0" compatLnSpc="1"/>
          <a:lstStyle>
            <a:lvl1pPr marL="0" marR="0" lvl="0" indent="0" algn="r" defTabSz="93308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9C17DD5-C819-46F6-9B39-ECE3F56C2BC2}" type="datetime1">
              <a:rPr lang="es-ES"/>
              <a:pPr lvl="0"/>
              <a:t>20/12/2023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4 Marcador de notas"/>
          <p:cNvSpPr txBox="1">
            <a:spLocks noGrp="1"/>
          </p:cNvSpPr>
          <p:nvPr>
            <p:ph type="body" sz="quarter" idx="3"/>
          </p:nvPr>
        </p:nvSpPr>
        <p:spPr>
          <a:xfrm>
            <a:off x="679451" y="4705351"/>
            <a:ext cx="5435600" cy="4457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3308" tIns="46654" rIns="93308" bIns="46654" anchor="t" anchorCtr="0" compatLnSpc="1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 txBox="1">
            <a:spLocks noGrp="1"/>
          </p:cNvSpPr>
          <p:nvPr>
            <p:ph type="ftr" sz="quarter" idx="4"/>
          </p:nvPr>
        </p:nvSpPr>
        <p:spPr>
          <a:xfrm>
            <a:off x="2" y="9408977"/>
            <a:ext cx="2944283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3308" tIns="46654" rIns="93308" bIns="46654" anchor="b" anchorCtr="0" compatLnSpc="1"/>
          <a:lstStyle>
            <a:lvl1pPr marL="0" marR="0" lvl="0" indent="0" algn="l" defTabSz="93308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ES"/>
          </a:p>
        </p:txBody>
      </p:sp>
      <p:sp>
        <p:nvSpPr>
          <p:cNvPr id="7" name="6 Marcador de número de diapositiva"/>
          <p:cNvSpPr txBox="1">
            <a:spLocks noGrp="1"/>
          </p:cNvSpPr>
          <p:nvPr>
            <p:ph type="sldNum" sz="quarter" idx="5"/>
          </p:nvPr>
        </p:nvSpPr>
        <p:spPr>
          <a:xfrm>
            <a:off x="3848642" y="9408977"/>
            <a:ext cx="2944283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3308" tIns="46654" rIns="93308" bIns="46654" anchor="b" anchorCtr="0" compatLnSpc="1"/>
          <a:lstStyle>
            <a:lvl1pPr marL="0" marR="0" lvl="0" indent="0" algn="r" defTabSz="93308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10D365D-D750-4CEC-96A7-77C56D9AA609}" type="slidenum">
              <a:rPr/>
              <a:pPr lv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27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10D365D-D750-4CEC-96A7-77C56D9AA609}" type="slidenum">
              <a:rPr lang="es-CL" smtClean="0"/>
              <a:pPr lvl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43298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10D365D-D750-4CEC-96A7-77C56D9AA609}" type="slidenum">
              <a:rPr lang="es-CL" smtClean="0"/>
              <a:pPr lvl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4583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10D365D-D750-4CEC-96A7-77C56D9AA609}" type="slidenum">
              <a:rPr lang="es-CL" smtClean="0"/>
              <a:pPr lvl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0763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10D365D-D750-4CEC-96A7-77C56D9AA609}" type="slidenum">
              <a:rPr lang="es-CL" smtClean="0"/>
              <a:pPr lvl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2947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10D365D-D750-4CEC-96A7-77C56D9AA609}" type="slidenum">
              <a:rPr lang="es-CL" smtClean="0"/>
              <a:pPr lvl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4351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401D9-1871-4508-B43B-7B07274A88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36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10D365D-D750-4CEC-96A7-77C56D9AA609}" type="slidenum">
              <a:rPr lang="es-CL" smtClean="0"/>
              <a:pPr lvl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1725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6FA762-B2B1-4FA9-9829-A906E66C229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01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6FA762-B2B1-4FA9-9829-A906E66C229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4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10D365D-D750-4CEC-96A7-77C56D9AA609}" type="slidenum">
              <a:rPr lang="es-CL" smtClean="0"/>
              <a:pPr lvl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0337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10D365D-D750-4CEC-96A7-77C56D9AA609}" type="slidenum">
              <a:rPr lang="es-CL" smtClean="0"/>
              <a:pPr lvl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7404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10D365D-D750-4CEC-96A7-77C56D9AA609}" type="slidenum">
              <a:rPr lang="es-CL" smtClean="0"/>
              <a:pPr lvl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8314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10D365D-D750-4CEC-96A7-77C56D9AA609}" type="slidenum">
              <a:rPr lang="es-CL" smtClean="0"/>
              <a:pPr lvl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7064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C478-C854-4176-A63D-6008C4EAD1B2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20-12-2023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5A4F-35F8-4272-9F9F-6BC9987EF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5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4EC1-E5BC-4019-BB90-3BA8F5E10B1C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20-12-2023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5A4F-35F8-4272-9F9F-6BC9987EF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9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26C4-B5BF-444D-A997-50CC6BAC635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20-12-2023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5A4F-35F8-4272-9F9F-6BC9987EF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77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486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360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11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685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63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75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6931-1482-41F0-92C8-B38FED167BF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20-12-2023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5A4F-35F8-4272-9F9F-6BC9987EF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6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8444-6EE8-4F73-ACB4-072763C5E296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20-12-2023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5A4F-35F8-4272-9F9F-6BC9987EF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6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9697-3D79-4B81-B219-6C2F77347AA3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20-12-2023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5A4F-35F8-4272-9F9F-6BC9987EF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7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ABF34-569E-458F-9A26-B54DE26CFD67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20-12-2023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5A4F-35F8-4272-9F9F-6BC9987EF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8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9F507-F688-4070-88B4-FA24D671E452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20-12-2023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5A4F-35F8-4272-9F9F-6BC9987EF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0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2AEB-79DE-44BA-9C24-70B876CC3EBB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20-12-2023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5A4F-35F8-4272-9F9F-6BC9987EF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A430-ADE1-4172-94C1-16DF559B408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20-12-2023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5A4F-35F8-4272-9F9F-6BC9987EF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8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86F8-B9C2-4B99-B71A-CBF3C2C656DA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20-12-2023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5A4F-35F8-4272-9F9F-6BC9987EF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13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233C5-F389-4289-80FD-42B1A417F8A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20-12-2023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C5A4F-35F8-4272-9F9F-6BC9987EF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5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25" r:id="rId12"/>
    <p:sldLayoutId id="2147483789" r:id="rId13"/>
    <p:sldLayoutId id="2147483712" r:id="rId14"/>
    <p:sldLayoutId id="2147483738" r:id="rId15"/>
    <p:sldLayoutId id="2147483751" r:id="rId16"/>
    <p:sldLayoutId id="2147483673" r:id="rId1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6.png"/><Relationship Id="rId5" Type="http://schemas.openxmlformats.org/officeDocument/2006/relationships/diagramData" Target="../diagrams/data2.xml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microsoft.com/office/2007/relationships/diagramDrawing" Target="../diagrams/drawing3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folletos sobre una mesa&#10;&#10;Descripción generada automáticamente con confianza media">
            <a:extLst>
              <a:ext uri="{FF2B5EF4-FFF2-40B4-BE49-F238E27FC236}">
                <a16:creationId xmlns:a16="http://schemas.microsoft.com/office/drawing/2014/main" id="{E3E24983-DBE0-4443-BA61-97984E2AA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F788F33E-F0C8-423C-8DB4-D957E06F5C7F}"/>
              </a:ext>
            </a:extLst>
          </p:cNvPr>
          <p:cNvSpPr/>
          <p:nvPr/>
        </p:nvSpPr>
        <p:spPr>
          <a:xfrm>
            <a:off x="0" y="6274186"/>
            <a:ext cx="12191999" cy="583813"/>
          </a:xfrm>
          <a:prstGeom prst="rect">
            <a:avLst/>
          </a:prstGeom>
          <a:solidFill>
            <a:srgbClr val="02101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5DBC235-CC67-4846-8F5F-6CED0EBDC293}"/>
              </a:ext>
            </a:extLst>
          </p:cNvPr>
          <p:cNvSpPr/>
          <p:nvPr/>
        </p:nvSpPr>
        <p:spPr>
          <a:xfrm>
            <a:off x="551384" y="836712"/>
            <a:ext cx="7056784" cy="1008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9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lang="es-CL" sz="3200" b="1" spc="100" dirty="0">
                <a:solidFill>
                  <a:schemeClr val="bg1"/>
                </a:solidFill>
              </a:rPr>
              <a:t>MERCADO DIGITAL REGIONAL (MDR)</a:t>
            </a:r>
          </a:p>
          <a:p>
            <a:pPr>
              <a:lnSpc>
                <a:spcPts val="4000"/>
              </a:lnSpc>
            </a:pPr>
            <a:r>
              <a:rPr lang="es-CL" sz="2400" b="1" spc="1020" dirty="0">
                <a:solidFill>
                  <a:srgbClr val="FFD85B"/>
                </a:solidFill>
              </a:rPr>
              <a:t>ALIANZA DEL PACIFICO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508302A-5D77-4F26-8991-1947F8AA6E51}"/>
              </a:ext>
            </a:extLst>
          </p:cNvPr>
          <p:cNvGrpSpPr/>
          <p:nvPr/>
        </p:nvGrpSpPr>
        <p:grpSpPr>
          <a:xfrm>
            <a:off x="10733038" y="5570616"/>
            <a:ext cx="1123602" cy="1026736"/>
            <a:chOff x="10078852" y="4265241"/>
            <a:chExt cx="1339626" cy="1224136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A2498ACB-1E3B-4423-99F5-DB6BE37EA612}"/>
                </a:ext>
              </a:extLst>
            </p:cNvPr>
            <p:cNvSpPr/>
            <p:nvPr/>
          </p:nvSpPr>
          <p:spPr>
            <a:xfrm>
              <a:off x="10078852" y="4265241"/>
              <a:ext cx="1339626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09C4E773-A372-45C5-A8C8-4BC848DEC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06570" y="4292490"/>
              <a:ext cx="1289496" cy="1169638"/>
            </a:xfrm>
            <a:prstGeom prst="rect">
              <a:avLst/>
            </a:prstGeom>
            <a:effectLst/>
          </p:spPr>
        </p:pic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BDFCE5F-0E55-41B6-A2F9-6AC8917201B5}"/>
              </a:ext>
            </a:extLst>
          </p:cNvPr>
          <p:cNvSpPr/>
          <p:nvPr/>
        </p:nvSpPr>
        <p:spPr>
          <a:xfrm>
            <a:off x="645418" y="1386486"/>
            <a:ext cx="11546582" cy="45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CA8CC37-07DC-476A-AC84-0AE7C7F1280B}"/>
              </a:ext>
            </a:extLst>
          </p:cNvPr>
          <p:cNvSpPr txBox="1"/>
          <p:nvPr/>
        </p:nvSpPr>
        <p:spPr>
          <a:xfrm>
            <a:off x="549836" y="6309320"/>
            <a:ext cx="56901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bg1"/>
                </a:solidFill>
              </a:rPr>
              <a:t>Alejandro </a:t>
            </a:r>
            <a:r>
              <a:rPr lang="es-CL" sz="1200" b="1" dirty="0" err="1">
                <a:solidFill>
                  <a:schemeClr val="bg1"/>
                </a:solidFill>
              </a:rPr>
              <a:t>Buvinic</a:t>
            </a:r>
            <a:endParaRPr lang="es-CL" sz="1200" b="1" dirty="0">
              <a:solidFill>
                <a:schemeClr val="bg1"/>
              </a:solidFill>
            </a:endParaRPr>
          </a:p>
          <a:p>
            <a:r>
              <a:rPr lang="es-CL" sz="1200" b="1" spc="100" dirty="0">
                <a:solidFill>
                  <a:schemeClr val="bg1"/>
                </a:solidFill>
              </a:rPr>
              <a:t>Jefe Departamento Inversiones, Servicios y Economía Digital</a:t>
            </a:r>
          </a:p>
          <a:p>
            <a:endParaRPr lang="es-CL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16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1A57612-E06D-4A0A-8A71-9A664415F799}"/>
              </a:ext>
            </a:extLst>
          </p:cNvPr>
          <p:cNvSpPr/>
          <p:nvPr/>
        </p:nvSpPr>
        <p:spPr>
          <a:xfrm>
            <a:off x="-27308" y="1078619"/>
            <a:ext cx="12192000" cy="5766079"/>
          </a:xfrm>
          <a:prstGeom prst="rect">
            <a:avLst/>
          </a:prstGeom>
          <a:solidFill>
            <a:srgbClr val="289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D4C47CE-1F54-4E44-9349-08A173325477}"/>
              </a:ext>
            </a:extLst>
          </p:cNvPr>
          <p:cNvSpPr/>
          <p:nvPr/>
        </p:nvSpPr>
        <p:spPr>
          <a:xfrm>
            <a:off x="1524000" y="349357"/>
            <a:ext cx="3851920" cy="55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4D2CD17-FF10-458C-B4B6-2E3F226030FA}"/>
              </a:ext>
            </a:extLst>
          </p:cNvPr>
          <p:cNvSpPr/>
          <p:nvPr/>
        </p:nvSpPr>
        <p:spPr>
          <a:xfrm>
            <a:off x="461628" y="1484785"/>
            <a:ext cx="5346340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400" dirty="0">
                <a:solidFill>
                  <a:schemeClr val="bg1"/>
                </a:solidFill>
              </a:rPr>
              <a:t>El Grupo Técnico de Agenda Digital (GTAD) desde el año 2018 ha venido trabajando sobre estudios a las Barreras al Comercio Electrónico, asociados al análisis del área logística y de los medios de pagos.</a:t>
            </a:r>
            <a:endParaRPr lang="es-CL" sz="2400" dirty="0">
              <a:solidFill>
                <a:schemeClr val="bg1"/>
              </a:solidFill>
            </a:endParaRPr>
          </a:p>
        </p:txBody>
      </p:sp>
      <p:pic>
        <p:nvPicPr>
          <p:cNvPr id="6" name="Imagen 5" descr="Imagen que contiene exterior, cielo&#10;&#10;Descripción generada automáticamente">
            <a:extLst>
              <a:ext uri="{FF2B5EF4-FFF2-40B4-BE49-F238E27FC236}">
                <a16:creationId xmlns:a16="http://schemas.microsoft.com/office/drawing/2014/main" id="{9DBBDDDE-33B0-41D8-99F0-69BB77D51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83920"/>
          <a:stretch/>
        </p:blipFill>
        <p:spPr>
          <a:xfrm>
            <a:off x="0" y="-6640"/>
            <a:ext cx="12192000" cy="110283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3D6B421-AF75-47E6-A24C-54BAD902D990}"/>
              </a:ext>
            </a:extLst>
          </p:cNvPr>
          <p:cNvSpPr txBox="1"/>
          <p:nvPr/>
        </p:nvSpPr>
        <p:spPr>
          <a:xfrm>
            <a:off x="461628" y="359418"/>
            <a:ext cx="51125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b="1" spc="150" dirty="0">
                <a:solidFill>
                  <a:schemeClr val="bg1"/>
                </a:solidFill>
              </a:rPr>
              <a:t>¿CÓMO SE LOGRA?</a:t>
            </a:r>
            <a:endParaRPr lang="es-CL" sz="2000" b="1" spc="100" dirty="0">
              <a:solidFill>
                <a:schemeClr val="bg1"/>
              </a:solidFill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0AE4E46-C7DE-454A-8AE1-C4B2F74D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3147" y="-6640"/>
            <a:ext cx="1831606" cy="127416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1C19DC0-7738-48EE-A32E-AB3908D6EAE3}"/>
              </a:ext>
            </a:extLst>
          </p:cNvPr>
          <p:cNvSpPr/>
          <p:nvPr/>
        </p:nvSpPr>
        <p:spPr>
          <a:xfrm>
            <a:off x="191344" y="1361823"/>
            <a:ext cx="6048672" cy="2931273"/>
          </a:xfrm>
          <a:prstGeom prst="round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14E9A0D-BB40-DC5D-BF69-7A40D2647CCE}"/>
              </a:ext>
            </a:extLst>
          </p:cNvPr>
          <p:cNvSpPr/>
          <p:nvPr/>
        </p:nvSpPr>
        <p:spPr>
          <a:xfrm>
            <a:off x="6206386" y="3826407"/>
            <a:ext cx="5346340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400" dirty="0">
                <a:solidFill>
                  <a:schemeClr val="bg1"/>
                </a:solidFill>
              </a:rPr>
              <a:t>Posteriormente durante el año 2022 el Comité de Facilitación al Comercio también ha realizado estudios asociados a la facilitación del comercio transfronterizo electrónico.</a:t>
            </a:r>
            <a:endParaRPr lang="es-CL" sz="2400" dirty="0">
              <a:solidFill>
                <a:schemeClr val="bg1"/>
              </a:solidFill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26874A4D-2216-0A73-C036-20114457CF98}"/>
              </a:ext>
            </a:extLst>
          </p:cNvPr>
          <p:cNvSpPr/>
          <p:nvPr/>
        </p:nvSpPr>
        <p:spPr>
          <a:xfrm>
            <a:off x="5807968" y="3692919"/>
            <a:ext cx="6048672" cy="2931273"/>
          </a:xfrm>
          <a:prstGeom prst="round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Picture 2" descr="C:\Documents and Settings\mubilla\Mis documentos\PROYECTOS\DIRECON_2017\Depto_Estudios_2017\Presentaciones\Alianza_Pacifico\FOTOS\34323270995_f170481082_k.jpg">
            <a:extLst>
              <a:ext uri="{FF2B5EF4-FFF2-40B4-BE49-F238E27FC236}">
                <a16:creationId xmlns:a16="http://schemas.microsoft.com/office/drawing/2014/main" id="{B1CF4421-54CD-CE28-6B6C-A40ADFF8E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2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r="15133" b="18686"/>
          <a:stretch/>
        </p:blipFill>
        <p:spPr bwMode="auto">
          <a:xfrm>
            <a:off x="6253371" y="1078619"/>
            <a:ext cx="5938629" cy="2588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8545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Imagen que contiene tabla, persona, interior, hombre&#10;&#10;Descripción generada automáticamente">
            <a:extLst>
              <a:ext uri="{FF2B5EF4-FFF2-40B4-BE49-F238E27FC236}">
                <a16:creationId xmlns:a16="http://schemas.microsoft.com/office/drawing/2014/main" id="{01447593-85D2-3F88-7D8C-FFC78DE001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6818862" y="1082226"/>
            <a:ext cx="5373137" cy="5775774"/>
          </a:xfrm>
          <a:prstGeom prst="rect">
            <a:avLst/>
          </a:prstGeom>
        </p:spPr>
      </p:pic>
      <p:pic>
        <p:nvPicPr>
          <p:cNvPr id="18" name="Imagen 17" descr="Imagen que contiene objeto de exteriores, web&#10;&#10;Descripción generada con confianza muy alta">
            <a:extLst>
              <a:ext uri="{FF2B5EF4-FFF2-40B4-BE49-F238E27FC236}">
                <a16:creationId xmlns:a16="http://schemas.microsoft.com/office/drawing/2014/main" id="{A84BFEB6-D67F-4F8B-A088-97F68ABD1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" b="13456"/>
          <a:stretch/>
        </p:blipFill>
        <p:spPr>
          <a:xfrm rot="16702285">
            <a:off x="7122803" y="2191577"/>
            <a:ext cx="6397654" cy="3629532"/>
          </a:xfrm>
          <a:prstGeom prst="rect">
            <a:avLst/>
          </a:prstGeom>
          <a:effectLst/>
        </p:spPr>
      </p:pic>
      <p:pic>
        <p:nvPicPr>
          <p:cNvPr id="14" name="Imagen 13" descr="Imagen que contiene exterior, cielo&#10;&#10;Descripción generada automáticamente">
            <a:extLst>
              <a:ext uri="{FF2B5EF4-FFF2-40B4-BE49-F238E27FC236}">
                <a16:creationId xmlns:a16="http://schemas.microsoft.com/office/drawing/2014/main" id="{660FB3F5-B928-4DD1-8FB8-4B0D32D350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b="83920"/>
          <a:stretch/>
        </p:blipFill>
        <p:spPr>
          <a:xfrm>
            <a:off x="0" y="-6640"/>
            <a:ext cx="12192000" cy="1102834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981201" y="238352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s-CL" altLang="es-CL">
                <a:latin typeface="Arial" pitchFamily="34" charset="0"/>
                <a:cs typeface="Arial" pitchFamily="34" charset="0"/>
              </a:rPr>
            </a:br>
            <a:endParaRPr lang="es-CL" altLang="es-CL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DD6B00CF-62FA-4BCB-98A5-7D8594642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3147" y="-6640"/>
            <a:ext cx="1831606" cy="12741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EEDBDE5-AD69-45F2-8730-DD63643671F0}"/>
              </a:ext>
            </a:extLst>
          </p:cNvPr>
          <p:cNvSpPr txBox="1"/>
          <p:nvPr/>
        </p:nvSpPr>
        <p:spPr>
          <a:xfrm>
            <a:off x="479376" y="360111"/>
            <a:ext cx="302433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b="1" spc="150" dirty="0">
                <a:solidFill>
                  <a:schemeClr val="bg1"/>
                </a:solidFill>
              </a:rPr>
              <a:t>HOJA DE RUTA MDR</a:t>
            </a:r>
            <a:endParaRPr lang="es-CL" sz="2000" b="1" spc="100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C3B046-6815-63CA-E144-C80C52276D3E}"/>
              </a:ext>
            </a:extLst>
          </p:cNvPr>
          <p:cNvSpPr txBox="1"/>
          <p:nvPr/>
        </p:nvSpPr>
        <p:spPr>
          <a:xfrm>
            <a:off x="618851" y="1858602"/>
            <a:ext cx="5769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>
                <a:solidFill>
                  <a:srgbClr val="1F497D"/>
                </a:solidFill>
              </a:rPr>
              <a:t>AÑO 2022 SE ELABORA EL PLAN OPERATIVO Y PLAN 2023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7BBE536-3A66-61E5-8134-9D4CAEFD18B9}"/>
              </a:ext>
            </a:extLst>
          </p:cNvPr>
          <p:cNvSpPr txBox="1"/>
          <p:nvPr/>
        </p:nvSpPr>
        <p:spPr>
          <a:xfrm>
            <a:off x="618851" y="2620922"/>
            <a:ext cx="6023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>
                <a:solidFill>
                  <a:srgbClr val="1F497D"/>
                </a:solidFill>
              </a:rPr>
              <a:t>DEFINEN LOS PRODUCTOS RELACIONADOS CON EL MDR A TRAVÉS DE ENTREVISTAS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C9E9B9E-2B99-8B9C-1CD7-63CBDFDA4CD9}"/>
              </a:ext>
            </a:extLst>
          </p:cNvPr>
          <p:cNvSpPr txBox="1"/>
          <p:nvPr/>
        </p:nvSpPr>
        <p:spPr>
          <a:xfrm>
            <a:off x="618850" y="3463772"/>
            <a:ext cx="6023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>
                <a:solidFill>
                  <a:srgbClr val="1F497D"/>
                </a:solidFill>
              </a:rPr>
              <a:t>SE HAN CREADO MÁS DE 111 PRODUCTOS DISTRIBUIDOS EN LOS 3 PILARES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574A3C3-2D5D-9EDB-3EE2-605727AD77A4}"/>
              </a:ext>
            </a:extLst>
          </p:cNvPr>
          <p:cNvSpPr txBox="1"/>
          <p:nvPr/>
        </p:nvSpPr>
        <p:spPr>
          <a:xfrm>
            <a:off x="591217" y="4343767"/>
            <a:ext cx="6023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>
                <a:solidFill>
                  <a:srgbClr val="1F497D"/>
                </a:solidFill>
              </a:rPr>
              <a:t>AÑO 2024 CONVOCARÁ A REUNIÓN PRESENCIAL PARA TRABAJAR SOBRE MDR 2.0</a:t>
            </a:r>
          </a:p>
        </p:txBody>
      </p:sp>
      <p:sp>
        <p:nvSpPr>
          <p:cNvPr id="12" name="Flecha: cheurón 11">
            <a:extLst>
              <a:ext uri="{FF2B5EF4-FFF2-40B4-BE49-F238E27FC236}">
                <a16:creationId xmlns:a16="http://schemas.microsoft.com/office/drawing/2014/main" id="{18D4350C-60FF-73F6-1A55-794AF9238EC8}"/>
              </a:ext>
            </a:extLst>
          </p:cNvPr>
          <p:cNvSpPr/>
          <p:nvPr/>
        </p:nvSpPr>
        <p:spPr>
          <a:xfrm>
            <a:off x="414927" y="2685761"/>
            <a:ext cx="216024" cy="216024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3" name="Flecha: cheurón 12">
            <a:extLst>
              <a:ext uri="{FF2B5EF4-FFF2-40B4-BE49-F238E27FC236}">
                <a16:creationId xmlns:a16="http://schemas.microsoft.com/office/drawing/2014/main" id="{861125E0-F54C-B24B-A541-C91BBF83C1B2}"/>
              </a:ext>
            </a:extLst>
          </p:cNvPr>
          <p:cNvSpPr/>
          <p:nvPr/>
        </p:nvSpPr>
        <p:spPr>
          <a:xfrm>
            <a:off x="414927" y="3518274"/>
            <a:ext cx="216024" cy="216024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5" name="Flecha: cheurón 14">
            <a:extLst>
              <a:ext uri="{FF2B5EF4-FFF2-40B4-BE49-F238E27FC236}">
                <a16:creationId xmlns:a16="http://schemas.microsoft.com/office/drawing/2014/main" id="{64917F53-15D1-C7D1-D842-D1FE2CF06C5C}"/>
              </a:ext>
            </a:extLst>
          </p:cNvPr>
          <p:cNvSpPr/>
          <p:nvPr/>
        </p:nvSpPr>
        <p:spPr>
          <a:xfrm>
            <a:off x="414927" y="4432674"/>
            <a:ext cx="216024" cy="216024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33352249-06E2-EAA1-6050-223E51D06488}"/>
              </a:ext>
            </a:extLst>
          </p:cNvPr>
          <p:cNvCxnSpPr>
            <a:cxnSpLocks/>
          </p:cNvCxnSpPr>
          <p:nvPr/>
        </p:nvCxnSpPr>
        <p:spPr>
          <a:xfrm>
            <a:off x="662956" y="2363566"/>
            <a:ext cx="5951984" cy="0"/>
          </a:xfrm>
          <a:prstGeom prst="line">
            <a:avLst/>
          </a:prstGeom>
          <a:ln w="12700">
            <a:solidFill>
              <a:srgbClr val="FF66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997F0352-7848-5D96-F580-714E4245D0E9}"/>
              </a:ext>
            </a:extLst>
          </p:cNvPr>
          <p:cNvCxnSpPr>
            <a:cxnSpLocks/>
          </p:cNvCxnSpPr>
          <p:nvPr/>
        </p:nvCxnSpPr>
        <p:spPr>
          <a:xfrm>
            <a:off x="662956" y="3264318"/>
            <a:ext cx="5951984" cy="0"/>
          </a:xfrm>
          <a:prstGeom prst="line">
            <a:avLst/>
          </a:prstGeom>
          <a:ln w="12700">
            <a:solidFill>
              <a:srgbClr val="FF66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echa: cheurón 20">
            <a:extLst>
              <a:ext uri="{FF2B5EF4-FFF2-40B4-BE49-F238E27FC236}">
                <a16:creationId xmlns:a16="http://schemas.microsoft.com/office/drawing/2014/main" id="{BA0EBD61-8C9D-A1C6-92D0-E6F477660D71}"/>
              </a:ext>
            </a:extLst>
          </p:cNvPr>
          <p:cNvSpPr/>
          <p:nvPr/>
        </p:nvSpPr>
        <p:spPr>
          <a:xfrm>
            <a:off x="402826" y="1922691"/>
            <a:ext cx="216024" cy="216024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37B1015-BCDB-B8C0-F1A5-5A6D277C40E7}"/>
              </a:ext>
            </a:extLst>
          </p:cNvPr>
          <p:cNvCxnSpPr>
            <a:cxnSpLocks/>
          </p:cNvCxnSpPr>
          <p:nvPr/>
        </p:nvCxnSpPr>
        <p:spPr>
          <a:xfrm>
            <a:off x="630951" y="4221088"/>
            <a:ext cx="5951984" cy="0"/>
          </a:xfrm>
          <a:prstGeom prst="line">
            <a:avLst/>
          </a:prstGeom>
          <a:ln w="12700">
            <a:solidFill>
              <a:srgbClr val="FF66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081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207568" y="2510776"/>
            <a:ext cx="65940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s-CL" altLang="es-CL">
                <a:latin typeface="Arial" pitchFamily="34" charset="0"/>
                <a:cs typeface="Arial" pitchFamily="34" charset="0"/>
              </a:rPr>
            </a:br>
            <a:endParaRPr lang="es-CL" altLang="es-CL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7231CB1-BA3C-436F-8E5D-454AAD26B3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5292534"/>
              </p:ext>
            </p:extLst>
          </p:nvPr>
        </p:nvGraphicFramePr>
        <p:xfrm>
          <a:off x="4583832" y="938706"/>
          <a:ext cx="7481522" cy="5514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Imagen que contiene tabla, comida, alimentos, pastel&#10;&#10;Descripción generada automáticamente">
            <a:extLst>
              <a:ext uri="{FF2B5EF4-FFF2-40B4-BE49-F238E27FC236}">
                <a16:creationId xmlns:a16="http://schemas.microsoft.com/office/drawing/2014/main" id="{4B8A3800-4E43-43F6-B0C6-2851DB66B8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6" t="10237" r="44955"/>
          <a:stretch/>
        </p:blipFill>
        <p:spPr>
          <a:xfrm>
            <a:off x="-4580" y="804240"/>
            <a:ext cx="4392489" cy="7233272"/>
          </a:xfrm>
          <a:prstGeom prst="rect">
            <a:avLst/>
          </a:prstGeom>
        </p:spPr>
      </p:pic>
      <p:pic>
        <p:nvPicPr>
          <p:cNvPr id="12" name="Imagen 11" descr="Imagen que contiene texto, libro, flor&#10;&#10;Descripción generada automáticamente">
            <a:extLst>
              <a:ext uri="{FF2B5EF4-FFF2-40B4-BE49-F238E27FC236}">
                <a16:creationId xmlns:a16="http://schemas.microsoft.com/office/drawing/2014/main" id="{26F192F2-625A-422E-965B-D28A25D0B4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46" y="2603094"/>
            <a:ext cx="908694" cy="13544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exterior, cielo&#10;&#10;Descripción generada automáticamente">
            <a:extLst>
              <a:ext uri="{FF2B5EF4-FFF2-40B4-BE49-F238E27FC236}">
                <a16:creationId xmlns:a16="http://schemas.microsoft.com/office/drawing/2014/main" id="{5075AE8D-24A6-4F6F-BB01-B113956CF0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rcRect b="83920"/>
          <a:stretch/>
        </p:blipFill>
        <p:spPr>
          <a:xfrm>
            <a:off x="0" y="-49320"/>
            <a:ext cx="12760172" cy="85779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C32788A-B33A-42C9-B996-1D60576CF25C}"/>
              </a:ext>
            </a:extLst>
          </p:cNvPr>
          <p:cNvSpPr txBox="1"/>
          <p:nvPr/>
        </p:nvSpPr>
        <p:spPr>
          <a:xfrm>
            <a:off x="623392" y="218502"/>
            <a:ext cx="10704512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500" b="1" spc="75" dirty="0">
                <a:solidFill>
                  <a:prstClr val="white"/>
                </a:solidFill>
                <a:latin typeface="Calibri"/>
              </a:rPr>
              <a:t>OPORTUNIDADES DE TRABAJO DEL MDR</a:t>
            </a:r>
            <a:endParaRPr lang="es-CL" sz="1500" b="1" spc="75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FA65E60-886F-4648-A036-71FF45B45949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552128" y="80915"/>
            <a:ext cx="1224000" cy="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37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folletos sobre una mesa&#10;&#10;Descripción generada automáticamente con confianza media">
            <a:extLst>
              <a:ext uri="{FF2B5EF4-FFF2-40B4-BE49-F238E27FC236}">
                <a16:creationId xmlns:a16="http://schemas.microsoft.com/office/drawing/2014/main" id="{1DB9B39D-DB99-4E24-8E51-8155EC9A3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206EA09-0354-4943-841E-1306145C6F1F}"/>
              </a:ext>
            </a:extLst>
          </p:cNvPr>
          <p:cNvSpPr/>
          <p:nvPr/>
        </p:nvSpPr>
        <p:spPr>
          <a:xfrm>
            <a:off x="767408" y="2564904"/>
            <a:ext cx="6513207" cy="1008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9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3200" b="1" spc="100" dirty="0">
                <a:solidFill>
                  <a:schemeClr val="bg1"/>
                </a:solidFill>
              </a:rPr>
              <a:t>GRACIAS</a:t>
            </a:r>
            <a:endParaRPr lang="es-CL" sz="2400" b="1" spc="1020" dirty="0">
              <a:solidFill>
                <a:srgbClr val="FFD85B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C75DE40-F172-4783-A61D-E9C3F2C3B180}"/>
              </a:ext>
            </a:extLst>
          </p:cNvPr>
          <p:cNvSpPr/>
          <p:nvPr/>
        </p:nvSpPr>
        <p:spPr>
          <a:xfrm flipV="1">
            <a:off x="839416" y="3383280"/>
            <a:ext cx="11352584" cy="45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0D736BE-9485-48C6-B61B-F0D98A4711CC}"/>
              </a:ext>
            </a:extLst>
          </p:cNvPr>
          <p:cNvSpPr/>
          <p:nvPr/>
        </p:nvSpPr>
        <p:spPr>
          <a:xfrm>
            <a:off x="0" y="6274186"/>
            <a:ext cx="12191999" cy="583813"/>
          </a:xfrm>
          <a:prstGeom prst="rect">
            <a:avLst/>
          </a:prstGeom>
          <a:solidFill>
            <a:srgbClr val="02101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B0C0B10-56AB-44E2-961B-13F0FD0E24C6}"/>
              </a:ext>
            </a:extLst>
          </p:cNvPr>
          <p:cNvGrpSpPr/>
          <p:nvPr/>
        </p:nvGrpSpPr>
        <p:grpSpPr>
          <a:xfrm>
            <a:off x="10733038" y="5570616"/>
            <a:ext cx="1123602" cy="1026736"/>
            <a:chOff x="10078852" y="4265241"/>
            <a:chExt cx="1339626" cy="1224136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7C24CA4F-8EEC-4027-BAFB-EE5C753E2FD4}"/>
                </a:ext>
              </a:extLst>
            </p:cNvPr>
            <p:cNvSpPr/>
            <p:nvPr/>
          </p:nvSpPr>
          <p:spPr>
            <a:xfrm>
              <a:off x="10078852" y="4265241"/>
              <a:ext cx="1339626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361E1170-7220-4B5E-BF65-354D421E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06570" y="4292490"/>
              <a:ext cx="1289496" cy="1169638"/>
            </a:xfrm>
            <a:prstGeom prst="rect">
              <a:avLst/>
            </a:prstGeom>
            <a:effectLst/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F4391C30-EA6E-D0E1-9D3C-7FB4D79C9544}"/>
              </a:ext>
            </a:extLst>
          </p:cNvPr>
          <p:cNvSpPr txBox="1"/>
          <p:nvPr/>
        </p:nvSpPr>
        <p:spPr>
          <a:xfrm>
            <a:off x="549836" y="6309320"/>
            <a:ext cx="56901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bg1"/>
                </a:solidFill>
              </a:rPr>
              <a:t>Alejandro </a:t>
            </a:r>
            <a:r>
              <a:rPr lang="es-CL" sz="1200" b="1" dirty="0" err="1">
                <a:solidFill>
                  <a:schemeClr val="bg1"/>
                </a:solidFill>
              </a:rPr>
              <a:t>Buvinic</a:t>
            </a:r>
            <a:endParaRPr lang="es-CL" sz="1200" b="1" dirty="0">
              <a:solidFill>
                <a:schemeClr val="bg1"/>
              </a:solidFill>
            </a:endParaRPr>
          </a:p>
          <a:p>
            <a:r>
              <a:rPr lang="es-CL" sz="1200" b="1" spc="100" dirty="0">
                <a:solidFill>
                  <a:schemeClr val="bg1"/>
                </a:solidFill>
              </a:rPr>
              <a:t>Jefe Departamento Inversiones, Servicios y Economía Digital</a:t>
            </a:r>
          </a:p>
          <a:p>
            <a:endParaRPr lang="es-CL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31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3C74D243-EE50-4FF9-BAB8-3FD45FBF1225}"/>
              </a:ext>
            </a:extLst>
          </p:cNvPr>
          <p:cNvSpPr/>
          <p:nvPr/>
        </p:nvSpPr>
        <p:spPr>
          <a:xfrm>
            <a:off x="0" y="1094322"/>
            <a:ext cx="12192000" cy="5763678"/>
          </a:xfrm>
          <a:prstGeom prst="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pic>
        <p:nvPicPr>
          <p:cNvPr id="20" name="Imagen 19" descr="Imagen que contiene objeto de exteriores, web&#10;&#10;Descripción generada con confianza muy alta">
            <a:extLst>
              <a:ext uri="{FF2B5EF4-FFF2-40B4-BE49-F238E27FC236}">
                <a16:creationId xmlns:a16="http://schemas.microsoft.com/office/drawing/2014/main" id="{1CC4FEA2-6269-4449-804A-6DEE4452BD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" b="13456"/>
          <a:stretch/>
        </p:blipFill>
        <p:spPr>
          <a:xfrm rot="16702285">
            <a:off x="7122803" y="2191577"/>
            <a:ext cx="6397654" cy="3629532"/>
          </a:xfrm>
          <a:prstGeom prst="rect">
            <a:avLst/>
          </a:prstGeom>
          <a:effectLst/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27A8298-1761-4DE4-915F-1F03AD8BE82D}"/>
              </a:ext>
            </a:extLst>
          </p:cNvPr>
          <p:cNvSpPr txBox="1"/>
          <p:nvPr/>
        </p:nvSpPr>
        <p:spPr>
          <a:xfrm>
            <a:off x="228928" y="6453336"/>
            <a:ext cx="6083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/>
              <a:t>Fuente: </a:t>
            </a:r>
            <a:r>
              <a:rPr lang="es-ES" sz="900" dirty="0"/>
              <a:t>Departamento de Información Comercial y Análisis de Datos, Dirección de Estudios, SUBREI</a:t>
            </a:r>
            <a:r>
              <a:rPr lang="es-MX" sz="900" dirty="0"/>
              <a:t>, con cifras de </a:t>
            </a:r>
            <a:r>
              <a:rPr lang="es-MX" sz="900" dirty="0" err="1"/>
              <a:t>Euromonitor</a:t>
            </a:r>
            <a:r>
              <a:rPr lang="es-MX" sz="900" dirty="0"/>
              <a:t>.</a:t>
            </a:r>
            <a:endParaRPr lang="en-US" sz="900" dirty="0"/>
          </a:p>
        </p:txBody>
      </p:sp>
      <p:pic>
        <p:nvPicPr>
          <p:cNvPr id="21" name="Imagen 20" descr="Imagen que contiene exterior, cielo&#10;&#10;Descripción generada automáticamente">
            <a:extLst>
              <a:ext uri="{FF2B5EF4-FFF2-40B4-BE49-F238E27FC236}">
                <a16:creationId xmlns:a16="http://schemas.microsoft.com/office/drawing/2014/main" id="{303FC7D7-5D97-42AB-A145-74578C7099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83920"/>
          <a:stretch/>
        </p:blipFill>
        <p:spPr>
          <a:xfrm>
            <a:off x="0" y="-6640"/>
            <a:ext cx="12192000" cy="110283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2A76D6E-C94D-4FBF-B388-51416804EAD7}"/>
              </a:ext>
            </a:extLst>
          </p:cNvPr>
          <p:cNvSpPr txBox="1"/>
          <p:nvPr/>
        </p:nvSpPr>
        <p:spPr>
          <a:xfrm>
            <a:off x="479376" y="359175"/>
            <a:ext cx="712879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CL" sz="2000" b="1" cap="all" spc="100" dirty="0">
                <a:solidFill>
                  <a:schemeClr val="bg1"/>
                </a:solidFill>
              </a:rPr>
              <a:t>COMERCIO DIGITAL</a:t>
            </a:r>
            <a:r>
              <a:rPr lang="es-CL" sz="2000" cap="all" spc="100" dirty="0">
                <a:solidFill>
                  <a:schemeClr val="bg1"/>
                </a:solidFill>
              </a:rPr>
              <a:t>: MOTOR DE LA ECONOMÍA MUNDIAL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0ACBCF0A-79A1-4731-BB80-9837364CD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3147" y="-6640"/>
            <a:ext cx="1831606" cy="127416"/>
          </a:xfrm>
          <a:prstGeom prst="rect">
            <a:avLst/>
          </a:prstGeom>
        </p:spPr>
      </p:pic>
      <p:grpSp>
        <p:nvGrpSpPr>
          <p:cNvPr id="45" name="Grupo 44">
            <a:extLst>
              <a:ext uri="{FF2B5EF4-FFF2-40B4-BE49-F238E27FC236}">
                <a16:creationId xmlns:a16="http://schemas.microsoft.com/office/drawing/2014/main" id="{699DBC25-4DCB-4861-A667-512339AAA05A}"/>
              </a:ext>
            </a:extLst>
          </p:cNvPr>
          <p:cNvGrpSpPr/>
          <p:nvPr/>
        </p:nvGrpSpPr>
        <p:grpSpPr>
          <a:xfrm>
            <a:off x="674429" y="1279986"/>
            <a:ext cx="6457488" cy="5094952"/>
            <a:chOff x="-1101783" y="-7697"/>
            <a:chExt cx="9118359" cy="7194377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2CFB2D3B-BCFE-42F6-8B67-900F5EA5E794}"/>
                </a:ext>
              </a:extLst>
            </p:cNvPr>
            <p:cNvSpPr/>
            <p:nvPr/>
          </p:nvSpPr>
          <p:spPr>
            <a:xfrm>
              <a:off x="-480400" y="465275"/>
              <a:ext cx="1840681" cy="1840681"/>
            </a:xfrm>
            <a:prstGeom prst="ellipse">
              <a:avLst/>
            </a:prstGeom>
            <a:solidFill>
              <a:srgbClr val="CBD1EB">
                <a:alpha val="50000"/>
              </a:srgbClr>
            </a:solidFill>
            <a:ln w="889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3D261AA3-C1B5-4646-965A-B17799C6C41F}"/>
                </a:ext>
              </a:extLst>
            </p:cNvPr>
            <p:cNvSpPr/>
            <p:nvPr/>
          </p:nvSpPr>
          <p:spPr>
            <a:xfrm>
              <a:off x="5078796" y="1812085"/>
              <a:ext cx="1489833" cy="1489833"/>
            </a:xfrm>
            <a:prstGeom prst="ellipse">
              <a:avLst/>
            </a:prstGeom>
            <a:solidFill>
              <a:srgbClr val="CBD1EB">
                <a:alpha val="50000"/>
              </a:srgbClr>
            </a:solidFill>
            <a:ln w="889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C37730DC-CD23-40E7-8B5F-348D0C5F3DE9}"/>
                </a:ext>
              </a:extLst>
            </p:cNvPr>
            <p:cNvSpPr/>
            <p:nvPr/>
          </p:nvSpPr>
          <p:spPr>
            <a:xfrm>
              <a:off x="6175895" y="3396988"/>
              <a:ext cx="1840681" cy="1840681"/>
            </a:xfrm>
            <a:prstGeom prst="ellipse">
              <a:avLst/>
            </a:prstGeom>
            <a:solidFill>
              <a:srgbClr val="CBD1EB">
                <a:alpha val="50000"/>
              </a:srgbClr>
            </a:solidFill>
            <a:ln w="889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BB59788F-359F-40E5-9824-BA33B1B645E4}"/>
                </a:ext>
              </a:extLst>
            </p:cNvPr>
            <p:cNvSpPr/>
            <p:nvPr/>
          </p:nvSpPr>
          <p:spPr>
            <a:xfrm>
              <a:off x="4183000" y="5535572"/>
              <a:ext cx="1583141" cy="1583140"/>
            </a:xfrm>
            <a:prstGeom prst="ellipse">
              <a:avLst/>
            </a:prstGeom>
            <a:solidFill>
              <a:srgbClr val="CBD1EB">
                <a:alpha val="50000"/>
              </a:srgbClr>
            </a:solidFill>
            <a:ln w="889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32899875-1523-4AC8-A3CB-BC3EC67D8CC5}"/>
                </a:ext>
              </a:extLst>
            </p:cNvPr>
            <p:cNvSpPr/>
            <p:nvPr/>
          </p:nvSpPr>
          <p:spPr>
            <a:xfrm>
              <a:off x="-1057161" y="3692991"/>
              <a:ext cx="1428616" cy="1428616"/>
            </a:xfrm>
            <a:prstGeom prst="ellipse">
              <a:avLst/>
            </a:prstGeom>
            <a:solidFill>
              <a:srgbClr val="CBD1EB">
                <a:alpha val="50000"/>
              </a:srgbClr>
            </a:solidFill>
            <a:ln w="889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9E1FBBDC-9761-4576-A618-257D2F1F5B6D}"/>
                </a:ext>
              </a:extLst>
            </p:cNvPr>
            <p:cNvSpPr/>
            <p:nvPr/>
          </p:nvSpPr>
          <p:spPr>
            <a:xfrm>
              <a:off x="1029112" y="5345999"/>
              <a:ext cx="1840681" cy="1840681"/>
            </a:xfrm>
            <a:prstGeom prst="ellipse">
              <a:avLst/>
            </a:prstGeom>
            <a:solidFill>
              <a:srgbClr val="CBD1EB">
                <a:alpha val="50000"/>
              </a:srgbClr>
            </a:solidFill>
            <a:ln w="889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C5C3A5F6-4BD3-4421-A507-E5E8A3B771B6}"/>
                </a:ext>
              </a:extLst>
            </p:cNvPr>
            <p:cNvCxnSpPr>
              <a:cxnSpLocks/>
            </p:cNvCxnSpPr>
            <p:nvPr/>
          </p:nvCxnSpPr>
          <p:spPr>
            <a:xfrm>
              <a:off x="4639305" y="4045768"/>
              <a:ext cx="1536590" cy="146761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88DA3578-50EF-4E70-B402-92E36AA14B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9874" y="2954658"/>
              <a:ext cx="668597" cy="553237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90061DFA-5D29-4FB8-B4C9-3FAC7D7B41C6}"/>
                </a:ext>
              </a:extLst>
            </p:cNvPr>
            <p:cNvSpPr txBox="1"/>
            <p:nvPr/>
          </p:nvSpPr>
          <p:spPr>
            <a:xfrm>
              <a:off x="5086206" y="2324256"/>
              <a:ext cx="1448625" cy="535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s-CL"/>
              </a:defPPr>
              <a:lvl1pPr lvl="0" indent="0" algn="ctr" defTabSz="488950">
                <a:lnSpc>
                  <a:spcPts val="8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100" b="1">
                  <a:solidFill>
                    <a:srgbClr val="002060"/>
                  </a:solidFill>
                  <a:latin typeface="Calibri"/>
                </a:defRPr>
              </a:lvl1pPr>
            </a:lstStyle>
            <a:p>
              <a:r>
                <a:rPr lang="en-GB" dirty="0"/>
                <a:t>EFICIENCIA </a:t>
              </a:r>
            </a:p>
            <a:p>
              <a:r>
                <a:rPr lang="en-GB" dirty="0"/>
                <a:t>OPERACIONAL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A47A988E-A98D-460F-92AE-D8F370C9BA30}"/>
                </a:ext>
              </a:extLst>
            </p:cNvPr>
            <p:cNvSpPr txBox="1"/>
            <p:nvPr/>
          </p:nvSpPr>
          <p:spPr>
            <a:xfrm>
              <a:off x="6407776" y="4010457"/>
              <a:ext cx="1448625" cy="71765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s-CL"/>
              </a:defPPr>
              <a:lvl1pPr lvl="0" indent="0" algn="ctr" defTabSz="488950">
                <a:lnSpc>
                  <a:spcPts val="12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100" b="1">
                  <a:solidFill>
                    <a:srgbClr val="002060"/>
                  </a:solidFill>
                  <a:latin typeface="Calibri"/>
                </a:defRPr>
              </a:lvl1pPr>
            </a:lstStyle>
            <a:p>
              <a:r>
                <a:rPr lang="en-GB" dirty="0"/>
                <a:t>IRRUPCIÓN DE NUEVAS TECNOLOGÍAS</a:t>
              </a:r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8161840C-187C-46FE-80F3-A7B976AFBD7A}"/>
                </a:ext>
              </a:extLst>
            </p:cNvPr>
            <p:cNvSpPr/>
            <p:nvPr/>
          </p:nvSpPr>
          <p:spPr>
            <a:xfrm>
              <a:off x="2993771" y="-7697"/>
              <a:ext cx="2021882" cy="2021882"/>
            </a:xfrm>
            <a:prstGeom prst="ellipse">
              <a:avLst/>
            </a:prstGeom>
            <a:solidFill>
              <a:srgbClr val="CBD1EB">
                <a:alpha val="50000"/>
              </a:srgbClr>
            </a:solidFill>
            <a:ln w="889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3D89DD34-0F7F-42DE-86D4-1E755903B27D}"/>
                </a:ext>
              </a:extLst>
            </p:cNvPr>
            <p:cNvSpPr txBox="1"/>
            <p:nvPr/>
          </p:nvSpPr>
          <p:spPr>
            <a:xfrm>
              <a:off x="3037358" y="631513"/>
              <a:ext cx="1985492" cy="71765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s-CL"/>
              </a:defPPr>
              <a:lvl1pPr lvl="0" indent="0" algn="ctr" defTabSz="488950">
                <a:lnSpc>
                  <a:spcPts val="8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400" b="1">
                  <a:solidFill>
                    <a:srgbClr val="002060"/>
                  </a:solidFill>
                  <a:latin typeface="Calibri"/>
                </a:defRPr>
              </a:lvl1pPr>
            </a:lstStyle>
            <a:p>
              <a:pPr>
                <a:lnSpc>
                  <a:spcPts val="1200"/>
                </a:lnSpc>
              </a:pPr>
              <a:r>
                <a:rPr lang="en-GB" sz="1100" dirty="0"/>
                <a:t>COMPORTAMIENTO DE LOS</a:t>
              </a:r>
              <a:br>
                <a:rPr lang="en-GB" sz="1100" dirty="0"/>
              </a:br>
              <a:r>
                <a:rPr lang="en-GB" sz="1100" dirty="0"/>
                <a:t>CONSUMIDORES</a:t>
              </a:r>
            </a:p>
          </p:txBody>
        </p: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3A2FF425-983E-4D3E-9393-0E36238397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1170" y="2024458"/>
              <a:ext cx="106719" cy="675111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101A9AA8-648F-4366-A993-E078409F14C8}"/>
                </a:ext>
              </a:extLst>
            </p:cNvPr>
            <p:cNvSpPr txBox="1"/>
            <p:nvPr/>
          </p:nvSpPr>
          <p:spPr>
            <a:xfrm>
              <a:off x="4257980" y="5968316"/>
              <a:ext cx="1473238" cy="71765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s-CL"/>
              </a:defPPr>
              <a:lvl1pPr lvl="0" indent="0" algn="ctr" defTabSz="488950">
                <a:lnSpc>
                  <a:spcPts val="12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100" b="1">
                  <a:solidFill>
                    <a:srgbClr val="002060"/>
                  </a:solidFill>
                  <a:latin typeface="Calibri"/>
                </a:defRPr>
              </a:lvl1pPr>
            </a:lstStyle>
            <a:p>
              <a:r>
                <a:rPr lang="en-GB" dirty="0"/>
                <a:t>CIUDADES</a:t>
              </a:r>
              <a:br>
                <a:rPr lang="en-GB" dirty="0"/>
              </a:br>
              <a:r>
                <a:rPr lang="en-GB" dirty="0"/>
                <a:t>Y HOGARES INTELIGENTES</a:t>
              </a:r>
            </a:p>
          </p:txBody>
        </p: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E7E7929E-38D9-45E0-9286-86B5FAC4EA9B}"/>
                </a:ext>
              </a:extLst>
            </p:cNvPr>
            <p:cNvCxnSpPr>
              <a:cxnSpLocks/>
            </p:cNvCxnSpPr>
            <p:nvPr/>
          </p:nvCxnSpPr>
          <p:spPr>
            <a:xfrm>
              <a:off x="3932131" y="4912057"/>
              <a:ext cx="651701" cy="716734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443BA4C8-A517-4673-8E1A-652A21241DD1}"/>
                </a:ext>
              </a:extLst>
            </p:cNvPr>
            <p:cNvSpPr txBox="1"/>
            <p:nvPr/>
          </p:nvSpPr>
          <p:spPr>
            <a:xfrm>
              <a:off x="1029111" y="5866535"/>
              <a:ext cx="1840681" cy="9995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s-CL"/>
              </a:defPPr>
              <a:lvl1pPr lvl="0" indent="0" algn="ctr" defTabSz="488950">
                <a:lnSpc>
                  <a:spcPts val="12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100" b="1">
                  <a:solidFill>
                    <a:srgbClr val="002060"/>
                  </a:solidFill>
                  <a:latin typeface="Calibri"/>
                </a:defRPr>
              </a:lvl1pPr>
            </a:lstStyle>
            <a:p>
              <a:r>
                <a:rPr lang="en-GB" dirty="0"/>
                <a:t>DIVERSIFICACIÓN DE LOS CANALES DE PROMOCIÓN</a:t>
              </a:r>
              <a:br>
                <a:rPr lang="en-GB" dirty="0"/>
              </a:br>
              <a:r>
                <a:rPr lang="en-GB" dirty="0"/>
                <a:t>Y VENTA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74B50E2C-0309-4559-956E-CCCB6D69814E}"/>
                </a:ext>
              </a:extLst>
            </p:cNvPr>
            <p:cNvSpPr txBox="1"/>
            <p:nvPr/>
          </p:nvSpPr>
          <p:spPr>
            <a:xfrm>
              <a:off x="-1101783" y="4168162"/>
              <a:ext cx="1473238" cy="68683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s-CL"/>
              </a:defPPr>
              <a:lvl1pPr lvl="0" indent="0" algn="ctr" defTabSz="488950">
                <a:lnSpc>
                  <a:spcPts val="12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100" b="1">
                  <a:solidFill>
                    <a:srgbClr val="002060"/>
                  </a:solidFill>
                  <a:latin typeface="Calibri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GB" dirty="0"/>
                <a:t>EDUCACIÓN</a:t>
              </a:r>
            </a:p>
            <a:p>
              <a:pPr>
                <a:lnSpc>
                  <a:spcPts val="800"/>
                </a:lnSpc>
              </a:pPr>
              <a:r>
                <a:rPr lang="en-GB" dirty="0"/>
                <a:t>MEDICINA</a:t>
              </a:r>
            </a:p>
            <a:p>
              <a:pPr>
                <a:lnSpc>
                  <a:spcPts val="800"/>
                </a:lnSpc>
              </a:pPr>
              <a:r>
                <a:rPr lang="en-GB" dirty="0"/>
                <a:t>BANCA</a:t>
              </a:r>
              <a:endParaRPr lang="es-CL" dirty="0"/>
            </a:p>
          </p:txBody>
        </p: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129CC38E-98C1-4125-86E6-912C9B1583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577" y="4034387"/>
              <a:ext cx="1933052" cy="329610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09413C77-E8C9-4926-9E19-2C116234535A}"/>
                </a:ext>
              </a:extLst>
            </p:cNvPr>
            <p:cNvSpPr txBox="1"/>
            <p:nvPr/>
          </p:nvSpPr>
          <p:spPr>
            <a:xfrm>
              <a:off x="-501125" y="855977"/>
              <a:ext cx="1985492" cy="13255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s-CL"/>
              </a:defPPr>
              <a:lvl1pPr lvl="0" indent="0" algn="ctr" defTabSz="488950">
                <a:lnSpc>
                  <a:spcPts val="12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100" b="1">
                  <a:solidFill>
                    <a:srgbClr val="002060"/>
                  </a:solidFill>
                  <a:latin typeface="Calibri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GB" dirty="0"/>
                <a:t>COMERCIO TRANSFRONTERIZO DE PRODUCTOS Y SERVICOS </a:t>
              </a:r>
            </a:p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GB" dirty="0"/>
                <a:t>DIGITALES</a:t>
              </a:r>
            </a:p>
          </p:txBody>
        </p: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BC27B226-AA88-48AD-9422-988A07E250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1912" y="4830199"/>
              <a:ext cx="341527" cy="557826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90E89956-F5C8-4906-879F-8B4DAA97624C}"/>
                </a:ext>
              </a:extLst>
            </p:cNvPr>
            <p:cNvCxnSpPr>
              <a:cxnSpLocks/>
              <a:endCxn id="2" idx="1"/>
            </p:cNvCxnSpPr>
            <p:nvPr/>
          </p:nvCxnSpPr>
          <p:spPr>
            <a:xfrm>
              <a:off x="1138790" y="1994963"/>
              <a:ext cx="1447275" cy="1023247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BC706611-B1D4-4420-8899-BE48FC20BF3B}"/>
                </a:ext>
              </a:extLst>
            </p:cNvPr>
            <p:cNvSpPr/>
            <p:nvPr/>
          </p:nvSpPr>
          <p:spPr>
            <a:xfrm>
              <a:off x="2243303" y="2675447"/>
              <a:ext cx="2340529" cy="2340529"/>
            </a:xfrm>
            <a:prstGeom prst="ellipse">
              <a:avLst/>
            </a:prstGeom>
            <a:solidFill>
              <a:srgbClr val="FF6600">
                <a:alpha val="70000"/>
              </a:srgbClr>
            </a:solidFill>
            <a:ln w="1016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A8A27908-9821-4195-BCC6-68246F923250}"/>
                </a:ext>
              </a:extLst>
            </p:cNvPr>
            <p:cNvSpPr txBox="1"/>
            <p:nvPr/>
          </p:nvSpPr>
          <p:spPr>
            <a:xfrm>
              <a:off x="2342725" y="3509936"/>
              <a:ext cx="2210009" cy="69535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00" b="1" dirty="0">
                  <a:solidFill>
                    <a:schemeClr val="bg1"/>
                  </a:solidFill>
                </a:rPr>
                <a:t>TRANSFORMACIÓN </a:t>
              </a:r>
            </a:p>
            <a:p>
              <a:pPr algn="ctr"/>
              <a:r>
                <a:rPr lang="en-GB" sz="1300" b="1" dirty="0">
                  <a:solidFill>
                    <a:schemeClr val="bg1"/>
                  </a:solidFill>
                </a:rPr>
                <a:t>DIGITAL GLOBAL</a:t>
              </a:r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0DBA6D0-97F1-4CB5-B54E-56FFA61FEE33}"/>
              </a:ext>
            </a:extLst>
          </p:cNvPr>
          <p:cNvSpPr/>
          <p:nvPr/>
        </p:nvSpPr>
        <p:spPr>
          <a:xfrm>
            <a:off x="8474754" y="2399154"/>
            <a:ext cx="2340529" cy="1297973"/>
          </a:xfrm>
          <a:prstGeom prst="rect">
            <a:avLst/>
          </a:prstGeom>
          <a:solidFill>
            <a:srgbClr val="CBD1EB">
              <a:alpha val="30000"/>
            </a:srgbClr>
          </a:solidFill>
          <a:ln w="44450">
            <a:solidFill>
              <a:srgbClr val="FF66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2E97485-D120-471C-B879-7F9A357E044E}"/>
              </a:ext>
            </a:extLst>
          </p:cNvPr>
          <p:cNvSpPr/>
          <p:nvPr/>
        </p:nvSpPr>
        <p:spPr>
          <a:xfrm>
            <a:off x="8483409" y="4044763"/>
            <a:ext cx="2340528" cy="1297973"/>
          </a:xfrm>
          <a:prstGeom prst="rect">
            <a:avLst/>
          </a:prstGeom>
          <a:solidFill>
            <a:srgbClr val="CBD1EB">
              <a:alpha val="30000"/>
            </a:srgbClr>
          </a:solidFill>
          <a:ln w="44450">
            <a:solidFill>
              <a:srgbClr val="FF66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76024EB-DC28-486E-A861-23168DF227E9}"/>
              </a:ext>
            </a:extLst>
          </p:cNvPr>
          <p:cNvSpPr txBox="1"/>
          <p:nvPr/>
        </p:nvSpPr>
        <p:spPr>
          <a:xfrm>
            <a:off x="8571225" y="4041226"/>
            <a:ext cx="1320962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4500" b="1" dirty="0">
                <a:solidFill>
                  <a:srgbClr val="7030A0"/>
                </a:solidFill>
              </a:rPr>
              <a:t>64%</a:t>
            </a:r>
            <a:endParaRPr lang="en-US" sz="4500" b="1" dirty="0">
              <a:solidFill>
                <a:srgbClr val="7030A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7AEF7C7-DA44-427C-8F28-3CF4EDE2AA6F}"/>
              </a:ext>
            </a:extLst>
          </p:cNvPr>
          <p:cNvSpPr txBox="1"/>
          <p:nvPr/>
        </p:nvSpPr>
        <p:spPr>
          <a:xfrm>
            <a:off x="8587828" y="3108417"/>
            <a:ext cx="2236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de los hogares del mundo estará conectado a internet al año 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47BCE4-C1D4-4798-97F6-B89EEFB4D34D}"/>
              </a:ext>
            </a:extLst>
          </p:cNvPr>
          <p:cNvSpPr txBox="1"/>
          <p:nvPr/>
        </p:nvSpPr>
        <p:spPr>
          <a:xfrm>
            <a:off x="8550665" y="2399154"/>
            <a:ext cx="1320962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4500" b="1" dirty="0">
                <a:solidFill>
                  <a:srgbClr val="7030A0"/>
                </a:solidFill>
              </a:rPr>
              <a:t>67%</a:t>
            </a:r>
            <a:endParaRPr lang="en-US" sz="4500" b="1" dirty="0">
              <a:solidFill>
                <a:srgbClr val="7030A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2C3D0B2-89C1-4865-9C4C-55F20B333DD3}"/>
              </a:ext>
            </a:extLst>
          </p:cNvPr>
          <p:cNvSpPr txBox="1"/>
          <p:nvPr/>
        </p:nvSpPr>
        <p:spPr>
          <a:xfrm>
            <a:off x="8587828" y="4790514"/>
            <a:ext cx="233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las </a:t>
            </a:r>
            <a:r>
              <a:rPr lang="en-US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empresas</a:t>
            </a:r>
            <a:r>
              <a:rPr lang="en-US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está</a:t>
            </a:r>
            <a:r>
              <a:rPr lang="en-US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planificando</a:t>
            </a:r>
            <a:r>
              <a:rPr lang="en-US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invertir</a:t>
            </a:r>
            <a:r>
              <a:rPr lang="en-US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 e-commerce.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45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1A57612-E06D-4A0A-8A71-9A664415F799}"/>
              </a:ext>
            </a:extLst>
          </p:cNvPr>
          <p:cNvSpPr/>
          <p:nvPr/>
        </p:nvSpPr>
        <p:spPr>
          <a:xfrm>
            <a:off x="-27308" y="1078619"/>
            <a:ext cx="12192000" cy="5766079"/>
          </a:xfrm>
          <a:prstGeom prst="rect">
            <a:avLst/>
          </a:prstGeom>
          <a:solidFill>
            <a:srgbClr val="289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26B1043-40B7-429D-ABB8-2712F3CA1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700" r="3850" b="4300"/>
          <a:stretch/>
        </p:blipFill>
        <p:spPr>
          <a:xfrm>
            <a:off x="4799857" y="1091921"/>
            <a:ext cx="7392144" cy="576607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D4C47CE-1F54-4E44-9349-08A173325477}"/>
              </a:ext>
            </a:extLst>
          </p:cNvPr>
          <p:cNvSpPr/>
          <p:nvPr/>
        </p:nvSpPr>
        <p:spPr>
          <a:xfrm>
            <a:off x="1524000" y="349357"/>
            <a:ext cx="3851920" cy="55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4D2CD17-FF10-458C-B4B6-2E3F226030FA}"/>
              </a:ext>
            </a:extLst>
          </p:cNvPr>
          <p:cNvSpPr/>
          <p:nvPr/>
        </p:nvSpPr>
        <p:spPr>
          <a:xfrm>
            <a:off x="461628" y="1484785"/>
            <a:ext cx="5346340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400" dirty="0">
                <a:solidFill>
                  <a:schemeClr val="bg1"/>
                </a:solidFill>
              </a:rPr>
              <a:t>“</a:t>
            </a:r>
            <a:r>
              <a:rPr lang="es-ES" sz="2400" dirty="0">
                <a:solidFill>
                  <a:schemeClr val="bg1"/>
                </a:solidFill>
              </a:rPr>
              <a:t>Implementar en la Alianza del Pacífico una plataforma de </a:t>
            </a:r>
            <a:r>
              <a:rPr lang="es-ES" sz="2400" b="1" dirty="0">
                <a:solidFill>
                  <a:schemeClr val="bg1"/>
                </a:solidFill>
              </a:rPr>
              <a:t>Mercado Digital Regional</a:t>
            </a:r>
            <a:r>
              <a:rPr lang="es-ES" sz="2400" dirty="0">
                <a:solidFill>
                  <a:schemeClr val="bg1"/>
                </a:solidFill>
              </a:rPr>
              <a:t> para identificar las </a:t>
            </a:r>
            <a:r>
              <a:rPr lang="es-ES" sz="2400" b="1" dirty="0">
                <a:solidFill>
                  <a:schemeClr val="bg1"/>
                </a:solidFill>
              </a:rPr>
              <a:t>oportunidades y barreras asociadas al comercio electrónico,</a:t>
            </a:r>
            <a:r>
              <a:rPr lang="es-ES" sz="2400" dirty="0">
                <a:solidFill>
                  <a:schemeClr val="bg1"/>
                </a:solidFill>
              </a:rPr>
              <a:t> en coordinación con los ministerios responsables de comercio exterior</a:t>
            </a:r>
            <a:r>
              <a:rPr lang="es-MX" sz="2400" dirty="0">
                <a:solidFill>
                  <a:schemeClr val="bg1"/>
                </a:solidFill>
              </a:rPr>
              <a:t>”.</a:t>
            </a:r>
            <a:endParaRPr lang="es-CL" sz="2400" dirty="0">
              <a:solidFill>
                <a:schemeClr val="bg1"/>
              </a:solidFill>
            </a:endParaRPr>
          </a:p>
        </p:txBody>
      </p:sp>
      <p:pic>
        <p:nvPicPr>
          <p:cNvPr id="6" name="Imagen 5" descr="Imagen que contiene exterior, cielo&#10;&#10;Descripción generada automáticamente">
            <a:extLst>
              <a:ext uri="{FF2B5EF4-FFF2-40B4-BE49-F238E27FC236}">
                <a16:creationId xmlns:a16="http://schemas.microsoft.com/office/drawing/2014/main" id="{9DBBDDDE-33B0-41D8-99F0-69BB77D51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83920"/>
          <a:stretch/>
        </p:blipFill>
        <p:spPr>
          <a:xfrm>
            <a:off x="0" y="-6640"/>
            <a:ext cx="12192000" cy="110283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3D6B421-AF75-47E6-A24C-54BAD902D990}"/>
              </a:ext>
            </a:extLst>
          </p:cNvPr>
          <p:cNvSpPr txBox="1"/>
          <p:nvPr/>
        </p:nvSpPr>
        <p:spPr>
          <a:xfrm>
            <a:off x="479376" y="360111"/>
            <a:ext cx="352839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MX" sz="2000" b="1" spc="100" dirty="0">
                <a:solidFill>
                  <a:schemeClr val="bg1"/>
                </a:solidFill>
              </a:rPr>
              <a:t>DECLARACIÓN DE CALI</a:t>
            </a:r>
            <a:endParaRPr lang="es-CL" sz="2000" b="1" spc="100" dirty="0">
              <a:solidFill>
                <a:schemeClr val="bg1"/>
              </a:solidFill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0AE4E46-C7DE-454A-8AE1-C4B2F74D5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3147" y="-6640"/>
            <a:ext cx="1831606" cy="127416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1C19DC0-7738-48EE-A32E-AB3908D6EAE3}"/>
              </a:ext>
            </a:extLst>
          </p:cNvPr>
          <p:cNvSpPr/>
          <p:nvPr/>
        </p:nvSpPr>
        <p:spPr>
          <a:xfrm>
            <a:off x="191344" y="1361823"/>
            <a:ext cx="6048672" cy="2931273"/>
          </a:xfrm>
          <a:prstGeom prst="round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5616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persona&#10;&#10;Descripción generada automáticamente">
            <a:extLst>
              <a:ext uri="{FF2B5EF4-FFF2-40B4-BE49-F238E27FC236}">
                <a16:creationId xmlns:a16="http://schemas.microsoft.com/office/drawing/2014/main" id="{2C6DFDC3-C2FB-4D0C-9E9A-E6FD11C13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9" b="18087"/>
          <a:stretch/>
        </p:blipFill>
        <p:spPr>
          <a:xfrm>
            <a:off x="-21699" y="798754"/>
            <a:ext cx="12713451" cy="6059246"/>
          </a:xfrm>
          <a:prstGeom prst="rect">
            <a:avLst/>
          </a:prstGeom>
        </p:spPr>
      </p:pic>
      <p:pic>
        <p:nvPicPr>
          <p:cNvPr id="18" name="Imagen 17" descr="Imagen que contiene objeto de exteriores, web&#10;&#10;Descripción generada con confianza muy alta">
            <a:extLst>
              <a:ext uri="{FF2B5EF4-FFF2-40B4-BE49-F238E27FC236}">
                <a16:creationId xmlns:a16="http://schemas.microsoft.com/office/drawing/2014/main" id="{9606DAA2-946A-4023-8AAB-85C57B8E7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" b="13456"/>
          <a:stretch/>
        </p:blipFill>
        <p:spPr>
          <a:xfrm rot="16702285">
            <a:off x="7192940" y="2611546"/>
            <a:ext cx="4798241" cy="2722149"/>
          </a:xfrm>
          <a:prstGeom prst="rect">
            <a:avLst/>
          </a:prstGeom>
          <a:effectLst/>
        </p:spPr>
      </p:pic>
      <p:sp>
        <p:nvSpPr>
          <p:cNvPr id="38" name="2 Marcador de contenido"/>
          <p:cNvSpPr>
            <a:spLocks noGrp="1"/>
          </p:cNvSpPr>
          <p:nvPr>
            <p:ph idx="1"/>
          </p:nvPr>
        </p:nvSpPr>
        <p:spPr>
          <a:xfrm>
            <a:off x="3009900" y="1754815"/>
            <a:ext cx="6172200" cy="1296126"/>
          </a:xfrm>
        </p:spPr>
        <p:txBody>
          <a:bodyPr/>
          <a:lstStyle/>
          <a:p>
            <a:pPr marL="0" indent="0" defTabSz="342900">
              <a:buNone/>
            </a:pPr>
            <a:endParaRPr lang="es-CL" sz="1050" dirty="0"/>
          </a:p>
          <a:p>
            <a:pPr marL="0" indent="0" defTabSz="342900">
              <a:buNone/>
            </a:pPr>
            <a:endParaRPr lang="es-CL" sz="1500" dirty="0">
              <a:solidFill>
                <a:srgbClr val="595959"/>
              </a:solidFill>
              <a:latin typeface="Verdana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3009900" y="2057401"/>
            <a:ext cx="61722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romanUcPeriod"/>
            </a:pPr>
            <a:endParaRPr lang="es-MX" sz="2400" b="1" dirty="0">
              <a:solidFill>
                <a:srgbClr val="002E71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084BE3A-BC73-477F-91FA-077291BC99CE}"/>
              </a:ext>
            </a:extLst>
          </p:cNvPr>
          <p:cNvSpPr/>
          <p:nvPr/>
        </p:nvSpPr>
        <p:spPr>
          <a:xfrm>
            <a:off x="1524002" y="1677992"/>
            <a:ext cx="3616889" cy="4322759"/>
          </a:xfrm>
          <a:prstGeom prst="rect">
            <a:avLst/>
          </a:prstGeom>
          <a:solidFill>
            <a:srgbClr val="02101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13" dirty="0"/>
          </a:p>
        </p:txBody>
      </p:sp>
      <p:sp>
        <p:nvSpPr>
          <p:cNvPr id="4" name="CuadroTexto 3"/>
          <p:cNvSpPr txBox="1"/>
          <p:nvPr/>
        </p:nvSpPr>
        <p:spPr>
          <a:xfrm>
            <a:off x="2027046" y="1970839"/>
            <a:ext cx="288082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50" dirty="0">
                <a:solidFill>
                  <a:schemeClr val="bg1"/>
                </a:solidFill>
              </a:rPr>
              <a:t>El Mercado Digital Regional (MDR) de Alianza del Pacífico es aquel que busca posibilitar el libre flujo de productos digitales, bienes y servicios que se comercializan a través de Internet y de capital vinculado al mercado digital entre los cuatro países miembros.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64E18EB-62C4-4A5C-A757-CD54EAED5A16}"/>
              </a:ext>
            </a:extLst>
          </p:cNvPr>
          <p:cNvSpPr txBox="1"/>
          <p:nvPr/>
        </p:nvSpPr>
        <p:spPr>
          <a:xfrm>
            <a:off x="2030308" y="3353727"/>
            <a:ext cx="281489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50" dirty="0">
                <a:solidFill>
                  <a:schemeClr val="bg1"/>
                </a:solidFill>
              </a:rPr>
              <a:t>El objetivo principal de esta iniciativa  es  que las </a:t>
            </a:r>
            <a:r>
              <a:rPr lang="es-ES" sz="1050" dirty="0" err="1">
                <a:solidFill>
                  <a:schemeClr val="bg1"/>
                </a:solidFill>
              </a:rPr>
              <a:t>MIPYMEs</a:t>
            </a:r>
            <a:r>
              <a:rPr lang="es-ES" sz="1050" dirty="0">
                <a:solidFill>
                  <a:schemeClr val="bg1"/>
                </a:solidFill>
              </a:rPr>
              <a:t> que  generaren contenido  exportable entre los países de Alianza del Pacífico, con la misma facilidad y rapidez que si lo hicieran dentro del mismo país o ciudad.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4C3296A-AE2F-48BC-B526-1CCDDA54D727}"/>
              </a:ext>
            </a:extLst>
          </p:cNvPr>
          <p:cNvSpPr/>
          <p:nvPr/>
        </p:nvSpPr>
        <p:spPr>
          <a:xfrm>
            <a:off x="2038970" y="4765648"/>
            <a:ext cx="28148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50" dirty="0">
                <a:solidFill>
                  <a:schemeClr val="bg1"/>
                </a:solidFill>
              </a:rPr>
              <a:t>El MDR busca expandir las oportunidades para las MIPYME, que de otra manera no las hubiesen obtenido, a través de la eliminación de barreras y el uso de herramientas digitales.</a:t>
            </a:r>
            <a:endParaRPr lang="es-CL" sz="1050" dirty="0">
              <a:solidFill>
                <a:schemeClr val="bg1"/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13D7324-D650-448D-AC4B-A76911B623F9}"/>
              </a:ext>
            </a:extLst>
          </p:cNvPr>
          <p:cNvSpPr/>
          <p:nvPr/>
        </p:nvSpPr>
        <p:spPr>
          <a:xfrm flipV="1">
            <a:off x="2090966" y="3098977"/>
            <a:ext cx="2754235" cy="3428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8036EDF-B710-4492-9DD8-4ECFA592AA2D}"/>
              </a:ext>
            </a:extLst>
          </p:cNvPr>
          <p:cNvSpPr/>
          <p:nvPr/>
        </p:nvSpPr>
        <p:spPr>
          <a:xfrm flipV="1">
            <a:off x="2090966" y="4446653"/>
            <a:ext cx="2754235" cy="3428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sp>
        <p:nvSpPr>
          <p:cNvPr id="9" name="Flecha: cheurón 8">
            <a:extLst>
              <a:ext uri="{FF2B5EF4-FFF2-40B4-BE49-F238E27FC236}">
                <a16:creationId xmlns:a16="http://schemas.microsoft.com/office/drawing/2014/main" id="{81548A30-0F16-4203-A415-503997D0AEA6}"/>
              </a:ext>
            </a:extLst>
          </p:cNvPr>
          <p:cNvSpPr/>
          <p:nvPr/>
        </p:nvSpPr>
        <p:spPr>
          <a:xfrm>
            <a:off x="1879871" y="2003416"/>
            <a:ext cx="162018" cy="16201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tx1"/>
              </a:solidFill>
            </a:endParaRPr>
          </a:p>
        </p:txBody>
      </p:sp>
      <p:sp>
        <p:nvSpPr>
          <p:cNvPr id="35" name="Flecha: cheurón 34">
            <a:extLst>
              <a:ext uri="{FF2B5EF4-FFF2-40B4-BE49-F238E27FC236}">
                <a16:creationId xmlns:a16="http://schemas.microsoft.com/office/drawing/2014/main" id="{380A18E8-45F2-452F-B134-F26E014C6763}"/>
              </a:ext>
            </a:extLst>
          </p:cNvPr>
          <p:cNvSpPr/>
          <p:nvPr/>
        </p:nvSpPr>
        <p:spPr>
          <a:xfrm>
            <a:off x="1879871" y="3390965"/>
            <a:ext cx="162018" cy="16201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tx1"/>
              </a:solidFill>
            </a:endParaRPr>
          </a:p>
        </p:txBody>
      </p:sp>
      <p:sp>
        <p:nvSpPr>
          <p:cNvPr id="36" name="Flecha: cheurón 35">
            <a:extLst>
              <a:ext uri="{FF2B5EF4-FFF2-40B4-BE49-F238E27FC236}">
                <a16:creationId xmlns:a16="http://schemas.microsoft.com/office/drawing/2014/main" id="{154818B4-179A-44CE-82A3-9915B969B6BF}"/>
              </a:ext>
            </a:extLst>
          </p:cNvPr>
          <p:cNvSpPr/>
          <p:nvPr/>
        </p:nvSpPr>
        <p:spPr>
          <a:xfrm>
            <a:off x="1879871" y="4806153"/>
            <a:ext cx="162018" cy="16201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tx1"/>
              </a:solidFill>
            </a:endParaRPr>
          </a:p>
        </p:txBody>
      </p:sp>
      <p:pic>
        <p:nvPicPr>
          <p:cNvPr id="19" name="Imagen 18" descr="Imagen que contiene exterior, cielo&#10;&#10;Descripción generada automáticamente">
            <a:extLst>
              <a:ext uri="{FF2B5EF4-FFF2-40B4-BE49-F238E27FC236}">
                <a16:creationId xmlns:a16="http://schemas.microsoft.com/office/drawing/2014/main" id="{C1D0BCCD-84DB-4693-9224-29AD42137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b="83920"/>
          <a:stretch/>
        </p:blipFill>
        <p:spPr>
          <a:xfrm>
            <a:off x="0" y="-49320"/>
            <a:ext cx="12760172" cy="85779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FCE7EDD-1400-4584-8B46-122BE38ECE7A}"/>
              </a:ext>
            </a:extLst>
          </p:cNvPr>
          <p:cNvSpPr txBox="1"/>
          <p:nvPr/>
        </p:nvSpPr>
        <p:spPr>
          <a:xfrm>
            <a:off x="695400" y="237662"/>
            <a:ext cx="3257357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CL" sz="1500" b="1" spc="75" dirty="0">
                <a:solidFill>
                  <a:schemeClr val="bg1"/>
                </a:solidFill>
              </a:rPr>
              <a:t>MERCADO DIGITAL REGIONAL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E5EA80E-9D9B-4CE6-B6D4-331D0F358313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552128" y="80915"/>
            <a:ext cx="1224000" cy="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9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Documents and Settings\mubilla\Mis documentos\PROYECTOS\DIRECON_2017\Depto_Estudios_2017\Presentaciones\Alianza_Pacifico\FOTOS\34323270995_f170481082_k.jpg">
            <a:extLst>
              <a:ext uri="{FF2B5EF4-FFF2-40B4-BE49-F238E27FC236}">
                <a16:creationId xmlns:a16="http://schemas.microsoft.com/office/drawing/2014/main" id="{7B773AEB-A314-4EFA-A27F-7FD0BF34D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r="15133" b="18686"/>
          <a:stretch/>
        </p:blipFill>
        <p:spPr bwMode="auto">
          <a:xfrm>
            <a:off x="-11775" y="0"/>
            <a:ext cx="12203776" cy="6858000"/>
          </a:xfrm>
          <a:prstGeom prst="rect">
            <a:avLst/>
          </a:prstGeom>
          <a:noFill/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2FB70AD3-7D9E-4FEF-9D58-921266EAB86B}"/>
              </a:ext>
            </a:extLst>
          </p:cNvPr>
          <p:cNvSpPr/>
          <p:nvPr/>
        </p:nvSpPr>
        <p:spPr>
          <a:xfrm>
            <a:off x="0" y="1094322"/>
            <a:ext cx="5231904" cy="5763678"/>
          </a:xfrm>
          <a:prstGeom prst="rect">
            <a:avLst/>
          </a:prstGeom>
          <a:solidFill>
            <a:srgbClr val="02101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FFBB634-8932-4B87-B624-4C6BA86C1DD4}"/>
              </a:ext>
            </a:extLst>
          </p:cNvPr>
          <p:cNvSpPr/>
          <p:nvPr/>
        </p:nvSpPr>
        <p:spPr>
          <a:xfrm>
            <a:off x="507386" y="2630889"/>
            <a:ext cx="4135796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spc="100" dirty="0">
                <a:solidFill>
                  <a:schemeClr val="accent6"/>
                </a:solidFill>
              </a:rPr>
              <a:t>DECLARACIÓN DE SANTIAGO</a:t>
            </a:r>
          </a:p>
          <a:p>
            <a:pPr lvl="0">
              <a:lnSpc>
                <a:spcPts val="1500"/>
              </a:lnSpc>
            </a:pPr>
            <a:r>
              <a:rPr lang="es-ES" sz="1400" b="1" spc="100" dirty="0">
                <a:solidFill>
                  <a:schemeClr val="bg1"/>
                </a:solidFill>
              </a:rPr>
              <a:t>Desarrollo del Mercado Digital Regional y el impulso hacia la Transformación Digital.</a:t>
            </a:r>
            <a:endParaRPr lang="es-CL" sz="1400" b="1" spc="100" dirty="0">
              <a:solidFill>
                <a:schemeClr val="bg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2851FD0-CFFE-4561-A249-941396EE3CEC}"/>
              </a:ext>
            </a:extLst>
          </p:cNvPr>
          <p:cNvSpPr/>
          <p:nvPr/>
        </p:nvSpPr>
        <p:spPr>
          <a:xfrm>
            <a:off x="479376" y="3468526"/>
            <a:ext cx="4063788" cy="1911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1500"/>
              </a:lnSpc>
            </a:pPr>
            <a:r>
              <a:rPr lang="es-ES" sz="1400" dirty="0">
                <a:solidFill>
                  <a:schemeClr val="bg1"/>
                </a:solidFill>
              </a:rPr>
              <a:t>“Elaborar e implementar una Hoja de Ruta para el Mercado Digital Regional de la Alianza del Pacífico para mejorar el acceso a los servicios y productos digitales mediante una infraestructura digital más robusta, crear un entorno propicio para promover el intercambio de bienes, productos y servicios por medios digitales e impulsar la economía digital en nuestros países para generar nuevas fuentes de crecimiento y productividad”.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17" name="Imagen 16" descr="Imagen que contiene exterior, cielo&#10;&#10;Descripción generada automáticamente">
            <a:extLst>
              <a:ext uri="{FF2B5EF4-FFF2-40B4-BE49-F238E27FC236}">
                <a16:creationId xmlns:a16="http://schemas.microsoft.com/office/drawing/2014/main" id="{D15469C9-031B-4E37-BB0F-4806FAD6DF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b="83920"/>
          <a:stretch/>
        </p:blipFill>
        <p:spPr>
          <a:xfrm>
            <a:off x="0" y="-6640"/>
            <a:ext cx="12192000" cy="110283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C929B5F3-8424-46CA-92B6-15B1CB69D114}"/>
              </a:ext>
            </a:extLst>
          </p:cNvPr>
          <p:cNvSpPr txBox="1"/>
          <p:nvPr/>
        </p:nvSpPr>
        <p:spPr>
          <a:xfrm>
            <a:off x="479376" y="360111"/>
            <a:ext cx="786489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CL" sz="2000" b="1" spc="150" dirty="0">
                <a:solidFill>
                  <a:schemeClr val="bg1"/>
                </a:solidFill>
              </a:rPr>
              <a:t>MERCADO DIGITAL REGIONAL </a:t>
            </a:r>
            <a:r>
              <a:rPr lang="es-CL" sz="2000" spc="150" dirty="0">
                <a:solidFill>
                  <a:schemeClr val="bg1"/>
                </a:solidFill>
              </a:rPr>
              <a:t>DE LA ALIANZA DEL PACÍFICO</a:t>
            </a:r>
            <a:endParaRPr lang="es-CL" sz="2000" b="1" spc="100" dirty="0">
              <a:solidFill>
                <a:schemeClr val="bg1"/>
              </a:solidFill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9BF34146-ED16-4FE5-A888-A801F0A3C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3147" y="-6640"/>
            <a:ext cx="1831606" cy="1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96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Documents and Settings\mubilla\Mis documentos\PROYECTOS\DIRECON_2017\Depto_Estudios_2017\Presentaciones\Alianza_Pacifico\FOTOS\34323270995_f170481082_k.jpg">
            <a:extLst>
              <a:ext uri="{FF2B5EF4-FFF2-40B4-BE49-F238E27FC236}">
                <a16:creationId xmlns:a16="http://schemas.microsoft.com/office/drawing/2014/main" id="{BEE3AA65-8995-49A3-BBBE-CFAC90FE4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r="15133" b="18686"/>
          <a:stretch/>
        </p:blipFill>
        <p:spPr bwMode="auto">
          <a:xfrm>
            <a:off x="-11775" y="0"/>
            <a:ext cx="12203776" cy="6858000"/>
          </a:xfrm>
          <a:prstGeom prst="rect">
            <a:avLst/>
          </a:prstGeom>
          <a:noFill/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6042035B-722F-49AF-8B92-B15B21FE6F4A}"/>
              </a:ext>
            </a:extLst>
          </p:cNvPr>
          <p:cNvSpPr/>
          <p:nvPr/>
        </p:nvSpPr>
        <p:spPr>
          <a:xfrm>
            <a:off x="0" y="1094322"/>
            <a:ext cx="5231904" cy="5763678"/>
          </a:xfrm>
          <a:prstGeom prst="rect">
            <a:avLst/>
          </a:prstGeom>
          <a:solidFill>
            <a:srgbClr val="02101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009901" y="2644894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s-CL" altLang="es-CL" sz="1350">
                <a:latin typeface="Arial" pitchFamily="34" charset="0"/>
                <a:cs typeface="Arial" pitchFamily="34" charset="0"/>
              </a:rPr>
            </a:br>
            <a:endParaRPr lang="es-CL" altLang="es-CL" sz="135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n 14" descr="Imagen que contiene exterior, cielo&#10;&#10;Descripción generada automáticamente">
            <a:extLst>
              <a:ext uri="{FF2B5EF4-FFF2-40B4-BE49-F238E27FC236}">
                <a16:creationId xmlns:a16="http://schemas.microsoft.com/office/drawing/2014/main" id="{578A339F-D569-4E11-9B89-681BE76C9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b="83920"/>
          <a:stretch/>
        </p:blipFill>
        <p:spPr>
          <a:xfrm>
            <a:off x="0" y="-6640"/>
            <a:ext cx="12192000" cy="110283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EC9ACB8-9230-4CF1-802C-DF34947652E8}"/>
              </a:ext>
            </a:extLst>
          </p:cNvPr>
          <p:cNvSpPr txBox="1"/>
          <p:nvPr/>
        </p:nvSpPr>
        <p:spPr>
          <a:xfrm>
            <a:off x="479376" y="360111"/>
            <a:ext cx="786489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CL" sz="2000" b="1" spc="150" dirty="0">
                <a:solidFill>
                  <a:schemeClr val="bg1"/>
                </a:solidFill>
              </a:rPr>
              <a:t>MERCADO DIGITAL REGIONAL </a:t>
            </a:r>
            <a:r>
              <a:rPr lang="es-CL" sz="2000" spc="150" dirty="0">
                <a:solidFill>
                  <a:schemeClr val="bg1"/>
                </a:solidFill>
              </a:rPr>
              <a:t>DE LA ALIANZA DEL PACÍFICO</a:t>
            </a:r>
            <a:endParaRPr lang="es-CL" sz="2000" b="1" spc="100" dirty="0">
              <a:solidFill>
                <a:schemeClr val="bg1"/>
              </a:solidFill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1C1557C2-775D-4AB3-A9A5-8C1962313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3147" y="-6640"/>
            <a:ext cx="1831606" cy="127416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CEC1DECB-13ED-4AA4-BF4D-1ED58FC9AC99}"/>
              </a:ext>
            </a:extLst>
          </p:cNvPr>
          <p:cNvGrpSpPr/>
          <p:nvPr/>
        </p:nvGrpSpPr>
        <p:grpSpPr>
          <a:xfrm>
            <a:off x="532901" y="2047499"/>
            <a:ext cx="6145403" cy="1092619"/>
            <a:chOff x="0" y="7059"/>
            <a:chExt cx="6552728" cy="655200"/>
          </a:xfrm>
          <a:solidFill>
            <a:srgbClr val="FB9705"/>
          </a:solidFill>
        </p:grpSpPr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4FBBDC00-803F-4BCA-AD15-02543722BC12}"/>
                </a:ext>
              </a:extLst>
            </p:cNvPr>
            <p:cNvSpPr/>
            <p:nvPr/>
          </p:nvSpPr>
          <p:spPr>
            <a:xfrm>
              <a:off x="0" y="7059"/>
              <a:ext cx="6552728" cy="6552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8" name="Rectángulo: esquinas redondeadas 4">
              <a:extLst>
                <a:ext uri="{FF2B5EF4-FFF2-40B4-BE49-F238E27FC236}">
                  <a16:creationId xmlns:a16="http://schemas.microsoft.com/office/drawing/2014/main" id="{D28D2454-9E43-424E-AECC-878275A3C209}"/>
                </a:ext>
              </a:extLst>
            </p:cNvPr>
            <p:cNvSpPr txBox="1"/>
            <p:nvPr/>
          </p:nvSpPr>
          <p:spPr>
            <a:xfrm>
              <a:off x="31984" y="39043"/>
              <a:ext cx="6488760" cy="5912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L" i="0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      Mejorar el acceso a los servicios y productos digitales,</a:t>
              </a:r>
              <a:br>
                <a:rPr lang="es-CL" i="0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</a:br>
              <a:r>
                <a:rPr lang="es-CL" i="0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      mediante una</a:t>
              </a:r>
              <a:r>
                <a:rPr lang="es-CL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s-CL" i="0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infraestructura digital más robusta en la AP.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543785E-ADF3-4AC2-94D7-528A36EBB6A1}"/>
              </a:ext>
            </a:extLst>
          </p:cNvPr>
          <p:cNvGrpSpPr/>
          <p:nvPr/>
        </p:nvGrpSpPr>
        <p:grpSpPr>
          <a:xfrm>
            <a:off x="485616" y="3284984"/>
            <a:ext cx="6192688" cy="1072016"/>
            <a:chOff x="0" y="763059"/>
            <a:chExt cx="6552728" cy="655200"/>
          </a:xfrm>
          <a:solidFill>
            <a:srgbClr val="EF3C54"/>
          </a:solidFill>
        </p:grpSpPr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5161BEDB-617F-49B9-A512-42C8F96DD705}"/>
                </a:ext>
              </a:extLst>
            </p:cNvPr>
            <p:cNvSpPr/>
            <p:nvPr/>
          </p:nvSpPr>
          <p:spPr>
            <a:xfrm>
              <a:off x="0" y="763059"/>
              <a:ext cx="6552728" cy="6552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6" name="Rectángulo: esquinas redondeadas 6">
              <a:extLst>
                <a:ext uri="{FF2B5EF4-FFF2-40B4-BE49-F238E27FC236}">
                  <a16:creationId xmlns:a16="http://schemas.microsoft.com/office/drawing/2014/main" id="{64E8E55A-0D81-4CD6-8753-77581F750E24}"/>
                </a:ext>
              </a:extLst>
            </p:cNvPr>
            <p:cNvSpPr txBox="1"/>
            <p:nvPr/>
          </p:nvSpPr>
          <p:spPr>
            <a:xfrm>
              <a:off x="31984" y="795043"/>
              <a:ext cx="6488760" cy="5912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dirty="0">
                  <a:solidFill>
                    <a:prstClr val="white"/>
                  </a:solidFill>
                  <a:latin typeface="Calibri"/>
                </a:rPr>
                <a:t>      Crear un entorno propicio para promover el intercambio de</a:t>
              </a:r>
              <a:br>
                <a:rPr lang="es-CL" dirty="0">
                  <a:solidFill>
                    <a:prstClr val="white"/>
                  </a:solidFill>
                  <a:latin typeface="Calibri"/>
                </a:rPr>
              </a:br>
              <a:r>
                <a:rPr lang="es-CL" dirty="0">
                  <a:solidFill>
                    <a:prstClr val="white"/>
                  </a:solidFill>
                  <a:latin typeface="Calibri"/>
                </a:rPr>
                <a:t>      bienes, productos y servicios por medios digitales en la AP.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04DFA91-7079-4FE1-BABD-8352FF131AAE}"/>
              </a:ext>
            </a:extLst>
          </p:cNvPr>
          <p:cNvGrpSpPr/>
          <p:nvPr/>
        </p:nvGrpSpPr>
        <p:grpSpPr>
          <a:xfrm>
            <a:off x="523031" y="4517505"/>
            <a:ext cx="6155273" cy="1092619"/>
            <a:chOff x="0" y="1519059"/>
            <a:chExt cx="6552728" cy="655200"/>
          </a:xfrm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EDCB6B96-D316-4B49-BCC7-A7AFAF47BEA3}"/>
                </a:ext>
              </a:extLst>
            </p:cNvPr>
            <p:cNvSpPr/>
            <p:nvPr/>
          </p:nvSpPr>
          <p:spPr>
            <a:xfrm>
              <a:off x="0" y="1519059"/>
              <a:ext cx="6552728" cy="65520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9" name="Rectángulo: esquinas redondeadas 8">
              <a:extLst>
                <a:ext uri="{FF2B5EF4-FFF2-40B4-BE49-F238E27FC236}">
                  <a16:creationId xmlns:a16="http://schemas.microsoft.com/office/drawing/2014/main" id="{F0A2E2F2-6341-43EF-A2B1-632E2F25CFB3}"/>
                </a:ext>
              </a:extLst>
            </p:cNvPr>
            <p:cNvSpPr txBox="1"/>
            <p:nvPr/>
          </p:nvSpPr>
          <p:spPr>
            <a:xfrm>
              <a:off x="31984" y="1551043"/>
              <a:ext cx="6488760" cy="5912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l"/>
              <a:r>
                <a:rPr lang="es-CL" dirty="0">
                  <a:solidFill>
                    <a:prstClr val="white"/>
                  </a:solidFill>
                  <a:latin typeface="Calibri"/>
                </a:rPr>
                <a:t>      Impulsar la economía digital en la AP para generar nuevas</a:t>
              </a:r>
              <a:br>
                <a:rPr lang="es-CL" dirty="0">
                  <a:solidFill>
                    <a:prstClr val="white"/>
                  </a:solidFill>
                  <a:latin typeface="Calibri"/>
                </a:rPr>
              </a:br>
              <a:r>
                <a:rPr lang="es-CL" dirty="0">
                  <a:solidFill>
                    <a:prstClr val="white"/>
                  </a:solidFill>
                  <a:latin typeface="Calibri"/>
                </a:rPr>
                <a:t>      fuentes de crecimiento y productividad.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261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7B634AC6-47DE-4C9B-946F-1AC1A58E15CD}"/>
              </a:ext>
            </a:extLst>
          </p:cNvPr>
          <p:cNvSpPr/>
          <p:nvPr/>
        </p:nvSpPr>
        <p:spPr>
          <a:xfrm>
            <a:off x="0" y="1094322"/>
            <a:ext cx="12192000" cy="5763678"/>
          </a:xfrm>
          <a:prstGeom prst="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pic>
        <p:nvPicPr>
          <p:cNvPr id="19" name="Imagen 18" descr="Imagen que contiene objeto de exteriores, web&#10;&#10;Descripción generada con confianza muy alta">
            <a:extLst>
              <a:ext uri="{FF2B5EF4-FFF2-40B4-BE49-F238E27FC236}">
                <a16:creationId xmlns:a16="http://schemas.microsoft.com/office/drawing/2014/main" id="{95765F7C-3683-4D0C-BB6B-DA2FEB063F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" b="13456"/>
          <a:stretch/>
        </p:blipFill>
        <p:spPr>
          <a:xfrm rot="16702285">
            <a:off x="7122803" y="2191577"/>
            <a:ext cx="6397654" cy="3629532"/>
          </a:xfrm>
          <a:prstGeom prst="rect">
            <a:avLst/>
          </a:prstGeom>
          <a:effectLst/>
        </p:spPr>
      </p:pic>
      <p:pic>
        <p:nvPicPr>
          <p:cNvPr id="15" name="Imagen 14" descr="Imagen que contiene exterior, cielo&#10;&#10;Descripción generada automáticamente">
            <a:extLst>
              <a:ext uri="{FF2B5EF4-FFF2-40B4-BE49-F238E27FC236}">
                <a16:creationId xmlns:a16="http://schemas.microsoft.com/office/drawing/2014/main" id="{22730D7E-A152-4380-BCC7-5F92A53F0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83920"/>
          <a:stretch/>
        </p:blipFill>
        <p:spPr>
          <a:xfrm>
            <a:off x="0" y="-6640"/>
            <a:ext cx="12192000" cy="1102834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981201" y="238352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s-CL" altLang="es-CL">
                <a:latin typeface="Arial" pitchFamily="34" charset="0"/>
                <a:cs typeface="Arial" pitchFamily="34" charset="0"/>
              </a:rPr>
            </a:br>
            <a:endParaRPr lang="es-CL" altLang="es-CL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53BE81A-37B5-40A5-A1DD-2EDE7AFE40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61" y="1861183"/>
            <a:ext cx="619374" cy="61937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36F9166-D563-0C4A-9A8A-2856DD390A07}"/>
              </a:ext>
            </a:extLst>
          </p:cNvPr>
          <p:cNvSpPr txBox="1"/>
          <p:nvPr/>
        </p:nvSpPr>
        <p:spPr>
          <a:xfrm>
            <a:off x="3503712" y="1904768"/>
            <a:ext cx="5544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Mejorar el acceso a los servicios y productos digitales, mediante una infraestructura digital más robusta en la AP.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F075B0C-A9BE-7A4A-9F4A-F01439C5009F}"/>
              </a:ext>
            </a:extLst>
          </p:cNvPr>
          <p:cNvSpPr/>
          <p:nvPr/>
        </p:nvSpPr>
        <p:spPr>
          <a:xfrm>
            <a:off x="2207568" y="1540566"/>
            <a:ext cx="7386912" cy="1290914"/>
          </a:xfrm>
          <a:prstGeom prst="round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4B1FCFB3-5C81-4A2E-8837-FA5E43461397}"/>
              </a:ext>
            </a:extLst>
          </p:cNvPr>
          <p:cNvGraphicFramePr/>
          <p:nvPr/>
        </p:nvGraphicFramePr>
        <p:xfrm>
          <a:off x="2207568" y="3272228"/>
          <a:ext cx="7386912" cy="2435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Gráfico 10">
            <a:extLst>
              <a:ext uri="{FF2B5EF4-FFF2-40B4-BE49-F238E27FC236}">
                <a16:creationId xmlns:a16="http://schemas.microsoft.com/office/drawing/2014/main" id="{DF90799C-8C8F-4284-AC05-BF8AD98121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93147" y="-6640"/>
            <a:ext cx="1831606" cy="12741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45BE793-B01C-4390-9311-C0BCB1C4C3FD}"/>
              </a:ext>
            </a:extLst>
          </p:cNvPr>
          <p:cNvSpPr txBox="1"/>
          <p:nvPr/>
        </p:nvSpPr>
        <p:spPr>
          <a:xfrm>
            <a:off x="479376" y="360111"/>
            <a:ext cx="302433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b="1" spc="150" dirty="0">
                <a:solidFill>
                  <a:schemeClr val="bg1"/>
                </a:solidFill>
              </a:rPr>
              <a:t>¿CÓMO SE LOGRA?</a:t>
            </a:r>
            <a:endParaRPr lang="es-CL" sz="20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05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EA56EC7-5D3C-4FDD-A921-0505CCE89F8F}"/>
              </a:ext>
            </a:extLst>
          </p:cNvPr>
          <p:cNvSpPr/>
          <p:nvPr/>
        </p:nvSpPr>
        <p:spPr>
          <a:xfrm>
            <a:off x="0" y="1094322"/>
            <a:ext cx="12192000" cy="5763678"/>
          </a:xfrm>
          <a:prstGeom prst="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pic>
        <p:nvPicPr>
          <p:cNvPr id="19" name="Imagen 18" descr="Imagen que contiene objeto de exteriores, web&#10;&#10;Descripción generada con confianza muy alta">
            <a:extLst>
              <a:ext uri="{FF2B5EF4-FFF2-40B4-BE49-F238E27FC236}">
                <a16:creationId xmlns:a16="http://schemas.microsoft.com/office/drawing/2014/main" id="{91B667FE-5DF5-47CE-ADA3-1B0B9A916B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" b="13456"/>
          <a:stretch/>
        </p:blipFill>
        <p:spPr>
          <a:xfrm rot="16702285">
            <a:off x="7122803" y="2191577"/>
            <a:ext cx="6397654" cy="3629532"/>
          </a:xfrm>
          <a:prstGeom prst="rect">
            <a:avLst/>
          </a:prstGeom>
          <a:effectLst/>
        </p:spPr>
      </p:pic>
      <p:pic>
        <p:nvPicPr>
          <p:cNvPr id="12" name="Imagen 11" descr="Imagen que contiene exterior, cielo&#10;&#10;Descripción generada automáticamente">
            <a:extLst>
              <a:ext uri="{FF2B5EF4-FFF2-40B4-BE49-F238E27FC236}">
                <a16:creationId xmlns:a16="http://schemas.microsoft.com/office/drawing/2014/main" id="{E568E976-8139-40AE-931C-B27CB0808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83920"/>
          <a:stretch/>
        </p:blipFill>
        <p:spPr>
          <a:xfrm>
            <a:off x="0" y="-6640"/>
            <a:ext cx="12192000" cy="1102834"/>
          </a:xfrm>
          <a:prstGeom prst="rect">
            <a:avLst/>
          </a:prstGeom>
        </p:spPr>
      </p:pic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48E94EAE-26C3-4685-9881-80E1B5C0902A}"/>
              </a:ext>
            </a:extLst>
          </p:cNvPr>
          <p:cNvGraphicFramePr/>
          <p:nvPr/>
        </p:nvGraphicFramePr>
        <p:xfrm>
          <a:off x="2084559" y="2450081"/>
          <a:ext cx="7888802" cy="3787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4AD2A799-CA50-4FED-B9A9-D930FD13FA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486349"/>
            <a:ext cx="588044" cy="58804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5D6EFD9-3248-E644-9BB0-B1B0E7C07941}"/>
              </a:ext>
            </a:extLst>
          </p:cNvPr>
          <p:cNvSpPr txBox="1"/>
          <p:nvPr/>
        </p:nvSpPr>
        <p:spPr>
          <a:xfrm>
            <a:off x="3397569" y="1494772"/>
            <a:ext cx="5716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Propender al establecimiento de normas y estándares compatibles entre los miembros en las siguientes áreas: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29A3C7F-19CC-49BD-A017-3C3C9EC5F3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93147" y="-6640"/>
            <a:ext cx="1831606" cy="12741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57E552D-9ED2-4112-932F-D1FD4D78ECC9}"/>
              </a:ext>
            </a:extLst>
          </p:cNvPr>
          <p:cNvSpPr txBox="1"/>
          <p:nvPr/>
        </p:nvSpPr>
        <p:spPr>
          <a:xfrm>
            <a:off x="479376" y="360111"/>
            <a:ext cx="302433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b="1" spc="150" dirty="0">
                <a:solidFill>
                  <a:schemeClr val="bg1"/>
                </a:solidFill>
              </a:rPr>
              <a:t>¿CÓMO SE LOGRA?</a:t>
            </a:r>
            <a:endParaRPr lang="es-CL" sz="2000" b="1" spc="100" dirty="0">
              <a:solidFill>
                <a:schemeClr val="bg1"/>
              </a:solidFill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10C58A9B-5BBD-49B2-97C8-C2A2DCA53B1E}"/>
              </a:ext>
            </a:extLst>
          </p:cNvPr>
          <p:cNvSpPr/>
          <p:nvPr/>
        </p:nvSpPr>
        <p:spPr>
          <a:xfrm>
            <a:off x="2084559" y="1256221"/>
            <a:ext cx="7888802" cy="1033833"/>
          </a:xfrm>
          <a:prstGeom prst="round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1535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B95FDD8F-B757-4F0A-8670-73B3CD751840}"/>
              </a:ext>
            </a:extLst>
          </p:cNvPr>
          <p:cNvSpPr/>
          <p:nvPr/>
        </p:nvSpPr>
        <p:spPr>
          <a:xfrm>
            <a:off x="0" y="1094322"/>
            <a:ext cx="12192000" cy="5763678"/>
          </a:xfrm>
          <a:prstGeom prst="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pic>
        <p:nvPicPr>
          <p:cNvPr id="18" name="Imagen 17" descr="Imagen que contiene objeto de exteriores, web&#10;&#10;Descripción generada con confianza muy alta">
            <a:extLst>
              <a:ext uri="{FF2B5EF4-FFF2-40B4-BE49-F238E27FC236}">
                <a16:creationId xmlns:a16="http://schemas.microsoft.com/office/drawing/2014/main" id="{A84BFEB6-D67F-4F8B-A088-97F68ABD1D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" b="13456"/>
          <a:stretch/>
        </p:blipFill>
        <p:spPr>
          <a:xfrm rot="16702285">
            <a:off x="7122803" y="2191577"/>
            <a:ext cx="6397654" cy="3629532"/>
          </a:xfrm>
          <a:prstGeom prst="rect">
            <a:avLst/>
          </a:prstGeom>
          <a:effectLst/>
        </p:spPr>
      </p:pic>
      <p:pic>
        <p:nvPicPr>
          <p:cNvPr id="14" name="Imagen 13" descr="Imagen que contiene exterior, cielo&#10;&#10;Descripción generada automáticamente">
            <a:extLst>
              <a:ext uri="{FF2B5EF4-FFF2-40B4-BE49-F238E27FC236}">
                <a16:creationId xmlns:a16="http://schemas.microsoft.com/office/drawing/2014/main" id="{660FB3F5-B928-4DD1-8FB8-4B0D32D35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83920"/>
          <a:stretch/>
        </p:blipFill>
        <p:spPr>
          <a:xfrm>
            <a:off x="0" y="-6640"/>
            <a:ext cx="12192000" cy="1102834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981201" y="238352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s-CL" altLang="es-CL">
                <a:latin typeface="Arial" pitchFamily="34" charset="0"/>
                <a:cs typeface="Arial" pitchFamily="34" charset="0"/>
              </a:rPr>
            </a:br>
            <a:endParaRPr lang="es-CL" altLang="es-CL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A3331C3-4D5B-4CD0-8196-35120141E395}"/>
              </a:ext>
            </a:extLst>
          </p:cNvPr>
          <p:cNvSpPr/>
          <p:nvPr/>
        </p:nvSpPr>
        <p:spPr>
          <a:xfrm>
            <a:off x="3791744" y="1568287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Impulso a la Economía Digital </a:t>
            </a:r>
          </a:p>
        </p:txBody>
      </p:sp>
      <p:pic>
        <p:nvPicPr>
          <p:cNvPr id="3" name="Imagen 2" descr="Imagen que contiene señal, camiseta, reloj&#10;&#10;Descripción generada automáticamente">
            <a:extLst>
              <a:ext uri="{FF2B5EF4-FFF2-40B4-BE49-F238E27FC236}">
                <a16:creationId xmlns:a16="http://schemas.microsoft.com/office/drawing/2014/main" id="{9499391E-34F6-46EF-8057-28771DA2BC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83" y="1433533"/>
            <a:ext cx="682071" cy="682071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420B69D-573A-7843-8DCB-06BC970C057D}"/>
              </a:ext>
            </a:extLst>
          </p:cNvPr>
          <p:cNvSpPr/>
          <p:nvPr/>
        </p:nvSpPr>
        <p:spPr>
          <a:xfrm>
            <a:off x="2420023" y="1220683"/>
            <a:ext cx="6552728" cy="1056399"/>
          </a:xfrm>
          <a:prstGeom prst="round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036738DD-A185-4333-BF2F-5C53D6F298EC}"/>
              </a:ext>
            </a:extLst>
          </p:cNvPr>
          <p:cNvGraphicFramePr/>
          <p:nvPr/>
        </p:nvGraphicFramePr>
        <p:xfrm>
          <a:off x="2420023" y="2620615"/>
          <a:ext cx="6552728" cy="369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Gráfico 10">
            <a:extLst>
              <a:ext uri="{FF2B5EF4-FFF2-40B4-BE49-F238E27FC236}">
                <a16:creationId xmlns:a16="http://schemas.microsoft.com/office/drawing/2014/main" id="{DD6B00CF-62FA-4BCB-98A5-7D8594642A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93147" y="-6640"/>
            <a:ext cx="1831606" cy="12741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EEDBDE5-AD69-45F2-8730-DD63643671F0}"/>
              </a:ext>
            </a:extLst>
          </p:cNvPr>
          <p:cNvSpPr txBox="1"/>
          <p:nvPr/>
        </p:nvSpPr>
        <p:spPr>
          <a:xfrm>
            <a:off x="479376" y="360111"/>
            <a:ext cx="302433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b="1" spc="150" dirty="0">
                <a:solidFill>
                  <a:schemeClr val="bg1"/>
                </a:solidFill>
              </a:rPr>
              <a:t>¿CÓMO SE LOGRA?</a:t>
            </a:r>
            <a:endParaRPr lang="es-CL" sz="20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70359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3728</TotalTime>
  <Words>901</Words>
  <Application>Microsoft Office PowerPoint</Application>
  <PresentationFormat>Panorámica</PresentationFormat>
  <Paragraphs>96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Verdana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 HELENA LEE MARASCA</dc:creator>
  <cp:lastModifiedBy>GONZALO LARA ESPINOZA</cp:lastModifiedBy>
  <cp:revision>91</cp:revision>
  <cp:lastPrinted>2023-12-20T11:31:51Z</cp:lastPrinted>
  <dcterms:created xsi:type="dcterms:W3CDTF">2020-01-29T14:47:24Z</dcterms:created>
  <dcterms:modified xsi:type="dcterms:W3CDTF">2023-12-20T13:04:55Z</dcterms:modified>
</cp:coreProperties>
</file>