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1" r:id="rId1"/>
    <p:sldMasterId id="2147483732" r:id="rId2"/>
    <p:sldMasterId id="2147483733" r:id="rId3"/>
    <p:sldMasterId id="2147483734" r:id="rId4"/>
    <p:sldMasterId id="2147483735" r:id="rId5"/>
    <p:sldMasterId id="2147483736" r:id="rId6"/>
    <p:sldMasterId id="2147483737" r:id="rId7"/>
  </p:sldMasterIdLst>
  <p:notesMasterIdLst>
    <p:notesMasterId r:id="rId24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Poppins Light" panose="00000400000000000000" pitchFamily="2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org/promote/diversitydata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de.org/about/202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2bfa06ddc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g22bfa06ddc2_0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22bfa06ddc2_0_1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9f75b2634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9f75b2634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9f51c9ce02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9f51c9ce02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9f51c9ce02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9f51c9ce02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9f51c9ce02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9f51c9ce02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9f75b2634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9f75b2634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9f51c9ce02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9f51c9ce02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holistic approach will require a cross organization effort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embrace these tenets to guide our team, and our work: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Leadership. We will actively lead through our opinions, perspectives, and actions on the what, when, and how of AI education (i.e. product, curriculum, frameworks, and standards).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Stewardship. We will galvanize coalitions, and evangelize a holistic, inclusive (i.e. academia, and industry), and learning-centered approach to AI education.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Innovation. We will apply AI in our products in order to improve student learning outcomes at scale.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9f75b26340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g29f75b26340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a059dc1947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a059dc1947_0_3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ga059dc1947_0_3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2dc4b1995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4907" y="1143000"/>
            <a:ext cx="5488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g22dc4b19959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Over 30M student accounts outside of the US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Our courses are translated into over 30 languages.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are the number one provider of computer science curriculum in the US and the world - and it is all free!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https://code.org/promote/diversitydata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https://code.org/about/2021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22dc4b19959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3acb3925b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g23acb3925b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23acb3925b7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a059dc1947_0_2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a059dc1947_0_20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a059dc1947_0_20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c721026a9e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gc721026a9e_0_5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Jamaica, Chile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UK, Armenia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Ireland, US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Canada, Thailand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Taiwan, Romania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Spain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c721026a9e_0_5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9f51c9ce02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29f51c9ce02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NWS, Australia - Equity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India - PPP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Japan - Informatics Education Policy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Singapore - AI in Education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 Korea - CS Curriculum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9f75b2634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9f75b2634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9f51c9ce0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9f51c9ce0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ontserrat"/>
              <a:buNone/>
              <a:defRPr sz="37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"/>
              <a:buChar char="•"/>
              <a:defRPr sz="2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"/>
              <a:buChar char="•"/>
              <a:defRPr sz="17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ctrTitle"/>
          </p:nvPr>
        </p:nvSpPr>
        <p:spPr>
          <a:xfrm>
            <a:off x="685801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"/>
              <a:buNone/>
              <a:defRPr sz="5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"/>
              <a:buNone/>
              <a:defRPr sz="17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9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9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6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2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6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6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6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6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11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6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84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rgbClr val="EEEEEE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>
            <a:off x="-7675" y="120275"/>
            <a:ext cx="9151800" cy="982500"/>
          </a:xfrm>
          <a:prstGeom prst="rect">
            <a:avLst/>
          </a:prstGeom>
          <a:solidFill>
            <a:srgbClr val="00A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457200" y="18282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76800" tIns="38375" rIns="76800" bIns="383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">
  <p:cSld name="TITLE_ONLY_1_1">
    <p:bg>
      <p:bgPr>
        <a:solidFill>
          <a:srgbClr val="EEEEEE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/>
          <p:nvPr/>
        </p:nvSpPr>
        <p:spPr>
          <a:xfrm>
            <a:off x="-7675" y="120275"/>
            <a:ext cx="9151800" cy="982500"/>
          </a:xfrm>
          <a:prstGeom prst="rect">
            <a:avLst/>
          </a:prstGeom>
          <a:solidFill>
            <a:srgbClr val="766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457200" y="18282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bg>
      <p:bgPr>
        <a:solidFill>
          <a:srgbClr val="EEEEEE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/>
          <p:nvPr/>
        </p:nvSpPr>
        <p:spPr>
          <a:xfrm>
            <a:off x="-7675" y="120275"/>
            <a:ext cx="9151800" cy="982500"/>
          </a:xfrm>
          <a:prstGeom prst="rect">
            <a:avLst/>
          </a:prstGeom>
          <a:solidFill>
            <a:srgbClr val="009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xfrm>
            <a:off x="457200" y="18282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 1">
  <p:cSld name="TITLE_ONLY_5_1">
    <p:bg>
      <p:bgPr>
        <a:solidFill>
          <a:srgbClr val="EEEEEE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/>
          <p:nvPr/>
        </p:nvSpPr>
        <p:spPr>
          <a:xfrm>
            <a:off x="-7675" y="120275"/>
            <a:ext cx="9151800" cy="982500"/>
          </a:xfrm>
          <a:prstGeom prst="rect">
            <a:avLst/>
          </a:prstGeom>
          <a:solidFill>
            <a:srgbClr val="5B67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title"/>
          </p:nvPr>
        </p:nvSpPr>
        <p:spPr>
          <a:xfrm>
            <a:off x="457200" y="18282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_2">
    <p:bg>
      <p:bgPr>
        <a:solidFill>
          <a:srgbClr val="EEEEEE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/>
          <p:nvPr/>
        </p:nvSpPr>
        <p:spPr>
          <a:xfrm>
            <a:off x="-7675" y="120275"/>
            <a:ext cx="9151800" cy="982500"/>
          </a:xfrm>
          <a:prstGeom prst="rect">
            <a:avLst/>
          </a:prstGeom>
          <a:solidFill>
            <a:srgbClr val="FFB8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title"/>
          </p:nvPr>
        </p:nvSpPr>
        <p:spPr>
          <a:xfrm>
            <a:off x="457200" y="18282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bg>
      <p:bgPr>
        <a:solidFill>
          <a:srgbClr val="EEEEEE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/>
          <p:nvPr/>
        </p:nvSpPr>
        <p:spPr>
          <a:xfrm>
            <a:off x="-7675" y="120275"/>
            <a:ext cx="9151800" cy="982500"/>
          </a:xfrm>
          <a:prstGeom prst="rect">
            <a:avLst/>
          </a:prstGeom>
          <a:solidFill>
            <a:srgbClr val="B9BF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457200" y="18282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bg>
      <p:bgPr>
        <a:solidFill>
          <a:srgbClr val="EEEEEE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/>
          <p:nvPr/>
        </p:nvSpPr>
        <p:spPr>
          <a:xfrm>
            <a:off x="-7675" y="120275"/>
            <a:ext cx="9151800" cy="9825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2"/>
          <p:cNvSpPr txBox="1">
            <a:spLocks noGrp="1"/>
          </p:cNvSpPr>
          <p:nvPr>
            <p:ph type="title"/>
          </p:nvPr>
        </p:nvSpPr>
        <p:spPr>
          <a:xfrm>
            <a:off x="184475" y="182825"/>
            <a:ext cx="87675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222A35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965" y="897732"/>
            <a:ext cx="2158554" cy="84649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7"/>
          <p:cNvSpPr txBox="1">
            <a:spLocks noGrp="1"/>
          </p:cNvSpPr>
          <p:nvPr>
            <p:ph type="title"/>
          </p:nvPr>
        </p:nvSpPr>
        <p:spPr>
          <a:xfrm>
            <a:off x="807696" y="2242090"/>
            <a:ext cx="8025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body" idx="1"/>
          </p:nvPr>
        </p:nvSpPr>
        <p:spPr>
          <a:xfrm>
            <a:off x="807244" y="3346562"/>
            <a:ext cx="4582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body" idx="2"/>
          </p:nvPr>
        </p:nvSpPr>
        <p:spPr>
          <a:xfrm>
            <a:off x="807244" y="3737467"/>
            <a:ext cx="4582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70" name="Google Shape;170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3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3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">
  <p:cSld name="Empty Slid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00" y="4333500"/>
            <a:ext cx="6075000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0"/>
          <p:cNvSpPr/>
          <p:nvPr/>
        </p:nvSpPr>
        <p:spPr>
          <a:xfrm>
            <a:off x="8334000" y="4333500"/>
            <a:ext cx="810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xfrm>
            <a:off x="8334000" y="4636255"/>
            <a:ext cx="81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Picture with Text">
  <p:cSld name="Small Picture with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00" y="4333500"/>
            <a:ext cx="6075000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1"/>
          <p:cNvSpPr/>
          <p:nvPr/>
        </p:nvSpPr>
        <p:spPr>
          <a:xfrm>
            <a:off x="8334000" y="4333500"/>
            <a:ext cx="810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1"/>
          <p:cNvSpPr txBox="1">
            <a:spLocks noGrp="1"/>
          </p:cNvSpPr>
          <p:nvPr>
            <p:ph type="sldNum" idx="12"/>
          </p:nvPr>
        </p:nvSpPr>
        <p:spPr>
          <a:xfrm>
            <a:off x="8334000" y="4636255"/>
            <a:ext cx="81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86" name="Google Shape;186;p41"/>
          <p:cNvSpPr txBox="1">
            <a:spLocks noGrp="1"/>
          </p:cNvSpPr>
          <p:nvPr>
            <p:ph type="title"/>
          </p:nvPr>
        </p:nvSpPr>
        <p:spPr>
          <a:xfrm>
            <a:off x="3415284" y="308134"/>
            <a:ext cx="5306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7" name="Google Shape;187;p41"/>
          <p:cNvSpPr txBox="1">
            <a:spLocks noGrp="1"/>
          </p:cNvSpPr>
          <p:nvPr>
            <p:ph type="body" idx="1"/>
          </p:nvPr>
        </p:nvSpPr>
        <p:spPr>
          <a:xfrm>
            <a:off x="3423524" y="1268397"/>
            <a:ext cx="5251800" cy="31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41"/>
          <p:cNvSpPr>
            <a:spLocks noGrp="1"/>
          </p:cNvSpPr>
          <p:nvPr>
            <p:ph type="pic" idx="2"/>
          </p:nvPr>
        </p:nvSpPr>
        <p:spPr>
          <a:xfrm>
            <a:off x="891778" y="603647"/>
            <a:ext cx="2263500" cy="22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0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">
  <p:cSld name="Text Slid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2"/>
          <p:cNvSpPr txBox="1">
            <a:spLocks noGrp="1"/>
          </p:cNvSpPr>
          <p:nvPr>
            <p:ph type="title"/>
          </p:nvPr>
        </p:nvSpPr>
        <p:spPr>
          <a:xfrm>
            <a:off x="835128" y="28121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1" name="Google Shape;191;p42"/>
          <p:cNvSpPr txBox="1">
            <a:spLocks noGrp="1"/>
          </p:cNvSpPr>
          <p:nvPr>
            <p:ph type="body" idx="1"/>
          </p:nvPr>
        </p:nvSpPr>
        <p:spPr>
          <a:xfrm>
            <a:off x="834628" y="1224232"/>
            <a:ext cx="78873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2" name="Google Shape;19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00" y="4333500"/>
            <a:ext cx="6075000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2"/>
          <p:cNvSpPr/>
          <p:nvPr/>
        </p:nvSpPr>
        <p:spPr>
          <a:xfrm>
            <a:off x="8334000" y="4333500"/>
            <a:ext cx="810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2"/>
          <p:cNvSpPr txBox="1">
            <a:spLocks noGrp="1"/>
          </p:cNvSpPr>
          <p:nvPr>
            <p:ph type="sldNum" idx="12"/>
          </p:nvPr>
        </p:nvSpPr>
        <p:spPr>
          <a:xfrm>
            <a:off x="8334000" y="4636255"/>
            <a:ext cx="81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Text">
  <p:cSld name="2 Column 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3"/>
          <p:cNvSpPr txBox="1">
            <a:spLocks noGrp="1"/>
          </p:cNvSpPr>
          <p:nvPr>
            <p:ph type="title"/>
          </p:nvPr>
        </p:nvSpPr>
        <p:spPr>
          <a:xfrm>
            <a:off x="835128" y="28121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7" name="Google Shape;197;p43"/>
          <p:cNvSpPr txBox="1">
            <a:spLocks noGrp="1"/>
          </p:cNvSpPr>
          <p:nvPr>
            <p:ph type="body" idx="1"/>
          </p:nvPr>
        </p:nvSpPr>
        <p:spPr>
          <a:xfrm>
            <a:off x="834628" y="1224232"/>
            <a:ext cx="37620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43"/>
          <p:cNvSpPr txBox="1">
            <a:spLocks noGrp="1"/>
          </p:cNvSpPr>
          <p:nvPr>
            <p:ph type="body" idx="2"/>
          </p:nvPr>
        </p:nvSpPr>
        <p:spPr>
          <a:xfrm>
            <a:off x="4572000" y="1224232"/>
            <a:ext cx="37620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9" name="Google Shape;199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00" y="4333500"/>
            <a:ext cx="6075000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3"/>
          <p:cNvSpPr/>
          <p:nvPr/>
        </p:nvSpPr>
        <p:spPr>
          <a:xfrm>
            <a:off x="8334000" y="4333500"/>
            <a:ext cx="810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3"/>
          <p:cNvSpPr txBox="1">
            <a:spLocks noGrp="1"/>
          </p:cNvSpPr>
          <p:nvPr>
            <p:ph type="sldNum" idx="12"/>
          </p:nvPr>
        </p:nvSpPr>
        <p:spPr>
          <a:xfrm>
            <a:off x="8334000" y="4636255"/>
            <a:ext cx="81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Text">
  <p:cSld name="3 Column 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4"/>
          <p:cNvSpPr txBox="1">
            <a:spLocks noGrp="1"/>
          </p:cNvSpPr>
          <p:nvPr>
            <p:ph type="title"/>
          </p:nvPr>
        </p:nvSpPr>
        <p:spPr>
          <a:xfrm>
            <a:off x="835128" y="28121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4" name="Google Shape;204;p44"/>
          <p:cNvSpPr txBox="1">
            <a:spLocks noGrp="1"/>
          </p:cNvSpPr>
          <p:nvPr>
            <p:ph type="body" idx="1"/>
          </p:nvPr>
        </p:nvSpPr>
        <p:spPr>
          <a:xfrm>
            <a:off x="834628" y="1224232"/>
            <a:ext cx="24615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44"/>
          <p:cNvSpPr txBox="1">
            <a:spLocks noGrp="1"/>
          </p:cNvSpPr>
          <p:nvPr>
            <p:ph type="body" idx="2"/>
          </p:nvPr>
        </p:nvSpPr>
        <p:spPr>
          <a:xfrm>
            <a:off x="3341853" y="1224232"/>
            <a:ext cx="24615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44"/>
          <p:cNvSpPr txBox="1">
            <a:spLocks noGrp="1"/>
          </p:cNvSpPr>
          <p:nvPr>
            <p:ph type="body" idx="3"/>
          </p:nvPr>
        </p:nvSpPr>
        <p:spPr>
          <a:xfrm>
            <a:off x="5849078" y="1224232"/>
            <a:ext cx="24615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7" name="Google Shape;207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00" y="4333500"/>
            <a:ext cx="6075000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4"/>
          <p:cNvSpPr/>
          <p:nvPr/>
        </p:nvSpPr>
        <p:spPr>
          <a:xfrm>
            <a:off x="8334000" y="4333500"/>
            <a:ext cx="810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4"/>
          <p:cNvSpPr txBox="1">
            <a:spLocks noGrp="1"/>
          </p:cNvSpPr>
          <p:nvPr>
            <p:ph type="sldNum" idx="12"/>
          </p:nvPr>
        </p:nvSpPr>
        <p:spPr>
          <a:xfrm>
            <a:off x="8334000" y="4636255"/>
            <a:ext cx="81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Bold Title">
  <p:cSld name="Big Bold Titl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5"/>
          <p:cNvSpPr>
            <a:spLocks noGrp="1"/>
          </p:cNvSpPr>
          <p:nvPr>
            <p:ph type="pic" idx="2"/>
          </p:nvPr>
        </p:nvSpPr>
        <p:spPr>
          <a:xfrm>
            <a:off x="3498056" y="0"/>
            <a:ext cx="5646000" cy="4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Google Shape;212;p45"/>
          <p:cNvSpPr/>
          <p:nvPr/>
        </p:nvSpPr>
        <p:spPr>
          <a:xfrm>
            <a:off x="0" y="0"/>
            <a:ext cx="73656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5B6870">
                  <a:alpha val="0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00" y="4333500"/>
            <a:ext cx="6075000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5"/>
          <p:cNvSpPr/>
          <p:nvPr/>
        </p:nvSpPr>
        <p:spPr>
          <a:xfrm>
            <a:off x="8334000" y="4333500"/>
            <a:ext cx="810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5"/>
          <p:cNvSpPr txBox="1">
            <a:spLocks noGrp="1"/>
          </p:cNvSpPr>
          <p:nvPr>
            <p:ph type="sldNum" idx="12"/>
          </p:nvPr>
        </p:nvSpPr>
        <p:spPr>
          <a:xfrm>
            <a:off x="8334000" y="4636255"/>
            <a:ext cx="81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16" name="Google Shape;216;p45"/>
          <p:cNvSpPr txBox="1">
            <a:spLocks noGrp="1"/>
          </p:cNvSpPr>
          <p:nvPr>
            <p:ph type="title"/>
          </p:nvPr>
        </p:nvSpPr>
        <p:spPr>
          <a:xfrm>
            <a:off x="852300" y="1545431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Picture — Left">
  <p:cSld name="Text with Picture — Lef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6"/>
          <p:cNvSpPr>
            <a:spLocks noGrp="1"/>
          </p:cNvSpPr>
          <p:nvPr>
            <p:ph type="pic" idx="2"/>
          </p:nvPr>
        </p:nvSpPr>
        <p:spPr>
          <a:xfrm>
            <a:off x="0" y="0"/>
            <a:ext cx="3497700" cy="4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46"/>
          <p:cNvSpPr txBox="1">
            <a:spLocks noGrp="1"/>
          </p:cNvSpPr>
          <p:nvPr>
            <p:ph type="title"/>
          </p:nvPr>
        </p:nvSpPr>
        <p:spPr>
          <a:xfrm>
            <a:off x="3688056" y="273844"/>
            <a:ext cx="5083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0" name="Google Shape;220;p46"/>
          <p:cNvSpPr txBox="1">
            <a:spLocks noGrp="1"/>
          </p:cNvSpPr>
          <p:nvPr>
            <p:ph type="body" idx="1"/>
          </p:nvPr>
        </p:nvSpPr>
        <p:spPr>
          <a:xfrm>
            <a:off x="3687557" y="1224232"/>
            <a:ext cx="50838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1" name="Google Shape;221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00" y="4333500"/>
            <a:ext cx="6075000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6"/>
          <p:cNvSpPr/>
          <p:nvPr/>
        </p:nvSpPr>
        <p:spPr>
          <a:xfrm>
            <a:off x="8334000" y="4333500"/>
            <a:ext cx="810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6"/>
          <p:cNvSpPr txBox="1">
            <a:spLocks noGrp="1"/>
          </p:cNvSpPr>
          <p:nvPr>
            <p:ph type="sldNum" idx="12"/>
          </p:nvPr>
        </p:nvSpPr>
        <p:spPr>
          <a:xfrm>
            <a:off x="8334000" y="4636255"/>
            <a:ext cx="81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Picture — Right">
  <p:cSld name="Text with Picture — Righ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7"/>
          <p:cNvSpPr>
            <a:spLocks noGrp="1"/>
          </p:cNvSpPr>
          <p:nvPr>
            <p:ph type="pic" idx="2"/>
          </p:nvPr>
        </p:nvSpPr>
        <p:spPr>
          <a:xfrm>
            <a:off x="3487994" y="0"/>
            <a:ext cx="5655900" cy="4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47"/>
          <p:cNvSpPr txBox="1">
            <a:spLocks noGrp="1"/>
          </p:cNvSpPr>
          <p:nvPr>
            <p:ph type="title"/>
          </p:nvPr>
        </p:nvSpPr>
        <p:spPr>
          <a:xfrm>
            <a:off x="835128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7" name="Google Shape;227;p47"/>
          <p:cNvSpPr txBox="1">
            <a:spLocks noGrp="1"/>
          </p:cNvSpPr>
          <p:nvPr>
            <p:ph type="body" idx="1"/>
          </p:nvPr>
        </p:nvSpPr>
        <p:spPr>
          <a:xfrm>
            <a:off x="834628" y="1224232"/>
            <a:ext cx="24615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8" name="Google Shape;22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00" y="4333500"/>
            <a:ext cx="6075000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/>
          <p:nvPr/>
        </p:nvSpPr>
        <p:spPr>
          <a:xfrm>
            <a:off x="8334000" y="4333500"/>
            <a:ext cx="810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7"/>
          <p:cNvSpPr txBox="1">
            <a:spLocks noGrp="1"/>
          </p:cNvSpPr>
          <p:nvPr>
            <p:ph type="sldNum" idx="12"/>
          </p:nvPr>
        </p:nvSpPr>
        <p:spPr>
          <a:xfrm>
            <a:off x="8334000" y="4636255"/>
            <a:ext cx="81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s">
  <p:cSld name="Contacts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00" y="4333500"/>
            <a:ext cx="6075000" cy="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8"/>
          <p:cNvSpPr/>
          <p:nvPr/>
        </p:nvSpPr>
        <p:spPr>
          <a:xfrm>
            <a:off x="8334000" y="4333500"/>
            <a:ext cx="810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8"/>
          <p:cNvSpPr txBox="1">
            <a:spLocks noGrp="1"/>
          </p:cNvSpPr>
          <p:nvPr>
            <p:ph type="sldNum" idx="12"/>
          </p:nvPr>
        </p:nvSpPr>
        <p:spPr>
          <a:xfrm>
            <a:off x="8334000" y="4636255"/>
            <a:ext cx="81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35" name="Google Shape;235;p48"/>
          <p:cNvSpPr txBox="1">
            <a:spLocks noGrp="1"/>
          </p:cNvSpPr>
          <p:nvPr>
            <p:ph type="body" idx="1"/>
          </p:nvPr>
        </p:nvSpPr>
        <p:spPr>
          <a:xfrm>
            <a:off x="3431785" y="1762125"/>
            <a:ext cx="52947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48"/>
          <p:cNvSpPr txBox="1">
            <a:spLocks noGrp="1"/>
          </p:cNvSpPr>
          <p:nvPr>
            <p:ph type="body" idx="2"/>
          </p:nvPr>
        </p:nvSpPr>
        <p:spPr>
          <a:xfrm>
            <a:off x="3431785" y="2304098"/>
            <a:ext cx="52947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0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ero Slide">
  <p:cSld name="Zero Slid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1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ontserrat"/>
              <a:buNone/>
              <a:defRPr sz="37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246" name="Google Shape;246;p51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"/>
              <a:buChar char="•"/>
              <a:defRPr sz="24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"/>
              <a:buChar char="•"/>
              <a:defRPr sz="17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7" name="Google Shape;247;p5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51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51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2" name="Google Shape;252;p52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3" name="Google Shape;253;p52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3"/>
          <p:cNvSpPr txBox="1">
            <a:spLocks noGrp="1"/>
          </p:cNvSpPr>
          <p:nvPr>
            <p:ph type="ctrTitle"/>
          </p:nvPr>
        </p:nvSpPr>
        <p:spPr>
          <a:xfrm>
            <a:off x="685801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"/>
              <a:buNone/>
              <a:defRPr sz="50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6" name="Google Shape;256;p53"/>
          <p:cNvSpPr txBox="1"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None/>
              <a:defRPr sz="20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"/>
              <a:buNone/>
              <a:defRPr sz="17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None/>
              <a:defRPr sz="13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7" name="Google Shape;257;p5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8" name="Google Shape;258;p53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None/>
              <a:defRPr sz="150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9" name="Google Shape;259;p53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4"/>
          <p:cNvSpPr txBox="1">
            <a:spLocks noGrp="1"/>
          </p:cNvSpPr>
          <p:nvPr>
            <p:ph type="title"/>
          </p:nvPr>
        </p:nvSpPr>
        <p:spPr>
          <a:xfrm>
            <a:off x="623889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262" name="Google Shape;262;p54"/>
          <p:cNvSpPr txBox="1">
            <a:spLocks noGrp="1"/>
          </p:cNvSpPr>
          <p:nvPr>
            <p:ph type="body" idx="1"/>
          </p:nvPr>
        </p:nvSpPr>
        <p:spPr>
          <a:xfrm>
            <a:off x="623889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5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54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54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5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268" name="Google Shape;268;p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55"/>
          <p:cNvSpPr txBox="1">
            <a:spLocks noGrp="1"/>
          </p:cNvSpPr>
          <p:nvPr>
            <p:ph type="body" idx="2"/>
          </p:nvPr>
        </p:nvSpPr>
        <p:spPr>
          <a:xfrm>
            <a:off x="4629156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5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55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p55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6"/>
          <p:cNvSpPr txBox="1">
            <a:spLocks noGrp="1"/>
          </p:cNvSpPr>
          <p:nvPr>
            <p:ph type="title"/>
          </p:nvPr>
        </p:nvSpPr>
        <p:spPr>
          <a:xfrm>
            <a:off x="629842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275" name="Google Shape;275;p5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5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56"/>
          <p:cNvSpPr txBox="1">
            <a:spLocks noGrp="1"/>
          </p:cNvSpPr>
          <p:nvPr>
            <p:ph type="body" idx="3"/>
          </p:nvPr>
        </p:nvSpPr>
        <p:spPr>
          <a:xfrm>
            <a:off x="4629156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56"/>
          <p:cNvSpPr txBox="1">
            <a:spLocks noGrp="1"/>
          </p:cNvSpPr>
          <p:nvPr>
            <p:ph type="body" idx="4"/>
          </p:nvPr>
        </p:nvSpPr>
        <p:spPr>
          <a:xfrm>
            <a:off x="4629156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5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56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56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7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284" name="Google Shape;284;p5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57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57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8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289" name="Google Shape;289;p58"/>
          <p:cNvSpPr txBox="1">
            <a:spLocks noGrp="1"/>
          </p:cNvSpPr>
          <p:nvPr>
            <p:ph type="body" idx="1"/>
          </p:nvPr>
        </p:nvSpPr>
        <p:spPr>
          <a:xfrm>
            <a:off x="3887396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p58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5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58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58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9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296" name="Google Shape;296;p59"/>
          <p:cNvSpPr>
            <a:spLocks noGrp="1"/>
          </p:cNvSpPr>
          <p:nvPr>
            <p:ph type="pic" idx="2"/>
          </p:nvPr>
        </p:nvSpPr>
        <p:spPr>
          <a:xfrm>
            <a:off x="3887396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59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5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59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59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0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303" name="Google Shape;303;p60"/>
          <p:cNvSpPr txBox="1">
            <a:spLocks noGrp="1"/>
          </p:cNvSpPr>
          <p:nvPr>
            <p:ph type="body" idx="1"/>
          </p:nvPr>
        </p:nvSpPr>
        <p:spPr>
          <a:xfrm rot="5400000">
            <a:off x="2940311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6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60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60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1"/>
          <p:cNvSpPr txBox="1">
            <a:spLocks noGrp="1"/>
          </p:cNvSpPr>
          <p:nvPr>
            <p:ph type="title"/>
          </p:nvPr>
        </p:nvSpPr>
        <p:spPr>
          <a:xfrm rot="5400000">
            <a:off x="535006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body" idx="1"/>
          </p:nvPr>
        </p:nvSpPr>
        <p:spPr>
          <a:xfrm rot="5400000">
            <a:off x="1349484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6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61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61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">
  <p:cSld name="TITLE_ONLY_1_1">
    <p:bg>
      <p:bgPr>
        <a:solidFill>
          <a:srgbClr val="EEEEEE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2"/>
          <p:cNvSpPr/>
          <p:nvPr/>
        </p:nvSpPr>
        <p:spPr>
          <a:xfrm>
            <a:off x="-7675" y="120275"/>
            <a:ext cx="9151800" cy="982500"/>
          </a:xfrm>
          <a:prstGeom prst="rect">
            <a:avLst/>
          </a:prstGeom>
          <a:solidFill>
            <a:srgbClr val="766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62"/>
          <p:cNvSpPr txBox="1">
            <a:spLocks noGrp="1"/>
          </p:cNvSpPr>
          <p:nvPr>
            <p:ph type="title"/>
          </p:nvPr>
        </p:nvSpPr>
        <p:spPr>
          <a:xfrm>
            <a:off x="457200" y="18282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6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bg>
      <p:bgPr>
        <a:solidFill>
          <a:srgbClr val="EEEEEE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3"/>
          <p:cNvSpPr/>
          <p:nvPr/>
        </p:nvSpPr>
        <p:spPr>
          <a:xfrm>
            <a:off x="-7675" y="120275"/>
            <a:ext cx="9151800" cy="982500"/>
          </a:xfrm>
          <a:prstGeom prst="rect">
            <a:avLst/>
          </a:prstGeom>
          <a:solidFill>
            <a:srgbClr val="009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63"/>
          <p:cNvSpPr txBox="1">
            <a:spLocks noGrp="1"/>
          </p:cNvSpPr>
          <p:nvPr>
            <p:ph type="title"/>
          </p:nvPr>
        </p:nvSpPr>
        <p:spPr>
          <a:xfrm>
            <a:off x="457200" y="18282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6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76800" tIns="76800" rIns="76800" bIns="768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3" name="Google Shape;323;p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lvl="0" indent="-381000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rtl="0">
              <a:spcBef>
                <a:spcPts val="400"/>
              </a:spcBef>
              <a:spcAft>
                <a:spcPts val="0"/>
              </a:spcAft>
              <a:buSzPts val="17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4" name="Google Shape;324;p6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76800" tIns="38375" rIns="76800" bIns="383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: Text">
  <p:cSld name="TITLE_2_1"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6"/>
          <p:cNvSpPr/>
          <p:nvPr/>
        </p:nvSpPr>
        <p:spPr>
          <a:xfrm>
            <a:off x="421650" y="390450"/>
            <a:ext cx="8518800" cy="45786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66"/>
          <p:cNvSpPr/>
          <p:nvPr/>
        </p:nvSpPr>
        <p:spPr>
          <a:xfrm>
            <a:off x="219550" y="195375"/>
            <a:ext cx="8518800" cy="4578600"/>
          </a:xfrm>
          <a:prstGeom prst="roundRect">
            <a:avLst>
              <a:gd name="adj" fmla="val 2901"/>
            </a:avLst>
          </a:prstGeom>
          <a:noFill/>
          <a:ln w="28575" cap="flat" cmpd="sng">
            <a:solidFill>
              <a:srgbClr val="B3E3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331" name="Google Shape;331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9831" y="655033"/>
            <a:ext cx="764350" cy="7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6"/>
          <p:cNvSpPr txBox="1">
            <a:spLocks noGrp="1"/>
          </p:cNvSpPr>
          <p:nvPr>
            <p:ph type="ctrTitle"/>
          </p:nvPr>
        </p:nvSpPr>
        <p:spPr>
          <a:xfrm>
            <a:off x="1002500" y="1621642"/>
            <a:ext cx="7139100" cy="206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3" name="Google Shape;333;p66"/>
          <p:cNvSpPr txBox="1">
            <a:spLocks noGrp="1"/>
          </p:cNvSpPr>
          <p:nvPr>
            <p:ph type="subTitle" idx="1"/>
          </p:nvPr>
        </p:nvSpPr>
        <p:spPr>
          <a:xfrm>
            <a:off x="562050" y="4203900"/>
            <a:ext cx="8019900" cy="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None/>
              <a:defRPr sz="1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66"/>
          <p:cNvSpPr/>
          <p:nvPr/>
        </p:nvSpPr>
        <p:spPr>
          <a:xfrm>
            <a:off x="4006000" y="3789812"/>
            <a:ext cx="1144500" cy="78300"/>
          </a:xfrm>
          <a:prstGeom prst="parallelogram">
            <a:avLst>
              <a:gd name="adj" fmla="val 25000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: Photo">
  <p:cSld name="TITLE_1">
    <p:bg>
      <p:bgPr>
        <a:solidFill>
          <a:srgbClr val="009EB0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7"/>
          <p:cNvSpPr>
            <a:spLocks noGrp="1"/>
          </p:cNvSpPr>
          <p:nvPr>
            <p:ph type="pic" idx="2"/>
          </p:nvPr>
        </p:nvSpPr>
        <p:spPr>
          <a:xfrm>
            <a:off x="7100" y="0"/>
            <a:ext cx="9136800" cy="25149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67"/>
          <p:cNvSpPr txBox="1">
            <a:spLocks noGrp="1"/>
          </p:cNvSpPr>
          <p:nvPr>
            <p:ph type="ctrTitle"/>
          </p:nvPr>
        </p:nvSpPr>
        <p:spPr>
          <a:xfrm>
            <a:off x="311700" y="2647275"/>
            <a:ext cx="8520600" cy="14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338" name="Google Shape;338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80455" y="4587026"/>
            <a:ext cx="359146" cy="3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7"/>
          <p:cNvSpPr txBox="1">
            <a:spLocks noGrp="1"/>
          </p:cNvSpPr>
          <p:nvPr>
            <p:ph type="subTitle" idx="1"/>
          </p:nvPr>
        </p:nvSpPr>
        <p:spPr>
          <a:xfrm>
            <a:off x="894525" y="4575275"/>
            <a:ext cx="7353600" cy="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Light"/>
              <a:buNone/>
              <a:defRPr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0" name="Google Shape;340;p67"/>
          <p:cNvSpPr/>
          <p:nvPr/>
        </p:nvSpPr>
        <p:spPr>
          <a:xfrm>
            <a:off x="4006000" y="4120503"/>
            <a:ext cx="1144500" cy="78300"/>
          </a:xfrm>
          <a:prstGeom prst="parallelogram">
            <a:avLst>
              <a:gd name="adj" fmla="val 25000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TITLE_1_1_1_1_2">
    <p:bg>
      <p:bgPr>
        <a:solidFill>
          <a:srgbClr val="3F444B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8"/>
          <p:cNvSpPr/>
          <p:nvPr/>
        </p:nvSpPr>
        <p:spPr>
          <a:xfrm>
            <a:off x="421650" y="390450"/>
            <a:ext cx="8518800" cy="4578600"/>
          </a:xfrm>
          <a:prstGeom prst="roundRect">
            <a:avLst>
              <a:gd name="adj" fmla="val 2901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68"/>
          <p:cNvSpPr/>
          <p:nvPr/>
        </p:nvSpPr>
        <p:spPr>
          <a:xfrm>
            <a:off x="219550" y="195375"/>
            <a:ext cx="8518800" cy="4578600"/>
          </a:xfrm>
          <a:prstGeom prst="roundRect">
            <a:avLst>
              <a:gd name="adj" fmla="val 2901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68"/>
          <p:cNvSpPr txBox="1">
            <a:spLocks noGrp="1"/>
          </p:cNvSpPr>
          <p:nvPr>
            <p:ph type="ctrTitle"/>
          </p:nvPr>
        </p:nvSpPr>
        <p:spPr>
          <a:xfrm>
            <a:off x="944275" y="1220675"/>
            <a:ext cx="7069500" cy="1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 sz="3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68"/>
          <p:cNvSpPr/>
          <p:nvPr/>
        </p:nvSpPr>
        <p:spPr>
          <a:xfrm>
            <a:off x="3999750" y="3102050"/>
            <a:ext cx="1144500" cy="78300"/>
          </a:xfrm>
          <a:prstGeom prst="parallelogram">
            <a:avLst>
              <a:gd name="adj" fmla="val 25000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9EB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tegories Slide">
  <p:cSld name="TITLE_1_1_1_1_1"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9"/>
          <p:cNvSpPr/>
          <p:nvPr/>
        </p:nvSpPr>
        <p:spPr>
          <a:xfrm>
            <a:off x="-25" y="50"/>
            <a:ext cx="4575000" cy="2578800"/>
          </a:xfrm>
          <a:prstGeom prst="rect">
            <a:avLst/>
          </a:prstGeom>
          <a:solidFill>
            <a:srgbClr val="66C5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69"/>
          <p:cNvSpPr/>
          <p:nvPr/>
        </p:nvSpPr>
        <p:spPr>
          <a:xfrm>
            <a:off x="0" y="2578800"/>
            <a:ext cx="4575000" cy="2578800"/>
          </a:xfrm>
          <a:prstGeom prst="rect">
            <a:avLst/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69"/>
          <p:cNvSpPr/>
          <p:nvPr/>
        </p:nvSpPr>
        <p:spPr>
          <a:xfrm>
            <a:off x="4575000" y="54"/>
            <a:ext cx="4575000" cy="2578800"/>
          </a:xfrm>
          <a:prstGeom prst="rect">
            <a:avLst/>
          </a:prstGeom>
          <a:solidFill>
            <a:srgbClr val="B3E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69"/>
          <p:cNvSpPr/>
          <p:nvPr/>
        </p:nvSpPr>
        <p:spPr>
          <a:xfrm>
            <a:off x="4575000" y="2578854"/>
            <a:ext cx="4575000" cy="2578800"/>
          </a:xfrm>
          <a:prstGeom prst="rect">
            <a:avLst/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69"/>
          <p:cNvSpPr txBox="1">
            <a:spLocks noGrp="1"/>
          </p:cNvSpPr>
          <p:nvPr>
            <p:ph type="title"/>
          </p:nvPr>
        </p:nvSpPr>
        <p:spPr>
          <a:xfrm>
            <a:off x="280050" y="904463"/>
            <a:ext cx="40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2000"/>
              <a:buNone/>
              <a:defRPr sz="2000">
                <a:solidFill>
                  <a:srgbClr val="292F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69"/>
          <p:cNvSpPr/>
          <p:nvPr/>
        </p:nvSpPr>
        <p:spPr>
          <a:xfrm>
            <a:off x="1932100" y="1560629"/>
            <a:ext cx="710700" cy="45000"/>
          </a:xfrm>
          <a:prstGeom prst="parallelogram">
            <a:avLst>
              <a:gd name="adj" fmla="val 25000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69"/>
          <p:cNvSpPr txBox="1">
            <a:spLocks noGrp="1"/>
          </p:cNvSpPr>
          <p:nvPr>
            <p:ph type="title" idx="2"/>
          </p:nvPr>
        </p:nvSpPr>
        <p:spPr>
          <a:xfrm>
            <a:off x="4855050" y="904450"/>
            <a:ext cx="40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2000"/>
              <a:buNone/>
              <a:defRPr sz="2000">
                <a:solidFill>
                  <a:srgbClr val="292F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69"/>
          <p:cNvSpPr txBox="1">
            <a:spLocks noGrp="1"/>
          </p:cNvSpPr>
          <p:nvPr>
            <p:ph type="title" idx="3"/>
          </p:nvPr>
        </p:nvSpPr>
        <p:spPr>
          <a:xfrm>
            <a:off x="280050" y="3483250"/>
            <a:ext cx="40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69"/>
          <p:cNvSpPr txBox="1">
            <a:spLocks noGrp="1"/>
          </p:cNvSpPr>
          <p:nvPr>
            <p:ph type="title" idx="4"/>
          </p:nvPr>
        </p:nvSpPr>
        <p:spPr>
          <a:xfrm>
            <a:off x="4855025" y="3483250"/>
            <a:ext cx="40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69"/>
          <p:cNvSpPr/>
          <p:nvPr/>
        </p:nvSpPr>
        <p:spPr>
          <a:xfrm>
            <a:off x="6507150" y="1560629"/>
            <a:ext cx="710700" cy="45000"/>
          </a:xfrm>
          <a:prstGeom prst="parallelogram">
            <a:avLst>
              <a:gd name="adj" fmla="val 25000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9"/>
          <p:cNvSpPr/>
          <p:nvPr/>
        </p:nvSpPr>
        <p:spPr>
          <a:xfrm>
            <a:off x="1929125" y="4156908"/>
            <a:ext cx="710700" cy="45000"/>
          </a:xfrm>
          <a:prstGeom prst="parallelogram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9"/>
          <p:cNvSpPr/>
          <p:nvPr/>
        </p:nvSpPr>
        <p:spPr>
          <a:xfrm>
            <a:off x="6504175" y="4156908"/>
            <a:ext cx="710700" cy="45000"/>
          </a:xfrm>
          <a:prstGeom prst="parallelogram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_1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0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0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70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0"/>
          <p:cNvSpPr txBox="1">
            <a:spLocks noGrp="1"/>
          </p:cNvSpPr>
          <p:nvPr>
            <p:ph type="body" idx="1"/>
          </p:nvPr>
        </p:nvSpPr>
        <p:spPr>
          <a:xfrm>
            <a:off x="311700" y="1204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1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71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7" name="Google Shape;367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700" y="4464790"/>
            <a:ext cx="359146" cy="3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71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1"/>
          <p:cNvSpPr txBox="1">
            <a:spLocks noGrp="1"/>
          </p:cNvSpPr>
          <p:nvPr>
            <p:ph type="body" idx="1"/>
          </p:nvPr>
        </p:nvSpPr>
        <p:spPr>
          <a:xfrm>
            <a:off x="311700" y="1202200"/>
            <a:ext cx="3999900" cy="32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71"/>
          <p:cNvSpPr txBox="1">
            <a:spLocks noGrp="1"/>
          </p:cNvSpPr>
          <p:nvPr>
            <p:ph type="body" idx="2"/>
          </p:nvPr>
        </p:nvSpPr>
        <p:spPr>
          <a:xfrm>
            <a:off x="4832400" y="1202200"/>
            <a:ext cx="3999900" cy="32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2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2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700" y="4464790"/>
            <a:ext cx="359146" cy="3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72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2"/>
          <p:cNvSpPr txBox="1">
            <a:spLocks noGrp="1"/>
          </p:cNvSpPr>
          <p:nvPr>
            <p:ph type="body" idx="1"/>
          </p:nvPr>
        </p:nvSpPr>
        <p:spPr>
          <a:xfrm>
            <a:off x="311700" y="1202200"/>
            <a:ext cx="2613300" cy="32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7" name="Google Shape;377;p72"/>
          <p:cNvSpPr txBox="1">
            <a:spLocks noGrp="1"/>
          </p:cNvSpPr>
          <p:nvPr>
            <p:ph type="body" idx="2"/>
          </p:nvPr>
        </p:nvSpPr>
        <p:spPr>
          <a:xfrm>
            <a:off x="3245993" y="1202200"/>
            <a:ext cx="2613300" cy="32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72"/>
          <p:cNvSpPr txBox="1">
            <a:spLocks noGrp="1"/>
          </p:cNvSpPr>
          <p:nvPr>
            <p:ph type="body" idx="3"/>
          </p:nvPr>
        </p:nvSpPr>
        <p:spPr>
          <a:xfrm>
            <a:off x="6186550" y="1202200"/>
            <a:ext cx="2613300" cy="32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3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73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" name="Google Shape;382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700" y="4464790"/>
            <a:ext cx="359146" cy="3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73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4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74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74"/>
          <p:cNvSpPr txBox="1">
            <a:spLocks noGrp="1"/>
          </p:cNvSpPr>
          <p:nvPr>
            <p:ph type="title"/>
          </p:nvPr>
        </p:nvSpPr>
        <p:spPr>
          <a:xfrm>
            <a:off x="3636575" y="1134450"/>
            <a:ext cx="4392900" cy="28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8" name="Google Shape;388;p74"/>
          <p:cNvSpPr>
            <a:spLocks noGrp="1"/>
          </p:cNvSpPr>
          <p:nvPr>
            <p:ph type="pic" idx="2"/>
          </p:nvPr>
        </p:nvSpPr>
        <p:spPr>
          <a:xfrm>
            <a:off x="794775" y="1513100"/>
            <a:ext cx="2117400" cy="2117400"/>
          </a:xfrm>
          <a:prstGeom prst="rect">
            <a:avLst/>
          </a:prstGeom>
          <a:noFill/>
          <a:ln>
            <a:noFill/>
          </a:ln>
        </p:spPr>
      </p:sp>
      <p:pic>
        <p:nvPicPr>
          <p:cNvPr id="389" name="Google Shape;389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700" y="4464790"/>
            <a:ext cx="359146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tegory Details">
  <p:cSld name="MAIN_POINT_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5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75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3" name="Google Shape;393;p75"/>
          <p:cNvGrpSpPr/>
          <p:nvPr/>
        </p:nvGrpSpPr>
        <p:grpSpPr>
          <a:xfrm>
            <a:off x="219550" y="196475"/>
            <a:ext cx="2923959" cy="4748258"/>
            <a:chOff x="219550" y="196475"/>
            <a:chExt cx="2923959" cy="4748258"/>
          </a:xfrm>
        </p:grpSpPr>
        <p:sp>
          <p:nvSpPr>
            <p:cNvPr id="394" name="Google Shape;394;p75"/>
            <p:cNvSpPr/>
            <p:nvPr/>
          </p:nvSpPr>
          <p:spPr>
            <a:xfrm>
              <a:off x="219550" y="196500"/>
              <a:ext cx="2910000" cy="4738500"/>
            </a:xfrm>
            <a:prstGeom prst="roundRect">
              <a:avLst>
                <a:gd name="adj" fmla="val 4753"/>
              </a:avLst>
            </a:prstGeom>
            <a:solidFill>
              <a:srgbClr val="292F36"/>
            </a:solidFill>
            <a:ln w="28575" cap="flat" cmpd="sng">
              <a:solidFill>
                <a:srgbClr val="292F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5"/>
            <p:cNvSpPr/>
            <p:nvPr/>
          </p:nvSpPr>
          <p:spPr>
            <a:xfrm>
              <a:off x="2757709" y="196475"/>
              <a:ext cx="385800" cy="617400"/>
            </a:xfrm>
            <a:prstGeom prst="rect">
              <a:avLst/>
            </a:prstGeom>
            <a:solidFill>
              <a:srgbClr val="292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5"/>
            <p:cNvSpPr/>
            <p:nvPr/>
          </p:nvSpPr>
          <p:spPr>
            <a:xfrm>
              <a:off x="2757709" y="4327333"/>
              <a:ext cx="385800" cy="617400"/>
            </a:xfrm>
            <a:prstGeom prst="rect">
              <a:avLst/>
            </a:prstGeom>
            <a:solidFill>
              <a:srgbClr val="292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75"/>
          <p:cNvSpPr txBox="1">
            <a:spLocks noGrp="1"/>
          </p:cNvSpPr>
          <p:nvPr>
            <p:ph type="title"/>
          </p:nvPr>
        </p:nvSpPr>
        <p:spPr>
          <a:xfrm>
            <a:off x="385800" y="2610375"/>
            <a:ext cx="2547300" cy="17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8" name="Google Shape;398;p75"/>
          <p:cNvSpPr txBox="1">
            <a:spLocks noGrp="1"/>
          </p:cNvSpPr>
          <p:nvPr>
            <p:ph type="body" idx="1"/>
          </p:nvPr>
        </p:nvSpPr>
        <p:spPr>
          <a:xfrm>
            <a:off x="3467900" y="526275"/>
            <a:ext cx="5127900" cy="38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399" name="Google Shape;399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700" y="4464790"/>
            <a:ext cx="359146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pic>
        <p:nvPicPr>
          <p:cNvPr id="402" name="Google Shape;402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4030" y="4620600"/>
            <a:ext cx="359146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4030" y="4620600"/>
            <a:ext cx="359146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: Photo">
  <p:cSld name="TITLE_1">
    <p:bg>
      <p:bgPr>
        <a:solidFill>
          <a:srgbClr val="009EB0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9"/>
          <p:cNvSpPr>
            <a:spLocks noGrp="1"/>
          </p:cNvSpPr>
          <p:nvPr>
            <p:ph type="pic" idx="2"/>
          </p:nvPr>
        </p:nvSpPr>
        <p:spPr>
          <a:xfrm>
            <a:off x="7100" y="0"/>
            <a:ext cx="9136800" cy="2514900"/>
          </a:xfrm>
          <a:prstGeom prst="rect">
            <a:avLst/>
          </a:prstGeom>
          <a:noFill/>
          <a:ln>
            <a:noFill/>
          </a:ln>
        </p:spPr>
      </p:sp>
      <p:sp>
        <p:nvSpPr>
          <p:cNvPr id="410" name="Google Shape;410;p79"/>
          <p:cNvSpPr txBox="1">
            <a:spLocks noGrp="1"/>
          </p:cNvSpPr>
          <p:nvPr>
            <p:ph type="ctrTitle"/>
          </p:nvPr>
        </p:nvSpPr>
        <p:spPr>
          <a:xfrm>
            <a:off x="311700" y="2647275"/>
            <a:ext cx="8520600" cy="14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411" name="Google Shape;411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80455" y="4587026"/>
            <a:ext cx="359146" cy="3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79"/>
          <p:cNvSpPr txBox="1">
            <a:spLocks noGrp="1"/>
          </p:cNvSpPr>
          <p:nvPr>
            <p:ph type="subTitle" idx="1"/>
          </p:nvPr>
        </p:nvSpPr>
        <p:spPr>
          <a:xfrm>
            <a:off x="894525" y="4575275"/>
            <a:ext cx="7353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Light"/>
              <a:buNone/>
              <a:defRPr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3" name="Google Shape;413;p79"/>
          <p:cNvSpPr/>
          <p:nvPr/>
        </p:nvSpPr>
        <p:spPr>
          <a:xfrm>
            <a:off x="4006000" y="4120503"/>
            <a:ext cx="1144500" cy="78300"/>
          </a:xfrm>
          <a:prstGeom prst="parallelogram">
            <a:avLst>
              <a:gd name="adj" fmla="val 25000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80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80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80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18" name="Google Shape;418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464800"/>
            <a:ext cx="684505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tegory Details">
  <p:cSld name="MAIN_POINT_1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81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81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2" name="Google Shape;422;p81"/>
          <p:cNvGrpSpPr/>
          <p:nvPr/>
        </p:nvGrpSpPr>
        <p:grpSpPr>
          <a:xfrm>
            <a:off x="219550" y="196475"/>
            <a:ext cx="2923959" cy="4748258"/>
            <a:chOff x="219550" y="196475"/>
            <a:chExt cx="2923959" cy="4748258"/>
          </a:xfrm>
        </p:grpSpPr>
        <p:sp>
          <p:nvSpPr>
            <p:cNvPr id="423" name="Google Shape;423;p81"/>
            <p:cNvSpPr/>
            <p:nvPr/>
          </p:nvSpPr>
          <p:spPr>
            <a:xfrm>
              <a:off x="219550" y="196500"/>
              <a:ext cx="2910000" cy="4738500"/>
            </a:xfrm>
            <a:prstGeom prst="roundRect">
              <a:avLst>
                <a:gd name="adj" fmla="val 4753"/>
              </a:avLst>
            </a:prstGeom>
            <a:solidFill>
              <a:srgbClr val="292F36"/>
            </a:solidFill>
            <a:ln w="28575" cap="flat" cmpd="sng">
              <a:solidFill>
                <a:srgbClr val="292F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81"/>
            <p:cNvSpPr/>
            <p:nvPr/>
          </p:nvSpPr>
          <p:spPr>
            <a:xfrm>
              <a:off x="2757709" y="196475"/>
              <a:ext cx="385800" cy="617400"/>
            </a:xfrm>
            <a:prstGeom prst="rect">
              <a:avLst/>
            </a:prstGeom>
            <a:solidFill>
              <a:srgbClr val="292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81"/>
            <p:cNvSpPr/>
            <p:nvPr/>
          </p:nvSpPr>
          <p:spPr>
            <a:xfrm>
              <a:off x="2757709" y="4327333"/>
              <a:ext cx="385800" cy="617400"/>
            </a:xfrm>
            <a:prstGeom prst="rect">
              <a:avLst/>
            </a:prstGeom>
            <a:solidFill>
              <a:srgbClr val="292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81"/>
          <p:cNvSpPr txBox="1">
            <a:spLocks noGrp="1"/>
          </p:cNvSpPr>
          <p:nvPr>
            <p:ph type="title"/>
          </p:nvPr>
        </p:nvSpPr>
        <p:spPr>
          <a:xfrm>
            <a:off x="385800" y="2610375"/>
            <a:ext cx="2547300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7" name="Google Shape;427;p81"/>
          <p:cNvSpPr txBox="1">
            <a:spLocks noGrp="1"/>
          </p:cNvSpPr>
          <p:nvPr>
            <p:ph type="body" idx="1"/>
          </p:nvPr>
        </p:nvSpPr>
        <p:spPr>
          <a:xfrm>
            <a:off x="3467900" y="526275"/>
            <a:ext cx="5127900" cy="3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428" name="Google Shape;428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464800"/>
            <a:ext cx="684505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2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82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82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82"/>
          <p:cNvSpPr txBox="1">
            <a:spLocks noGrp="1"/>
          </p:cNvSpPr>
          <p:nvPr>
            <p:ph type="body" idx="1"/>
          </p:nvPr>
        </p:nvSpPr>
        <p:spPr>
          <a:xfrm>
            <a:off x="311700" y="12042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434" name="Google Shape;434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464800"/>
            <a:ext cx="684505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36119" y="4617200"/>
            <a:ext cx="684505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TITLE_1_1_1_1_2">
    <p:bg>
      <p:bgPr>
        <a:solidFill>
          <a:srgbClr val="3F444B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4"/>
          <p:cNvSpPr/>
          <p:nvPr/>
        </p:nvSpPr>
        <p:spPr>
          <a:xfrm>
            <a:off x="421650" y="390450"/>
            <a:ext cx="8518800" cy="4578600"/>
          </a:xfrm>
          <a:prstGeom prst="roundRect">
            <a:avLst>
              <a:gd name="adj" fmla="val 2901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84"/>
          <p:cNvSpPr/>
          <p:nvPr/>
        </p:nvSpPr>
        <p:spPr>
          <a:xfrm>
            <a:off x="219550" y="195375"/>
            <a:ext cx="8518800" cy="4578600"/>
          </a:xfrm>
          <a:prstGeom prst="roundRect">
            <a:avLst>
              <a:gd name="adj" fmla="val 2901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84"/>
          <p:cNvSpPr txBox="1">
            <a:spLocks noGrp="1"/>
          </p:cNvSpPr>
          <p:nvPr>
            <p:ph type="ctrTitle"/>
          </p:nvPr>
        </p:nvSpPr>
        <p:spPr>
          <a:xfrm>
            <a:off x="944275" y="1220675"/>
            <a:ext cx="7069500" cy="17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 sz="3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84"/>
          <p:cNvSpPr/>
          <p:nvPr/>
        </p:nvSpPr>
        <p:spPr>
          <a:xfrm>
            <a:off x="3999750" y="3102050"/>
            <a:ext cx="1144500" cy="78300"/>
          </a:xfrm>
          <a:prstGeom prst="parallelogram">
            <a:avLst>
              <a:gd name="adj" fmla="val 25000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9EB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: Text">
  <p:cSld name="TITLE_2_1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5"/>
          <p:cNvSpPr/>
          <p:nvPr/>
        </p:nvSpPr>
        <p:spPr>
          <a:xfrm>
            <a:off x="421650" y="390450"/>
            <a:ext cx="8518800" cy="45786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85"/>
          <p:cNvSpPr/>
          <p:nvPr/>
        </p:nvSpPr>
        <p:spPr>
          <a:xfrm>
            <a:off x="219550" y="195375"/>
            <a:ext cx="8518800" cy="4578600"/>
          </a:xfrm>
          <a:prstGeom prst="roundRect">
            <a:avLst>
              <a:gd name="adj" fmla="val 2901"/>
            </a:avLst>
          </a:prstGeom>
          <a:noFill/>
          <a:ln w="28575" cap="flat" cmpd="sng">
            <a:solidFill>
              <a:srgbClr val="B3E3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89831" y="655033"/>
            <a:ext cx="764350" cy="7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85"/>
          <p:cNvSpPr txBox="1">
            <a:spLocks noGrp="1"/>
          </p:cNvSpPr>
          <p:nvPr>
            <p:ph type="ctrTitle"/>
          </p:nvPr>
        </p:nvSpPr>
        <p:spPr>
          <a:xfrm>
            <a:off x="1002500" y="1621642"/>
            <a:ext cx="7139100" cy="20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47" name="Google Shape;447;p85"/>
          <p:cNvSpPr txBox="1">
            <a:spLocks noGrp="1"/>
          </p:cNvSpPr>
          <p:nvPr>
            <p:ph type="subTitle" idx="1"/>
          </p:nvPr>
        </p:nvSpPr>
        <p:spPr>
          <a:xfrm>
            <a:off x="562050" y="4203900"/>
            <a:ext cx="80199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None/>
              <a:defRPr sz="1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8" name="Google Shape;448;p85"/>
          <p:cNvSpPr/>
          <p:nvPr/>
        </p:nvSpPr>
        <p:spPr>
          <a:xfrm>
            <a:off x="4006000" y="3789812"/>
            <a:ext cx="1144500" cy="78300"/>
          </a:xfrm>
          <a:prstGeom prst="parallelogram">
            <a:avLst>
              <a:gd name="adj" fmla="val 25000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tegories Slide">
  <p:cSld name="TITLE_1_1_1_1_1"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86"/>
          <p:cNvSpPr/>
          <p:nvPr/>
        </p:nvSpPr>
        <p:spPr>
          <a:xfrm>
            <a:off x="-25" y="50"/>
            <a:ext cx="4575000" cy="2578800"/>
          </a:xfrm>
          <a:prstGeom prst="rect">
            <a:avLst/>
          </a:prstGeom>
          <a:solidFill>
            <a:srgbClr val="66C5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6"/>
          <p:cNvSpPr/>
          <p:nvPr/>
        </p:nvSpPr>
        <p:spPr>
          <a:xfrm>
            <a:off x="0" y="2578800"/>
            <a:ext cx="4575000" cy="2578800"/>
          </a:xfrm>
          <a:prstGeom prst="rect">
            <a:avLst/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86"/>
          <p:cNvSpPr/>
          <p:nvPr/>
        </p:nvSpPr>
        <p:spPr>
          <a:xfrm>
            <a:off x="4575000" y="54"/>
            <a:ext cx="4575000" cy="2578800"/>
          </a:xfrm>
          <a:prstGeom prst="rect">
            <a:avLst/>
          </a:prstGeom>
          <a:solidFill>
            <a:srgbClr val="B3E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86"/>
          <p:cNvSpPr/>
          <p:nvPr/>
        </p:nvSpPr>
        <p:spPr>
          <a:xfrm>
            <a:off x="4575000" y="2578854"/>
            <a:ext cx="4575000" cy="2578800"/>
          </a:xfrm>
          <a:prstGeom prst="rect">
            <a:avLst/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86"/>
          <p:cNvSpPr txBox="1">
            <a:spLocks noGrp="1"/>
          </p:cNvSpPr>
          <p:nvPr>
            <p:ph type="title"/>
          </p:nvPr>
        </p:nvSpPr>
        <p:spPr>
          <a:xfrm>
            <a:off x="280050" y="904463"/>
            <a:ext cx="40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2000"/>
              <a:buNone/>
              <a:defRPr sz="2000">
                <a:solidFill>
                  <a:srgbClr val="292F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86"/>
          <p:cNvSpPr/>
          <p:nvPr/>
        </p:nvSpPr>
        <p:spPr>
          <a:xfrm>
            <a:off x="1932100" y="1560629"/>
            <a:ext cx="710700" cy="45000"/>
          </a:xfrm>
          <a:prstGeom prst="parallelogram">
            <a:avLst>
              <a:gd name="adj" fmla="val 25000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86"/>
          <p:cNvSpPr txBox="1">
            <a:spLocks noGrp="1"/>
          </p:cNvSpPr>
          <p:nvPr>
            <p:ph type="title" idx="2"/>
          </p:nvPr>
        </p:nvSpPr>
        <p:spPr>
          <a:xfrm>
            <a:off x="4855050" y="904450"/>
            <a:ext cx="40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2000"/>
              <a:buNone/>
              <a:defRPr sz="2000">
                <a:solidFill>
                  <a:srgbClr val="292F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86"/>
          <p:cNvSpPr txBox="1">
            <a:spLocks noGrp="1"/>
          </p:cNvSpPr>
          <p:nvPr>
            <p:ph type="title" idx="3"/>
          </p:nvPr>
        </p:nvSpPr>
        <p:spPr>
          <a:xfrm>
            <a:off x="280050" y="3483250"/>
            <a:ext cx="40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p86"/>
          <p:cNvSpPr txBox="1">
            <a:spLocks noGrp="1"/>
          </p:cNvSpPr>
          <p:nvPr>
            <p:ph type="title" idx="4"/>
          </p:nvPr>
        </p:nvSpPr>
        <p:spPr>
          <a:xfrm>
            <a:off x="4855025" y="3483250"/>
            <a:ext cx="40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86"/>
          <p:cNvSpPr/>
          <p:nvPr/>
        </p:nvSpPr>
        <p:spPr>
          <a:xfrm>
            <a:off x="6507150" y="1560629"/>
            <a:ext cx="710700" cy="45000"/>
          </a:xfrm>
          <a:prstGeom prst="parallelogram">
            <a:avLst>
              <a:gd name="adj" fmla="val 25000"/>
            </a:avLst>
          </a:prstGeom>
          <a:solidFill>
            <a:srgbClr val="292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86"/>
          <p:cNvSpPr/>
          <p:nvPr/>
        </p:nvSpPr>
        <p:spPr>
          <a:xfrm>
            <a:off x="1929125" y="4156908"/>
            <a:ext cx="710700" cy="45000"/>
          </a:xfrm>
          <a:prstGeom prst="parallelogram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86"/>
          <p:cNvSpPr/>
          <p:nvPr/>
        </p:nvSpPr>
        <p:spPr>
          <a:xfrm>
            <a:off x="6504175" y="4156908"/>
            <a:ext cx="710700" cy="45000"/>
          </a:xfrm>
          <a:prstGeom prst="parallelogram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7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87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87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87"/>
          <p:cNvSpPr txBox="1">
            <a:spLocks noGrp="1"/>
          </p:cNvSpPr>
          <p:nvPr>
            <p:ph type="body" idx="1"/>
          </p:nvPr>
        </p:nvSpPr>
        <p:spPr>
          <a:xfrm>
            <a:off x="311700" y="1202200"/>
            <a:ext cx="3999900" cy="3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67" name="Google Shape;467;p87"/>
          <p:cNvSpPr txBox="1">
            <a:spLocks noGrp="1"/>
          </p:cNvSpPr>
          <p:nvPr>
            <p:ph type="body" idx="2"/>
          </p:nvPr>
        </p:nvSpPr>
        <p:spPr>
          <a:xfrm>
            <a:off x="4832400" y="1202200"/>
            <a:ext cx="3999900" cy="3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468" name="Google Shape;468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464800"/>
            <a:ext cx="684505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8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88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88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88"/>
          <p:cNvSpPr txBox="1">
            <a:spLocks noGrp="1"/>
          </p:cNvSpPr>
          <p:nvPr>
            <p:ph type="body" idx="1"/>
          </p:nvPr>
        </p:nvSpPr>
        <p:spPr>
          <a:xfrm>
            <a:off x="311700" y="1202200"/>
            <a:ext cx="2613300" cy="3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4" name="Google Shape;474;p88"/>
          <p:cNvSpPr txBox="1">
            <a:spLocks noGrp="1"/>
          </p:cNvSpPr>
          <p:nvPr>
            <p:ph type="body" idx="2"/>
          </p:nvPr>
        </p:nvSpPr>
        <p:spPr>
          <a:xfrm>
            <a:off x="3245993" y="1202200"/>
            <a:ext cx="2613300" cy="3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5" name="Google Shape;475;p88"/>
          <p:cNvSpPr txBox="1">
            <a:spLocks noGrp="1"/>
          </p:cNvSpPr>
          <p:nvPr>
            <p:ph type="body" idx="3"/>
          </p:nvPr>
        </p:nvSpPr>
        <p:spPr>
          <a:xfrm>
            <a:off x="6186550" y="1202200"/>
            <a:ext cx="2613300" cy="3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476" name="Google Shape;476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464800"/>
            <a:ext cx="684505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9"/>
          <p:cNvSpPr/>
          <p:nvPr/>
        </p:nvSpPr>
        <p:spPr>
          <a:xfrm>
            <a:off x="297876" y="276551"/>
            <a:ext cx="8688600" cy="4738500"/>
          </a:xfrm>
          <a:prstGeom prst="roundRect">
            <a:avLst>
              <a:gd name="adj" fmla="val 2901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89"/>
          <p:cNvSpPr/>
          <p:nvPr/>
        </p:nvSpPr>
        <p:spPr>
          <a:xfrm>
            <a:off x="219550" y="195375"/>
            <a:ext cx="8688600" cy="4738500"/>
          </a:xfrm>
          <a:prstGeom prst="roundRect">
            <a:avLst>
              <a:gd name="adj" fmla="val 2901"/>
            </a:avLst>
          </a:prstGeom>
          <a:solidFill>
            <a:schemeClr val="lt1"/>
          </a:solidFill>
          <a:ln w="28575" cap="flat" cmpd="sng">
            <a:solidFill>
              <a:srgbClr val="292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89"/>
          <p:cNvSpPr txBox="1">
            <a:spLocks noGrp="1"/>
          </p:cNvSpPr>
          <p:nvPr>
            <p:ph type="title"/>
          </p:nvPr>
        </p:nvSpPr>
        <p:spPr>
          <a:xfrm>
            <a:off x="3636575" y="1134450"/>
            <a:ext cx="4392900" cy="28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1" name="Google Shape;481;p89"/>
          <p:cNvSpPr>
            <a:spLocks noGrp="1"/>
          </p:cNvSpPr>
          <p:nvPr>
            <p:ph type="pic" idx="2"/>
          </p:nvPr>
        </p:nvSpPr>
        <p:spPr>
          <a:xfrm>
            <a:off x="794775" y="1513100"/>
            <a:ext cx="2117400" cy="2117400"/>
          </a:xfrm>
          <a:prstGeom prst="rect">
            <a:avLst/>
          </a:prstGeom>
          <a:noFill/>
          <a:ln>
            <a:noFill/>
          </a:ln>
        </p:spPr>
      </p:sp>
      <p:pic>
        <p:nvPicPr>
          <p:cNvPr id="482" name="Google Shape;482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464800"/>
            <a:ext cx="684505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9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pic>
        <p:nvPicPr>
          <p:cNvPr id="485" name="Google Shape;485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36119" y="4617200"/>
            <a:ext cx="684505" cy="3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6"/>
          <p:cNvSpPr txBox="1">
            <a:spLocks noGrp="1"/>
          </p:cNvSpPr>
          <p:nvPr>
            <p:ph type="title"/>
          </p:nvPr>
        </p:nvSpPr>
        <p:spPr>
          <a:xfrm>
            <a:off x="835128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2" name="Google Shape;162;p36"/>
          <p:cNvSpPr txBox="1">
            <a:spLocks noGrp="1"/>
          </p:cNvSpPr>
          <p:nvPr>
            <p:ph type="body" idx="1"/>
          </p:nvPr>
        </p:nvSpPr>
        <p:spPr>
          <a:xfrm>
            <a:off x="628650" y="1280731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orient="horz" pos="565">
          <p15:clr>
            <a:srgbClr val="F26B43"/>
          </p15:clr>
        </p15:guide>
        <p15:guide id="4" pos="567">
          <p15:clr>
            <a:srgbClr val="F26B43"/>
          </p15:clr>
        </p15:guide>
        <p15:guide id="5" orient="horz" pos="97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0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240" name="Google Shape;240;p50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5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50"/>
          <p:cNvSpPr txBox="1">
            <a:spLocks noGrp="1"/>
          </p:cNvSpPr>
          <p:nvPr>
            <p:ph type="ftr" idx="11"/>
          </p:nvPr>
        </p:nvSpPr>
        <p:spPr>
          <a:xfrm>
            <a:off x="3028954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76800" rIns="76800" bIns="7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50"/>
          <p:cNvSpPr txBox="1">
            <a:spLocks noGrp="1"/>
          </p:cNvSpPr>
          <p:nvPr>
            <p:ph type="sldNum" idx="12"/>
          </p:nvPr>
        </p:nvSpPr>
        <p:spPr>
          <a:xfrm>
            <a:off x="6457958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5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EB0"/>
              </a:buClr>
              <a:buSzPts val="2800"/>
              <a:buFont typeface="Roboto"/>
              <a:buNone/>
              <a:defRPr sz="2800" b="1">
                <a:solidFill>
                  <a:srgbClr val="009EB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65"/>
          <p:cNvSpPr txBox="1">
            <a:spLocks noGrp="1"/>
          </p:cNvSpPr>
          <p:nvPr>
            <p:ph type="body" idx="1"/>
          </p:nvPr>
        </p:nvSpPr>
        <p:spPr>
          <a:xfrm>
            <a:off x="311700" y="12042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8"/>
          <p:cNvSpPr txBox="1">
            <a:spLocks noGrp="1"/>
          </p:cNvSpPr>
          <p:nvPr>
            <p:ph type="title"/>
          </p:nvPr>
        </p:nvSpPr>
        <p:spPr>
          <a:xfrm>
            <a:off x="311700" y="331350"/>
            <a:ext cx="852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B0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009EB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Google Shape;407;p78"/>
          <p:cNvSpPr txBox="1">
            <a:spLocks noGrp="1"/>
          </p:cNvSpPr>
          <p:nvPr>
            <p:ph type="body" idx="1"/>
          </p:nvPr>
        </p:nvSpPr>
        <p:spPr>
          <a:xfrm>
            <a:off x="311700" y="12042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 b="0" i="0" u="none" strike="noStrike" cap="none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 b="0" i="0" u="none" strike="noStrike" cap="none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 b="0" i="0" u="none" strike="noStrike" cap="none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 b="0" i="0" u="none" strike="noStrike" cap="none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○"/>
              <a:defRPr sz="1800" b="0" i="0" u="none" strike="noStrike" cap="none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Font typeface="Poppins"/>
              <a:buChar char="■"/>
              <a:defRPr sz="1800" b="0" i="0" u="none" strike="noStrike" cap="none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n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e.gov.s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www.learning.moe.edu.s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ameo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jp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91"/>
          <p:cNvPicPr preferRelativeResize="0"/>
          <p:nvPr/>
        </p:nvPicPr>
        <p:blipFill rotWithShape="1">
          <a:blip r:embed="rId3">
            <a:alphaModFix/>
          </a:blip>
          <a:srcRect l="514" r="514" b="793"/>
          <a:stretch/>
        </p:blipFill>
        <p:spPr>
          <a:xfrm>
            <a:off x="-22800" y="-41250"/>
            <a:ext cx="9166800" cy="518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3775" y="1120925"/>
            <a:ext cx="2301625" cy="228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91"/>
          <p:cNvSpPr/>
          <p:nvPr/>
        </p:nvSpPr>
        <p:spPr>
          <a:xfrm>
            <a:off x="-22800" y="3954900"/>
            <a:ext cx="9166800" cy="1188600"/>
          </a:xfrm>
          <a:prstGeom prst="round2SameRect">
            <a:avLst>
              <a:gd name="adj1" fmla="val 26991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Doyeon Kim</a:t>
            </a:r>
            <a:endParaRPr sz="18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Head of Partnerships, APAC</a:t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00"/>
          <p:cNvSpPr/>
          <p:nvPr/>
        </p:nvSpPr>
        <p:spPr>
          <a:xfrm>
            <a:off x="4772775" y="1572675"/>
            <a:ext cx="3780000" cy="2270400"/>
          </a:xfrm>
          <a:prstGeom prst="rect">
            <a:avLst/>
          </a:prstGeom>
          <a:solidFill>
            <a:srgbClr val="00ADBC"/>
          </a:solidFill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5" name="Google Shape;615;p100"/>
          <p:cNvSpPr txBox="1">
            <a:spLocks noGrp="1"/>
          </p:cNvSpPr>
          <p:nvPr>
            <p:ph type="title"/>
          </p:nvPr>
        </p:nvSpPr>
        <p:spPr>
          <a:xfrm>
            <a:off x="310950" y="272075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India - Public Private Partnership</a:t>
            </a:r>
            <a:endParaRPr sz="2600"/>
          </a:p>
        </p:txBody>
      </p:sp>
      <p:sp>
        <p:nvSpPr>
          <p:cNvPr id="616" name="Google Shape;616;p100"/>
          <p:cNvSpPr txBox="1">
            <a:spLocks noGrp="1"/>
          </p:cNvSpPr>
          <p:nvPr>
            <p:ph type="body" idx="4294967295"/>
          </p:nvPr>
        </p:nvSpPr>
        <p:spPr>
          <a:xfrm>
            <a:off x="441375" y="1040075"/>
            <a:ext cx="42552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Tamil Nadu pact: Partnership with the Ministry of Education, a corporate, and nonprofits</a:t>
            </a:r>
            <a:endParaRPr sz="1600"/>
          </a:p>
          <a:p>
            <a:pPr marL="628650" lvl="1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Microsoft’s Technical Education and Learning Support (TEALS) program</a:t>
            </a:r>
            <a:endParaRPr sz="1600"/>
          </a:p>
          <a:p>
            <a:pPr marL="628650" lvl="1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To provide computer science training for </a:t>
            </a:r>
            <a:r>
              <a:rPr lang="en" sz="1600" u="sng"/>
              <a:t>300 teachers</a:t>
            </a:r>
            <a:r>
              <a:rPr lang="en" sz="1600"/>
              <a:t> to reach over </a:t>
            </a:r>
            <a:r>
              <a:rPr lang="en" sz="1600" u="sng"/>
              <a:t>3 million students</a:t>
            </a:r>
            <a:endParaRPr sz="1600" u="sng"/>
          </a:p>
          <a:p>
            <a:pPr marL="628650" lvl="1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Code.org’s local NGO to use CS Discoveries curriculum</a:t>
            </a:r>
            <a:endParaRPr sz="1600"/>
          </a:p>
        </p:txBody>
      </p:sp>
      <p:sp>
        <p:nvSpPr>
          <p:cNvPr id="617" name="Google Shape;617;p100"/>
          <p:cNvSpPr txBox="1"/>
          <p:nvPr/>
        </p:nvSpPr>
        <p:spPr>
          <a:xfrm>
            <a:off x="4772775" y="3843080"/>
            <a:ext cx="378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" sz="7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https://www.msn.com/</a:t>
            </a: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700">
              <a:solidFill>
                <a:srgbClr val="292F3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8" name="Google Shape;618;p100"/>
          <p:cNvPicPr preferRelativeResize="0"/>
          <p:nvPr/>
        </p:nvPicPr>
        <p:blipFill rotWithShape="1">
          <a:blip r:embed="rId4">
            <a:alphaModFix/>
          </a:blip>
          <a:srcRect l="11297" r="8977" b="11308"/>
          <a:stretch/>
        </p:blipFill>
        <p:spPr>
          <a:xfrm>
            <a:off x="4919087" y="1657100"/>
            <a:ext cx="3487375" cy="2101550"/>
          </a:xfrm>
          <a:prstGeom prst="rect">
            <a:avLst/>
          </a:prstGeom>
          <a:noFill/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1"/>
          <p:cNvSpPr/>
          <p:nvPr/>
        </p:nvSpPr>
        <p:spPr>
          <a:xfrm>
            <a:off x="4833425" y="2551925"/>
            <a:ext cx="3780000" cy="2142600"/>
          </a:xfrm>
          <a:prstGeom prst="rect">
            <a:avLst/>
          </a:prstGeom>
          <a:solidFill>
            <a:srgbClr val="00ADBC"/>
          </a:solidFill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4" name="Google Shape;624;p101"/>
          <p:cNvSpPr txBox="1">
            <a:spLocks noGrp="1"/>
          </p:cNvSpPr>
          <p:nvPr>
            <p:ph type="title"/>
          </p:nvPr>
        </p:nvSpPr>
        <p:spPr>
          <a:xfrm>
            <a:off x="310950" y="272075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Japan - Recent Changes in Informatics Education</a:t>
            </a:r>
            <a:endParaRPr sz="2600"/>
          </a:p>
        </p:txBody>
      </p:sp>
      <p:sp>
        <p:nvSpPr>
          <p:cNvPr id="625" name="Google Shape;625;p101"/>
          <p:cNvSpPr txBox="1">
            <a:spLocks noGrp="1"/>
          </p:cNvSpPr>
          <p:nvPr>
            <p:ph type="body" idx="4294967295"/>
          </p:nvPr>
        </p:nvSpPr>
        <p:spPr>
          <a:xfrm>
            <a:off x="441375" y="1040075"/>
            <a:ext cx="42552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GIGA* School Initiative</a:t>
            </a:r>
            <a:endParaRPr sz="1600"/>
          </a:p>
          <a:p>
            <a:pPr marL="7429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Ensuring ‘1 device for 1 student’ with a high-speed network</a:t>
            </a:r>
            <a:endParaRPr sz="1600"/>
          </a:p>
          <a:p>
            <a:pPr marL="7429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Ministry of Education secured 2024 budget to upgrade devices</a:t>
            </a:r>
            <a:endParaRPr sz="1600"/>
          </a:p>
          <a:p>
            <a:pPr marL="40005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Cultivating the abilities to utilize ICT</a:t>
            </a:r>
            <a:endParaRPr sz="1600"/>
          </a:p>
          <a:p>
            <a:pPr marL="7429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To be positioned as the ‘fundamental ability for learning for all students’</a:t>
            </a:r>
            <a:endParaRPr sz="1600"/>
          </a:p>
          <a:p>
            <a:pPr marL="40005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Improving Informatics education</a:t>
            </a:r>
            <a:endParaRPr sz="1600"/>
          </a:p>
          <a:p>
            <a:pPr marL="7429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Mandatory and expanded in primary and secondary schools</a:t>
            </a:r>
            <a:endParaRPr sz="1600"/>
          </a:p>
        </p:txBody>
      </p:sp>
      <p:pic>
        <p:nvPicPr>
          <p:cNvPr id="626" name="Google Shape;62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450" y="2647950"/>
            <a:ext cx="3583925" cy="19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101"/>
          <p:cNvSpPr/>
          <p:nvPr/>
        </p:nvSpPr>
        <p:spPr>
          <a:xfrm>
            <a:off x="4838600" y="1019325"/>
            <a:ext cx="3780000" cy="1392600"/>
          </a:xfrm>
          <a:prstGeom prst="rect">
            <a:avLst/>
          </a:prstGeom>
          <a:solidFill>
            <a:srgbClr val="00ADBC"/>
          </a:solidFill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8" name="Google Shape;62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1451" y="1118875"/>
            <a:ext cx="3583924" cy="11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101"/>
          <p:cNvSpPr txBox="1"/>
          <p:nvPr/>
        </p:nvSpPr>
        <p:spPr>
          <a:xfrm>
            <a:off x="4833425" y="4640430"/>
            <a:ext cx="378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Source: Minna No Code, Code.org’s international partner</a:t>
            </a:r>
            <a:endParaRPr sz="700">
              <a:solidFill>
                <a:srgbClr val="292F3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0" name="Google Shape;630;p101"/>
          <p:cNvSpPr txBox="1"/>
          <p:nvPr/>
        </p:nvSpPr>
        <p:spPr>
          <a:xfrm>
            <a:off x="635475" y="4640425"/>
            <a:ext cx="3915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*GIGA: Global Innovation Gateway for Al (launched in 2019)</a:t>
            </a:r>
            <a:endParaRPr sz="700">
              <a:solidFill>
                <a:srgbClr val="292F3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2"/>
          <p:cNvSpPr/>
          <p:nvPr/>
        </p:nvSpPr>
        <p:spPr>
          <a:xfrm>
            <a:off x="4912025" y="2393000"/>
            <a:ext cx="3701400" cy="2301600"/>
          </a:xfrm>
          <a:prstGeom prst="rect">
            <a:avLst/>
          </a:prstGeom>
          <a:solidFill>
            <a:srgbClr val="00ADBC"/>
          </a:solidFill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6" name="Google Shape;636;p102"/>
          <p:cNvSpPr txBox="1">
            <a:spLocks noGrp="1"/>
          </p:cNvSpPr>
          <p:nvPr>
            <p:ph type="title"/>
          </p:nvPr>
        </p:nvSpPr>
        <p:spPr>
          <a:xfrm>
            <a:off x="310950" y="272075"/>
            <a:ext cx="858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Singapore - AI in Education to Help Students’ Learning</a:t>
            </a:r>
            <a:endParaRPr sz="2600"/>
          </a:p>
        </p:txBody>
      </p:sp>
      <p:sp>
        <p:nvSpPr>
          <p:cNvPr id="637" name="Google Shape;637;p102"/>
          <p:cNvSpPr txBox="1">
            <a:spLocks noGrp="1"/>
          </p:cNvSpPr>
          <p:nvPr>
            <p:ph type="body" idx="4294967295"/>
          </p:nvPr>
        </p:nvSpPr>
        <p:spPr>
          <a:xfrm>
            <a:off x="441375" y="1040075"/>
            <a:ext cx="4300200" cy="3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rgbClr val="484848"/>
                </a:solidFill>
                <a:highlight>
                  <a:srgbClr val="FFFFFF"/>
                </a:highlight>
              </a:rPr>
              <a:t>Student Learning Space (SLS) </a:t>
            </a:r>
            <a:endParaRPr sz="1600">
              <a:solidFill>
                <a:srgbClr val="484848"/>
              </a:solidFill>
              <a:highlight>
                <a:srgbClr val="FFFFFF"/>
              </a:highlight>
            </a:endParaRPr>
          </a:p>
          <a:p>
            <a:pPr marL="7429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84848"/>
              </a:buClr>
              <a:buSzPts val="1600"/>
              <a:buChar char="○"/>
            </a:pPr>
            <a:r>
              <a:rPr lang="en" sz="1600">
                <a:solidFill>
                  <a:srgbClr val="484848"/>
                </a:solidFill>
                <a:highlight>
                  <a:srgbClr val="FFFFFF"/>
                </a:highlight>
              </a:rPr>
              <a:t>Centerpiece of MoE’s education technology strategy</a:t>
            </a:r>
            <a:endParaRPr sz="1600">
              <a:solidFill>
                <a:srgbClr val="484848"/>
              </a:solidFill>
              <a:highlight>
                <a:srgbClr val="FFFFFF"/>
              </a:highlight>
            </a:endParaRPr>
          </a:p>
          <a:p>
            <a:pPr marL="40005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Alignment with the national AI strategy</a:t>
            </a:r>
            <a:endParaRPr sz="1600"/>
          </a:p>
          <a:p>
            <a:pPr marL="7429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To provide personalised education, tailored to individual strengths and weaknesses</a:t>
            </a:r>
            <a:endParaRPr sz="1600"/>
          </a:p>
          <a:p>
            <a:pPr marL="40005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Collaboration between academic, public, and private sectors</a:t>
            </a:r>
            <a:endParaRPr sz="1600"/>
          </a:p>
          <a:p>
            <a:pPr marL="7429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AI Centre for Educational Technologies (AICET)</a:t>
            </a:r>
            <a:endParaRPr sz="1600"/>
          </a:p>
        </p:txBody>
      </p:sp>
      <p:sp>
        <p:nvSpPr>
          <p:cNvPr id="638" name="Google Shape;638;p102"/>
          <p:cNvSpPr/>
          <p:nvPr/>
        </p:nvSpPr>
        <p:spPr>
          <a:xfrm>
            <a:off x="4917325" y="1019325"/>
            <a:ext cx="3701400" cy="1278900"/>
          </a:xfrm>
          <a:prstGeom prst="rect">
            <a:avLst/>
          </a:prstGeom>
          <a:solidFill>
            <a:srgbClr val="00ADBC"/>
          </a:solidFill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9" name="Google Shape;639;p102"/>
          <p:cNvSpPr txBox="1"/>
          <p:nvPr/>
        </p:nvSpPr>
        <p:spPr>
          <a:xfrm>
            <a:off x="4912025" y="4643550"/>
            <a:ext cx="3791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Sources: </a:t>
            </a:r>
            <a:r>
              <a:rPr lang="en" sz="7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https://www.moe.gov.sg/</a:t>
            </a: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 |  </a:t>
            </a:r>
            <a:r>
              <a:rPr lang="en" sz="7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https://www.learning.moe.edu.sg</a:t>
            </a: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700">
              <a:solidFill>
                <a:srgbClr val="292F3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40" name="Google Shape;640;p102"/>
          <p:cNvPicPr preferRelativeResize="0"/>
          <p:nvPr/>
        </p:nvPicPr>
        <p:blipFill rotWithShape="1">
          <a:blip r:embed="rId5">
            <a:alphaModFix/>
          </a:blip>
          <a:srcRect r="1922"/>
          <a:stretch/>
        </p:blipFill>
        <p:spPr>
          <a:xfrm>
            <a:off x="4981975" y="1104725"/>
            <a:ext cx="3561500" cy="11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02"/>
          <p:cNvPicPr preferRelativeResize="0"/>
          <p:nvPr/>
        </p:nvPicPr>
        <p:blipFill rotWithShape="1">
          <a:blip r:embed="rId6">
            <a:alphaModFix/>
          </a:blip>
          <a:srcRect r="8079"/>
          <a:stretch/>
        </p:blipFill>
        <p:spPr>
          <a:xfrm>
            <a:off x="4987275" y="2472775"/>
            <a:ext cx="3561502" cy="2134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3"/>
          <p:cNvSpPr/>
          <p:nvPr/>
        </p:nvSpPr>
        <p:spPr>
          <a:xfrm>
            <a:off x="5062050" y="2684572"/>
            <a:ext cx="3549300" cy="1980600"/>
          </a:xfrm>
          <a:prstGeom prst="rect">
            <a:avLst/>
          </a:prstGeom>
          <a:solidFill>
            <a:srgbClr val="00ADBC"/>
          </a:solidFill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7" name="Google Shape;647;p103"/>
          <p:cNvSpPr txBox="1">
            <a:spLocks noGrp="1"/>
          </p:cNvSpPr>
          <p:nvPr>
            <p:ph type="title"/>
          </p:nvPr>
        </p:nvSpPr>
        <p:spPr>
          <a:xfrm>
            <a:off x="310950" y="272075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South Korea - Computer Science Curriculum for K12</a:t>
            </a:r>
            <a:endParaRPr sz="2600"/>
          </a:p>
        </p:txBody>
      </p:sp>
      <p:sp>
        <p:nvSpPr>
          <p:cNvPr id="648" name="Google Shape;648;p103"/>
          <p:cNvSpPr txBox="1">
            <a:spLocks noGrp="1"/>
          </p:cNvSpPr>
          <p:nvPr>
            <p:ph type="body" idx="4294967295"/>
          </p:nvPr>
        </p:nvSpPr>
        <p:spPr>
          <a:xfrm>
            <a:off x="441375" y="963875"/>
            <a:ext cx="4720800" cy="3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CS curriculum revised in 2022</a:t>
            </a:r>
            <a:endParaRPr sz="1600"/>
          </a:p>
          <a:p>
            <a:pPr marL="571500" lvl="1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Elementary school: Mandatory, 34 hours per year, for 2 years; AI incorporated</a:t>
            </a:r>
            <a:endParaRPr sz="1600"/>
          </a:p>
          <a:p>
            <a:pPr marL="571500" lvl="1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Middle school: Mandatory, 68 hours per year, for 1 year</a:t>
            </a:r>
            <a:endParaRPr sz="1600"/>
          </a:p>
          <a:p>
            <a:pPr marL="571500" lvl="1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High School: Optional, 68 hour per year, up to 3 years; AI and ML, data science, security, algorithm, etc.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AI-based digital textbook from 2025</a:t>
            </a:r>
            <a:endParaRPr sz="1600">
              <a:solidFill>
                <a:schemeClr val="dk1"/>
              </a:solidFill>
            </a:endParaRPr>
          </a:p>
          <a:p>
            <a:pPr marL="571500" lvl="1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Adaptive learning</a:t>
            </a:r>
            <a:endParaRPr sz="1600">
              <a:solidFill>
                <a:schemeClr val="dk1"/>
              </a:solidFill>
            </a:endParaRPr>
          </a:p>
          <a:p>
            <a:pPr marL="571500" lvl="1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Learning analytics</a:t>
            </a:r>
            <a:endParaRPr sz="1600">
              <a:solidFill>
                <a:schemeClr val="dk1"/>
              </a:solidFill>
            </a:endParaRPr>
          </a:p>
          <a:p>
            <a:pPr marL="571500" lvl="1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Human-centered design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49" name="Google Shape;649;p103"/>
          <p:cNvSpPr/>
          <p:nvPr/>
        </p:nvSpPr>
        <p:spPr>
          <a:xfrm>
            <a:off x="5062050" y="1019325"/>
            <a:ext cx="3549300" cy="1552500"/>
          </a:xfrm>
          <a:prstGeom prst="rect">
            <a:avLst/>
          </a:prstGeom>
          <a:solidFill>
            <a:srgbClr val="00ADBC"/>
          </a:solidFill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0" name="Google Shape;650;p103"/>
          <p:cNvSpPr txBox="1"/>
          <p:nvPr/>
        </p:nvSpPr>
        <p:spPr>
          <a:xfrm>
            <a:off x="5062050" y="4610955"/>
            <a:ext cx="378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Source: KOFAC, Code.org’s international partner</a:t>
            </a:r>
            <a:endParaRPr sz="700">
              <a:solidFill>
                <a:srgbClr val="292F3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1" name="Google Shape;651;p103"/>
          <p:cNvPicPr preferRelativeResize="0"/>
          <p:nvPr/>
        </p:nvPicPr>
        <p:blipFill rotWithShape="1">
          <a:blip r:embed="rId3">
            <a:alphaModFix/>
          </a:blip>
          <a:srcRect b="77978"/>
          <a:stretch/>
        </p:blipFill>
        <p:spPr>
          <a:xfrm>
            <a:off x="5645663" y="1137350"/>
            <a:ext cx="2396675" cy="37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103"/>
          <p:cNvPicPr preferRelativeResize="0"/>
          <p:nvPr/>
        </p:nvPicPr>
        <p:blipFill rotWithShape="1">
          <a:blip r:embed="rId3">
            <a:alphaModFix/>
          </a:blip>
          <a:srcRect l="3055" t="45175" r="2336" b="3744"/>
          <a:stretch/>
        </p:blipFill>
        <p:spPr>
          <a:xfrm>
            <a:off x="5645663" y="1508576"/>
            <a:ext cx="2396675" cy="9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03"/>
          <p:cNvPicPr preferRelativeResize="0"/>
          <p:nvPr/>
        </p:nvPicPr>
        <p:blipFill rotWithShape="1">
          <a:blip r:embed="rId4">
            <a:alphaModFix/>
          </a:blip>
          <a:srcRect l="1088"/>
          <a:stretch/>
        </p:blipFill>
        <p:spPr>
          <a:xfrm>
            <a:off x="5132850" y="2792597"/>
            <a:ext cx="3407700" cy="1770175"/>
          </a:xfrm>
          <a:prstGeom prst="rect">
            <a:avLst/>
          </a:prstGeom>
          <a:noFill/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4"/>
          <p:cNvSpPr/>
          <p:nvPr/>
        </p:nvSpPr>
        <p:spPr>
          <a:xfrm>
            <a:off x="5062050" y="990025"/>
            <a:ext cx="3549300" cy="3407700"/>
          </a:xfrm>
          <a:prstGeom prst="rect">
            <a:avLst/>
          </a:prstGeom>
          <a:solidFill>
            <a:srgbClr val="00ADBC"/>
          </a:solidFill>
          <a:ln w="9525" cap="flat" cmpd="sng">
            <a:solidFill>
              <a:srgbClr val="00AD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9" name="Google Shape;659;p104"/>
          <p:cNvSpPr txBox="1">
            <a:spLocks noGrp="1"/>
          </p:cNvSpPr>
          <p:nvPr>
            <p:ph type="title"/>
          </p:nvPr>
        </p:nvSpPr>
        <p:spPr>
          <a:xfrm>
            <a:off x="310950" y="272075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SEAMEO - Collective Leadership</a:t>
            </a:r>
            <a:endParaRPr sz="2600"/>
          </a:p>
        </p:txBody>
      </p:sp>
      <p:sp>
        <p:nvSpPr>
          <p:cNvPr id="660" name="Google Shape;660;p104"/>
          <p:cNvSpPr txBox="1">
            <a:spLocks noGrp="1"/>
          </p:cNvSpPr>
          <p:nvPr>
            <p:ph type="body" idx="4294967295"/>
          </p:nvPr>
        </p:nvSpPr>
        <p:spPr>
          <a:xfrm>
            <a:off x="441375" y="887675"/>
            <a:ext cx="4620600" cy="3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SEAMEO (The Southeast Asia Ministers of Education Organization) is an intergovernmental organization of the 11 Southeast Asian countries*</a:t>
            </a:r>
            <a:endParaRPr sz="1600"/>
          </a:p>
          <a:p>
            <a:pPr marL="28575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26 Regional Centres</a:t>
            </a:r>
            <a:endParaRPr sz="1600"/>
          </a:p>
          <a:p>
            <a:pPr marL="514350" lvl="1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SEAMEO has 26 specialist institutions that undertake training and research programmes in education, science, and culture.</a:t>
            </a:r>
            <a:endParaRPr sz="1600"/>
          </a:p>
          <a:p>
            <a:pPr marL="514350" lvl="1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Each regional centre has a Governing Board composed of senior education officials from each SEAMEO member country.</a:t>
            </a:r>
            <a:endParaRPr sz="1600"/>
          </a:p>
        </p:txBody>
      </p:sp>
      <p:sp>
        <p:nvSpPr>
          <p:cNvPr id="661" name="Google Shape;661;p104"/>
          <p:cNvSpPr txBox="1"/>
          <p:nvPr/>
        </p:nvSpPr>
        <p:spPr>
          <a:xfrm>
            <a:off x="5062050" y="4366886"/>
            <a:ext cx="378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" sz="7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https://www.seameo.org/</a:t>
            </a: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700">
              <a:solidFill>
                <a:srgbClr val="292F3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62" name="Google Shape;662;p104"/>
          <p:cNvPicPr preferRelativeResize="0"/>
          <p:nvPr/>
        </p:nvPicPr>
        <p:blipFill rotWithShape="1">
          <a:blip r:embed="rId4">
            <a:alphaModFix/>
          </a:blip>
          <a:srcRect l="3192" t="3063" r="6611" b="4948"/>
          <a:stretch/>
        </p:blipFill>
        <p:spPr>
          <a:xfrm>
            <a:off x="5102850" y="1098926"/>
            <a:ext cx="3467702" cy="318989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104"/>
          <p:cNvSpPr txBox="1"/>
          <p:nvPr/>
        </p:nvSpPr>
        <p:spPr>
          <a:xfrm>
            <a:off x="781200" y="4641671"/>
            <a:ext cx="7641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2F36"/>
                </a:solidFill>
                <a:latin typeface="Poppins"/>
                <a:ea typeface="Poppins"/>
                <a:cs typeface="Poppins"/>
                <a:sym typeface="Poppins"/>
              </a:rPr>
              <a:t>*SEAMEO member countries Brunei, Cambodia, Indonesia, Lao PD, Malaysia, Myanmar, Philippines, Singapore, Thailand, Timor-Leste, Vietnam</a:t>
            </a:r>
            <a:endParaRPr sz="700">
              <a:solidFill>
                <a:srgbClr val="292F3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5"/>
          <p:cNvSpPr txBox="1">
            <a:spLocks noGrp="1"/>
          </p:cNvSpPr>
          <p:nvPr>
            <p:ph type="title"/>
          </p:nvPr>
        </p:nvSpPr>
        <p:spPr>
          <a:xfrm>
            <a:off x="270700" y="272075"/>
            <a:ext cx="871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Ten Policies to Make Computer Science Foundational(USA)</a:t>
            </a:r>
            <a:endParaRPr sz="2500"/>
          </a:p>
        </p:txBody>
      </p:sp>
      <p:pic>
        <p:nvPicPr>
          <p:cNvPr id="669" name="Google Shape;669;p105"/>
          <p:cNvPicPr preferRelativeResize="0"/>
          <p:nvPr/>
        </p:nvPicPr>
        <p:blipFill rotWithShape="1">
          <a:blip r:embed="rId3">
            <a:alphaModFix/>
          </a:blip>
          <a:srcRect t="665"/>
          <a:stretch/>
        </p:blipFill>
        <p:spPr>
          <a:xfrm>
            <a:off x="820150" y="965800"/>
            <a:ext cx="3738774" cy="382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1211" y="965788"/>
            <a:ext cx="3738774" cy="2584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EB0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6"/>
          <p:cNvSpPr txBox="1">
            <a:spLocks noGrp="1"/>
          </p:cNvSpPr>
          <p:nvPr>
            <p:ph type="ctrTitle"/>
          </p:nvPr>
        </p:nvSpPr>
        <p:spPr>
          <a:xfrm>
            <a:off x="944275" y="1449275"/>
            <a:ext cx="7069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676" name="Google Shape;676;p106"/>
          <p:cNvSpPr txBox="1">
            <a:spLocks noGrp="1"/>
          </p:cNvSpPr>
          <p:nvPr>
            <p:ph type="ctrTitle"/>
          </p:nvPr>
        </p:nvSpPr>
        <p:spPr>
          <a:xfrm>
            <a:off x="1037250" y="3361325"/>
            <a:ext cx="7069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" sz="2000"/>
              <a:t>Doyeon Kim</a:t>
            </a:r>
            <a:endParaRPr sz="20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" sz="1400"/>
              <a:t>Head of Partnerships, APAC</a:t>
            </a:r>
            <a:endParaRPr sz="14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" sz="1400"/>
              <a:t>doyeon.kim@code.org</a:t>
            </a: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92"/>
          <p:cNvPicPr preferRelativeResize="0"/>
          <p:nvPr/>
        </p:nvPicPr>
        <p:blipFill rotWithShape="1">
          <a:blip r:embed="rId3">
            <a:alphaModFix/>
          </a:blip>
          <a:srcRect l="5602" r="12248"/>
          <a:stretch/>
        </p:blipFill>
        <p:spPr>
          <a:xfrm>
            <a:off x="1843850" y="0"/>
            <a:ext cx="7300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92"/>
          <p:cNvSpPr/>
          <p:nvPr/>
        </p:nvSpPr>
        <p:spPr>
          <a:xfrm>
            <a:off x="207054" y="1722447"/>
            <a:ext cx="4106400" cy="672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5075" tIns="32525" rIns="65075" bIns="32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p92"/>
          <p:cNvSpPr/>
          <p:nvPr/>
        </p:nvSpPr>
        <p:spPr>
          <a:xfrm>
            <a:off x="144516" y="1752450"/>
            <a:ext cx="41688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75" tIns="32525" rIns="65075" bIns="32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OUR VISION</a:t>
            </a:r>
            <a:endParaRPr sz="4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02" name="Google Shape;502;p92"/>
          <p:cNvGrpSpPr/>
          <p:nvPr/>
        </p:nvGrpSpPr>
        <p:grpSpPr>
          <a:xfrm>
            <a:off x="237300" y="3797419"/>
            <a:ext cx="6800253" cy="566550"/>
            <a:chOff x="596852" y="3948425"/>
            <a:chExt cx="7684770" cy="755400"/>
          </a:xfrm>
        </p:grpSpPr>
        <p:sp>
          <p:nvSpPr>
            <p:cNvPr id="503" name="Google Shape;503;p92"/>
            <p:cNvSpPr/>
            <p:nvPr/>
          </p:nvSpPr>
          <p:spPr>
            <a:xfrm>
              <a:off x="596852" y="3988733"/>
              <a:ext cx="5447400" cy="674700"/>
            </a:xfrm>
            <a:prstGeom prst="rect">
              <a:avLst/>
            </a:prstGeom>
            <a:solidFill>
              <a:srgbClr val="7665A0"/>
            </a:solidFill>
            <a:ln>
              <a:noFill/>
            </a:ln>
          </p:spPr>
          <p:txBody>
            <a:bodyPr spcFirstLastPara="1" wrap="square" lIns="65075" tIns="32525" rIns="65075" bIns="325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04" name="Google Shape;504;p92"/>
            <p:cNvSpPr/>
            <p:nvPr/>
          </p:nvSpPr>
          <p:spPr>
            <a:xfrm>
              <a:off x="980822" y="3948425"/>
              <a:ext cx="7300800" cy="7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075" tIns="32525" rIns="65075" bIns="325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has the opportunity</a:t>
              </a:r>
              <a:endParaRPr sz="3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05" name="Google Shape;505;p92"/>
          <p:cNvGrpSpPr/>
          <p:nvPr/>
        </p:nvGrpSpPr>
        <p:grpSpPr>
          <a:xfrm>
            <a:off x="60672" y="3126675"/>
            <a:ext cx="5505161" cy="566550"/>
            <a:chOff x="397250" y="3054100"/>
            <a:chExt cx="6221224" cy="755400"/>
          </a:xfrm>
        </p:grpSpPr>
        <p:sp>
          <p:nvSpPr>
            <p:cNvPr id="506" name="Google Shape;506;p92"/>
            <p:cNvSpPr/>
            <p:nvPr/>
          </p:nvSpPr>
          <p:spPr>
            <a:xfrm>
              <a:off x="397250" y="3094398"/>
              <a:ext cx="4510800" cy="674700"/>
            </a:xfrm>
            <a:prstGeom prst="rect">
              <a:avLst/>
            </a:prstGeom>
            <a:solidFill>
              <a:srgbClr val="7665A0"/>
            </a:solidFill>
            <a:ln>
              <a:noFill/>
            </a:ln>
          </p:spPr>
          <p:txBody>
            <a:bodyPr spcFirstLastPara="1" wrap="square" lIns="65075" tIns="32525" rIns="65075" bIns="325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07" name="Google Shape;507;p92"/>
            <p:cNvSpPr/>
            <p:nvPr/>
          </p:nvSpPr>
          <p:spPr>
            <a:xfrm>
              <a:off x="1003074" y="3054100"/>
              <a:ext cx="5615400" cy="7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075" tIns="32525" rIns="65075" bIns="325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in every school</a:t>
              </a:r>
              <a:endParaRPr sz="3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08" name="Google Shape;508;p92"/>
          <p:cNvGrpSpPr/>
          <p:nvPr/>
        </p:nvGrpSpPr>
        <p:grpSpPr>
          <a:xfrm>
            <a:off x="237292" y="2455931"/>
            <a:ext cx="4611996" cy="566550"/>
            <a:chOff x="596843" y="2159775"/>
            <a:chExt cx="5211884" cy="755400"/>
          </a:xfrm>
        </p:grpSpPr>
        <p:sp>
          <p:nvSpPr>
            <p:cNvPr id="509" name="Google Shape;509;p92"/>
            <p:cNvSpPr/>
            <p:nvPr/>
          </p:nvSpPr>
          <p:spPr>
            <a:xfrm>
              <a:off x="596843" y="2200081"/>
              <a:ext cx="4023900" cy="674700"/>
            </a:xfrm>
            <a:prstGeom prst="rect">
              <a:avLst/>
            </a:prstGeom>
            <a:solidFill>
              <a:srgbClr val="7665A0"/>
            </a:solidFill>
            <a:ln>
              <a:noFill/>
            </a:ln>
          </p:spPr>
          <p:txBody>
            <a:bodyPr spcFirstLastPara="1" wrap="square" lIns="65075" tIns="32525" rIns="65075" bIns="325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10" name="Google Shape;510;p92"/>
            <p:cNvSpPr/>
            <p:nvPr/>
          </p:nvSpPr>
          <p:spPr>
            <a:xfrm>
              <a:off x="1003627" y="2159775"/>
              <a:ext cx="4805100" cy="7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075" tIns="32525" rIns="65075" bIns="325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every student</a:t>
              </a:r>
              <a:endParaRPr sz="3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11" name="Google Shape;511;p92"/>
          <p:cNvGrpSpPr/>
          <p:nvPr/>
        </p:nvGrpSpPr>
        <p:grpSpPr>
          <a:xfrm>
            <a:off x="237299" y="4468169"/>
            <a:ext cx="6800254" cy="566550"/>
            <a:chOff x="596851" y="3948425"/>
            <a:chExt cx="7684771" cy="755400"/>
          </a:xfrm>
        </p:grpSpPr>
        <p:sp>
          <p:nvSpPr>
            <p:cNvPr id="512" name="Google Shape;512;p92"/>
            <p:cNvSpPr/>
            <p:nvPr/>
          </p:nvSpPr>
          <p:spPr>
            <a:xfrm>
              <a:off x="596851" y="3988733"/>
              <a:ext cx="6986700" cy="674700"/>
            </a:xfrm>
            <a:prstGeom prst="rect">
              <a:avLst/>
            </a:prstGeom>
            <a:solidFill>
              <a:srgbClr val="7665A0"/>
            </a:solidFill>
            <a:ln>
              <a:noFill/>
            </a:ln>
          </p:spPr>
          <p:txBody>
            <a:bodyPr spcFirstLastPara="1" wrap="square" lIns="65075" tIns="32525" rIns="65075" bIns="325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13" name="Google Shape;513;p92"/>
            <p:cNvSpPr/>
            <p:nvPr/>
          </p:nvSpPr>
          <p:spPr>
            <a:xfrm>
              <a:off x="980822" y="3948425"/>
              <a:ext cx="7300800" cy="7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075" tIns="32525" rIns="65075" bIns="325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to learn computer science</a:t>
              </a:r>
              <a:endParaRPr sz="3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514" name="Google Shape;514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051" y="141349"/>
            <a:ext cx="1449625" cy="143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113" y="-22562"/>
            <a:ext cx="9224227" cy="5188624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93"/>
          <p:cNvSpPr/>
          <p:nvPr/>
        </p:nvSpPr>
        <p:spPr>
          <a:xfrm rot="5400000">
            <a:off x="1423675" y="-1183250"/>
            <a:ext cx="2021700" cy="4869300"/>
          </a:xfrm>
          <a:prstGeom prst="round2SameRect">
            <a:avLst>
              <a:gd name="adj1" fmla="val 9832"/>
              <a:gd name="adj2" fmla="val 0"/>
            </a:avLst>
          </a:prstGeom>
          <a:solidFill>
            <a:srgbClr val="009EB0"/>
          </a:solidFill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93"/>
          <p:cNvSpPr txBox="1"/>
          <p:nvPr/>
        </p:nvSpPr>
        <p:spPr>
          <a:xfrm>
            <a:off x="249888" y="335502"/>
            <a:ext cx="5797200" cy="18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80M students</a:t>
            </a:r>
            <a:endParaRPr sz="4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2.5M teachers</a:t>
            </a:r>
            <a:endParaRPr sz="4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 70+ countries</a:t>
            </a:r>
            <a:endParaRPr sz="4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23" name="Google Shape;523;p93"/>
          <p:cNvGrpSpPr/>
          <p:nvPr/>
        </p:nvGrpSpPr>
        <p:grpSpPr>
          <a:xfrm>
            <a:off x="4527277" y="1243096"/>
            <a:ext cx="2164933" cy="2164933"/>
            <a:chOff x="4385274" y="1606661"/>
            <a:chExt cx="2743200" cy="2886578"/>
          </a:xfrm>
        </p:grpSpPr>
        <p:pic>
          <p:nvPicPr>
            <p:cNvPr id="524" name="Google Shape;524;p9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85274" y="1606661"/>
              <a:ext cx="2743200" cy="2886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93"/>
            <p:cNvSpPr/>
            <p:nvPr/>
          </p:nvSpPr>
          <p:spPr>
            <a:xfrm>
              <a:off x="4888249" y="2139000"/>
              <a:ext cx="1737300" cy="182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76800" tIns="38375" rIns="76800" bIns="383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93"/>
            <p:cNvSpPr txBox="1"/>
            <p:nvPr/>
          </p:nvSpPr>
          <p:spPr>
            <a:xfrm>
              <a:off x="4612840" y="2449779"/>
              <a:ext cx="22881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800" tIns="38375" rIns="76800" bIns="383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45%</a:t>
              </a:r>
              <a:endParaRPr sz="12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Female </a:t>
              </a:r>
              <a:endPara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students</a:t>
              </a:r>
              <a:endPara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27" name="Google Shape;527;p93"/>
          <p:cNvGrpSpPr/>
          <p:nvPr/>
        </p:nvGrpSpPr>
        <p:grpSpPr>
          <a:xfrm>
            <a:off x="91183" y="2325461"/>
            <a:ext cx="2317935" cy="2132501"/>
            <a:chOff x="121577" y="3100614"/>
            <a:chExt cx="3090581" cy="2843334"/>
          </a:xfrm>
        </p:grpSpPr>
        <p:pic>
          <p:nvPicPr>
            <p:cNvPr id="528" name="Google Shape;528;p9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1577" y="3100614"/>
              <a:ext cx="3090581" cy="2843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9" name="Google Shape;529;p93"/>
            <p:cNvSpPr/>
            <p:nvPr/>
          </p:nvSpPr>
          <p:spPr>
            <a:xfrm>
              <a:off x="752867" y="3611267"/>
              <a:ext cx="1827900" cy="182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76800" tIns="38375" rIns="76800" bIns="383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93"/>
            <p:cNvSpPr txBox="1"/>
            <p:nvPr/>
          </p:nvSpPr>
          <p:spPr>
            <a:xfrm>
              <a:off x="470832" y="3799035"/>
              <a:ext cx="2391900" cy="14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800" tIns="38375" rIns="76800" bIns="383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50%</a:t>
              </a:r>
              <a:endParaRPr sz="12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Under-</a:t>
              </a:r>
              <a:endParaRPr sz="12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represented</a:t>
              </a:r>
              <a:endPara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groups</a:t>
              </a:r>
              <a:endPara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31" name="Google Shape;531;p93"/>
          <p:cNvGrpSpPr/>
          <p:nvPr/>
        </p:nvGrpSpPr>
        <p:grpSpPr>
          <a:xfrm>
            <a:off x="2499450" y="2883970"/>
            <a:ext cx="2377353" cy="2187165"/>
            <a:chOff x="3129400" y="3845293"/>
            <a:chExt cx="3169805" cy="2916220"/>
          </a:xfrm>
        </p:grpSpPr>
        <p:pic>
          <p:nvPicPr>
            <p:cNvPr id="532" name="Google Shape;532;p9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29400" y="3845293"/>
              <a:ext cx="3169805" cy="2916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3" name="Google Shape;533;p93"/>
            <p:cNvSpPr/>
            <p:nvPr/>
          </p:nvSpPr>
          <p:spPr>
            <a:xfrm>
              <a:off x="3800300" y="4392400"/>
              <a:ext cx="1827900" cy="182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76800" tIns="38375" rIns="76800" bIns="383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93"/>
            <p:cNvSpPr txBox="1"/>
            <p:nvPr/>
          </p:nvSpPr>
          <p:spPr>
            <a:xfrm>
              <a:off x="3780500" y="4497633"/>
              <a:ext cx="1874100" cy="14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800" tIns="38375" rIns="76800" bIns="383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46%</a:t>
              </a:r>
              <a:endParaRPr sz="12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Students in high needs schools</a:t>
              </a:r>
              <a:endPara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65A0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94" descr="https://lh3.googleusercontent.com/WuMKb1Vup7AicxIyka5QHfLDgm9sgmjtG5JP6lt-sR1THIqVWSMw10VqCNE9m3_mLq5ipu1Azuw193iDGF2ezxhRg2iuYQ0utAoq554Mp4Rn5_b8vbUfkxH4S07Q7B1jymhDZZuIl-E"/>
          <p:cNvPicPr preferRelativeResize="0"/>
          <p:nvPr/>
        </p:nvPicPr>
        <p:blipFill rotWithShape="1">
          <a:blip r:embed="rId3">
            <a:alphaModFix/>
          </a:blip>
          <a:srcRect t="8483" b="14182"/>
          <a:stretch/>
        </p:blipFill>
        <p:spPr>
          <a:xfrm>
            <a:off x="2273350" y="2856400"/>
            <a:ext cx="3146025" cy="1773324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94"/>
          <p:cNvSpPr/>
          <p:nvPr/>
        </p:nvSpPr>
        <p:spPr>
          <a:xfrm>
            <a:off x="2165913" y="4645974"/>
            <a:ext cx="33609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Curriculum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2" name="Google Shape;542;p94" descr="https://lh6.googleusercontent.com/z1nn8JtbxnbU5KccWHZzDTjnvMITyJyiCjJKvmVnbh5HfRQSplg4Qnn-8_i5X_5GBT2QhSSk6KhnkzSZcC40GR1EwUP29fdNnu5d0IEwohREHY-3O_aZMSicCPzmh3178fBor51AtRk"/>
          <p:cNvPicPr preferRelativeResize="0"/>
          <p:nvPr/>
        </p:nvPicPr>
        <p:blipFill rotWithShape="1">
          <a:blip r:embed="rId4">
            <a:alphaModFix/>
          </a:blip>
          <a:srcRect t="12404" r="12049" b="-8"/>
          <a:stretch/>
        </p:blipFill>
        <p:spPr>
          <a:xfrm>
            <a:off x="5705063" y="182500"/>
            <a:ext cx="3093724" cy="177332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94"/>
          <p:cNvSpPr/>
          <p:nvPr/>
        </p:nvSpPr>
        <p:spPr>
          <a:xfrm>
            <a:off x="5571475" y="1995050"/>
            <a:ext cx="33609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Professional Learning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4" name="Google Shape;544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5062" y="2859150"/>
            <a:ext cx="3093726" cy="177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94"/>
          <p:cNvSpPr/>
          <p:nvPr/>
        </p:nvSpPr>
        <p:spPr>
          <a:xfrm>
            <a:off x="5705125" y="4645974"/>
            <a:ext cx="30936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Policy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6" name="Google Shape;546;p94" descr="https://lh3.googleusercontent.com/m5HF8The8SK8rNBDSZY584MPu96LPhrvWJZRdCJNE1qNdT4B7Z_u5DhuQQY21dd3wDx3zgyQ8FUPgXhZtgRbEgBZ6s4iVVrXR1a1mbvHkGafX6GP9pt2s9ykbSfOBaZfVQrstb5A6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3357" y="182500"/>
            <a:ext cx="3146011" cy="177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94"/>
          <p:cNvSpPr/>
          <p:nvPr/>
        </p:nvSpPr>
        <p:spPr>
          <a:xfrm>
            <a:off x="2135463" y="1995050"/>
            <a:ext cx="34218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Promote CS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8" name="Google Shape;548;p94"/>
          <p:cNvSpPr/>
          <p:nvPr/>
        </p:nvSpPr>
        <p:spPr>
          <a:xfrm>
            <a:off x="0" y="2413525"/>
            <a:ext cx="22893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Every Student, Every School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9" name="Google Shape;549;p94"/>
          <p:cNvPicPr preferRelativeResize="0"/>
          <p:nvPr/>
        </p:nvPicPr>
        <p:blipFill rotWithShape="1">
          <a:blip r:embed="rId7">
            <a:alphaModFix/>
          </a:blip>
          <a:srcRect l="38647" r="38045"/>
          <a:stretch/>
        </p:blipFill>
        <p:spPr>
          <a:xfrm>
            <a:off x="639050" y="1365025"/>
            <a:ext cx="1011207" cy="104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6969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95" descr="HourOfCode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4217" y="1725693"/>
            <a:ext cx="1691726" cy="16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825" y="9"/>
            <a:ext cx="2163699" cy="154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1873" y="7"/>
            <a:ext cx="2163699" cy="154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5573" y="8"/>
            <a:ext cx="2163699" cy="154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9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4600" y="3614424"/>
            <a:ext cx="2281347" cy="151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9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8106" y="3614423"/>
            <a:ext cx="2281350" cy="151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9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56749" y="3614424"/>
            <a:ext cx="2281350" cy="151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9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19475" y="3600075"/>
            <a:ext cx="2324524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9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89277" y="0"/>
            <a:ext cx="2652898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95"/>
          <p:cNvSpPr txBox="1"/>
          <p:nvPr/>
        </p:nvSpPr>
        <p:spPr>
          <a:xfrm>
            <a:off x="372300" y="1732875"/>
            <a:ext cx="63630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800" tIns="38375" rIns="76800" bIns="38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EDE"/>
              </a:buClr>
              <a:buSzPts val="2200"/>
              <a:buFont typeface="Arial"/>
              <a:buNone/>
            </a:pPr>
            <a:r>
              <a:rPr lang="en" sz="28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Hour of Code </a:t>
            </a:r>
            <a:r>
              <a:rPr lang="en" sz="2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— one-hour introduction to computer science, using fun tutorials to show that anybody can learn the basics</a:t>
            </a:r>
            <a:endParaRPr sz="2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96" descr="https://lh3.googleusercontent.com/hK32Wmrbzpeo-XoxyYRAr5BIZ2eUJlMRtVXWmooyArS85qUVcAlytR73XddiJQLKxSY5JjOGWTqcX2rD0Z3M5FS9rjfPof01quk2G1jtmjYj3ZugbrczC08m5c56HkQR4a51TdBupmo"/>
          <p:cNvPicPr preferRelativeResize="0"/>
          <p:nvPr/>
        </p:nvPicPr>
        <p:blipFill rotWithShape="1">
          <a:blip r:embed="rId3">
            <a:alphaModFix/>
          </a:blip>
          <a:srcRect l="12756" r="9173"/>
          <a:stretch/>
        </p:blipFill>
        <p:spPr>
          <a:xfrm>
            <a:off x="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96"/>
          <p:cNvPicPr preferRelativeResize="0"/>
          <p:nvPr/>
        </p:nvPicPr>
        <p:blipFill rotWithShape="1">
          <a:blip r:embed="rId4">
            <a:alphaModFix/>
          </a:blip>
          <a:srcRect l="19547" r="11818"/>
          <a:stretch/>
        </p:blipFill>
        <p:spPr>
          <a:xfrm>
            <a:off x="404050" y="254525"/>
            <a:ext cx="1371600" cy="1371600"/>
          </a:xfrm>
          <a:prstGeom prst="ellipse">
            <a:avLst/>
          </a:prstGeom>
          <a:noFill/>
          <a:ln w="1270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2" name="Google Shape;572;p96" descr="https://lh6.googleusercontent.com/PpM27fFHuf2-23qNbNof_OtKaN0RoFGb0ltNCE7o06HI50leUKGx4sJGO56LRB4tT-H_ktRQGTpvrT7oBFVjhB9o0dBBAxZxleGepZOTOAKZztM1lvqoFngm-EMCsHd13Tn9S1x79FA"/>
          <p:cNvPicPr preferRelativeResize="0"/>
          <p:nvPr/>
        </p:nvPicPr>
        <p:blipFill rotWithShape="1">
          <a:blip r:embed="rId5">
            <a:alphaModFix/>
          </a:blip>
          <a:srcRect l="43147" t="57333" r="42039" b="15093"/>
          <a:stretch/>
        </p:blipFill>
        <p:spPr>
          <a:xfrm>
            <a:off x="7368350" y="261425"/>
            <a:ext cx="1371600" cy="1357800"/>
          </a:xfrm>
          <a:prstGeom prst="ellipse">
            <a:avLst/>
          </a:prstGeom>
          <a:noFill/>
          <a:ln w="1270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3" name="Google Shape;573;p96" descr="Image result for obama hour of code"/>
          <p:cNvPicPr preferRelativeResize="0"/>
          <p:nvPr/>
        </p:nvPicPr>
        <p:blipFill rotWithShape="1">
          <a:blip r:embed="rId6">
            <a:alphaModFix/>
          </a:blip>
          <a:srcRect l="12814" t="89" r="20196" b="-89"/>
          <a:stretch/>
        </p:blipFill>
        <p:spPr>
          <a:xfrm>
            <a:off x="3886204" y="2534351"/>
            <a:ext cx="1371600" cy="1371600"/>
          </a:xfrm>
          <a:prstGeom prst="ellipse">
            <a:avLst/>
          </a:prstGeom>
          <a:noFill/>
          <a:ln w="1270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574" name="Google Shape;574;p96"/>
          <p:cNvPicPr preferRelativeResize="0"/>
          <p:nvPr/>
        </p:nvPicPr>
        <p:blipFill rotWithShape="1">
          <a:blip r:embed="rId7">
            <a:alphaModFix/>
          </a:blip>
          <a:srcRect l="12259" t="9903" r="12251" b="9903"/>
          <a:stretch/>
        </p:blipFill>
        <p:spPr>
          <a:xfrm>
            <a:off x="404050" y="2535850"/>
            <a:ext cx="1371600" cy="1368600"/>
          </a:xfrm>
          <a:prstGeom prst="ellipse">
            <a:avLst/>
          </a:prstGeom>
          <a:noFill/>
          <a:ln w="1270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575" name="Google Shape;575;p96" descr="Hour of Code"/>
          <p:cNvPicPr preferRelativeResize="0"/>
          <p:nvPr/>
        </p:nvPicPr>
        <p:blipFill rotWithShape="1">
          <a:blip r:embed="rId8">
            <a:alphaModFix/>
          </a:blip>
          <a:srcRect l="32115" r="9226" b="11870"/>
          <a:stretch/>
        </p:blipFill>
        <p:spPr>
          <a:xfrm>
            <a:off x="7368342" y="2527451"/>
            <a:ext cx="1371600" cy="1385400"/>
          </a:xfrm>
          <a:prstGeom prst="ellipse">
            <a:avLst/>
          </a:prstGeom>
          <a:noFill/>
          <a:ln w="1270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6" name="Google Shape;576;p96"/>
          <p:cNvPicPr preferRelativeResize="0"/>
          <p:nvPr/>
        </p:nvPicPr>
        <p:blipFill rotWithShape="1">
          <a:blip r:embed="rId9">
            <a:alphaModFix/>
          </a:blip>
          <a:srcRect l="19913" t="3917" r="17718" b="2807"/>
          <a:stretch/>
        </p:blipFill>
        <p:spPr>
          <a:xfrm>
            <a:off x="2145126" y="1155840"/>
            <a:ext cx="1371600" cy="1371600"/>
          </a:xfrm>
          <a:prstGeom prst="ellipse">
            <a:avLst/>
          </a:prstGeom>
          <a:noFill/>
          <a:ln w="1270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7" name="Google Shape;577;p96" descr="homepage_trudeau"/>
          <p:cNvPicPr preferRelativeResize="0"/>
          <p:nvPr/>
        </p:nvPicPr>
        <p:blipFill rotWithShape="1">
          <a:blip r:embed="rId10">
            <a:alphaModFix/>
          </a:blip>
          <a:srcRect l="28131" t="-550" r="17381" b="549"/>
          <a:stretch/>
        </p:blipFill>
        <p:spPr>
          <a:xfrm>
            <a:off x="5627287" y="1155849"/>
            <a:ext cx="1371600" cy="1371600"/>
          </a:xfrm>
          <a:prstGeom prst="ellipse">
            <a:avLst/>
          </a:prstGeom>
          <a:noFill/>
          <a:ln w="1270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78" name="Google Shape;578;p96" descr="Image result for armenian hour of code"/>
          <p:cNvPicPr preferRelativeResize="0"/>
          <p:nvPr/>
        </p:nvPicPr>
        <p:blipFill rotWithShape="1">
          <a:blip r:embed="rId11">
            <a:alphaModFix/>
          </a:blip>
          <a:srcRect l="13946" r="19386"/>
          <a:stretch/>
        </p:blipFill>
        <p:spPr>
          <a:xfrm>
            <a:off x="2145137" y="3440326"/>
            <a:ext cx="1371600" cy="1371600"/>
          </a:xfrm>
          <a:prstGeom prst="ellipse">
            <a:avLst/>
          </a:prstGeom>
          <a:noFill/>
          <a:ln w="1270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9" name="Google Shape;579;p96"/>
          <p:cNvPicPr preferRelativeResize="0"/>
          <p:nvPr/>
        </p:nvPicPr>
        <p:blipFill rotWithShape="1">
          <a:blip r:embed="rId12">
            <a:alphaModFix/>
          </a:blip>
          <a:srcRect l="7833" t="14987" r="33134"/>
          <a:stretch/>
        </p:blipFill>
        <p:spPr>
          <a:xfrm>
            <a:off x="5627263" y="3440326"/>
            <a:ext cx="1371600" cy="1371600"/>
          </a:xfrm>
          <a:prstGeom prst="ellipse">
            <a:avLst/>
          </a:prstGeom>
          <a:noFill/>
          <a:ln w="1270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580" name="Google Shape;580;p9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3700" y="1560950"/>
            <a:ext cx="501270" cy="25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96"/>
          <p:cNvGrpSpPr/>
          <p:nvPr/>
        </p:nvGrpSpPr>
        <p:grpSpPr>
          <a:xfrm>
            <a:off x="3886201" y="254525"/>
            <a:ext cx="1371600" cy="1557060"/>
            <a:chOff x="5181601" y="339367"/>
            <a:chExt cx="1828800" cy="2076080"/>
          </a:xfrm>
        </p:grpSpPr>
        <p:pic>
          <p:nvPicPr>
            <p:cNvPr id="582" name="Google Shape;582;p96" descr="Image result for enda kenny hour of code"/>
            <p:cNvPicPr preferRelativeResize="0"/>
            <p:nvPr/>
          </p:nvPicPr>
          <p:blipFill rotWithShape="1">
            <a:blip r:embed="rId14">
              <a:alphaModFix/>
            </a:blip>
            <a:srcRect l="28247" r="18993"/>
            <a:stretch/>
          </p:blipFill>
          <p:spPr>
            <a:xfrm>
              <a:off x="5181601" y="339367"/>
              <a:ext cx="1828800" cy="1828800"/>
            </a:xfrm>
            <a:prstGeom prst="ellipse">
              <a:avLst/>
            </a:prstGeom>
            <a:noFill/>
            <a:ln w="1270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83" name="Google Shape;583;p9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818130" y="2081267"/>
              <a:ext cx="555728" cy="3341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4" name="Google Shape;584;p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61624" y="1560938"/>
            <a:ext cx="376040" cy="2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9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606138" y="2446438"/>
            <a:ext cx="501267" cy="2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9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6375" y="2446450"/>
            <a:ext cx="501270" cy="25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9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606125" y="3229213"/>
            <a:ext cx="501275" cy="25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9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321364" y="3801410"/>
            <a:ext cx="501267" cy="2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9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841251" y="2364500"/>
            <a:ext cx="416793" cy="27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9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086388" y="3204157"/>
            <a:ext cx="501250" cy="30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9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85944" y="2364525"/>
            <a:ext cx="416800" cy="27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7"/>
          <p:cNvSpPr txBox="1">
            <a:spLocks noGrp="1"/>
          </p:cNvSpPr>
          <p:nvPr>
            <p:ph type="title"/>
          </p:nvPr>
        </p:nvSpPr>
        <p:spPr>
          <a:xfrm>
            <a:off x="428375" y="1932450"/>
            <a:ext cx="2547300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800"/>
              <a:t>Agenda</a:t>
            </a:r>
            <a:endParaRPr sz="4800"/>
          </a:p>
        </p:txBody>
      </p:sp>
      <p:sp>
        <p:nvSpPr>
          <p:cNvPr id="597" name="Google Shape;597;p97"/>
          <p:cNvSpPr txBox="1">
            <a:spLocks noGrp="1"/>
          </p:cNvSpPr>
          <p:nvPr>
            <p:ph type="body" idx="1"/>
          </p:nvPr>
        </p:nvSpPr>
        <p:spPr>
          <a:xfrm>
            <a:off x="3392525" y="526275"/>
            <a:ext cx="5203200" cy="3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Examples of APAC countries</a:t>
            </a:r>
            <a:endParaRPr/>
          </a:p>
          <a:p>
            <a:pPr marL="8001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NWS, Australia </a:t>
            </a:r>
            <a:endParaRPr sz="1600"/>
          </a:p>
          <a:p>
            <a:pPr marL="8001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India</a:t>
            </a:r>
            <a:endParaRPr sz="1600"/>
          </a:p>
          <a:p>
            <a:pPr marL="8001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Japan</a:t>
            </a:r>
            <a:endParaRPr sz="1600"/>
          </a:p>
          <a:p>
            <a:pPr marL="8001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Singapore</a:t>
            </a:r>
            <a:endParaRPr sz="1600"/>
          </a:p>
          <a:p>
            <a:pPr marL="8001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South Korea</a:t>
            </a:r>
            <a:endParaRPr sz="1600"/>
          </a:p>
          <a:p>
            <a:pPr marL="8001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SEAMEO</a:t>
            </a:r>
            <a:endParaRPr sz="16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Policies to make Computer Science foundational (USA)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8"/>
          <p:cNvSpPr txBox="1">
            <a:spLocks noGrp="1"/>
          </p:cNvSpPr>
          <p:nvPr>
            <p:ph type="title"/>
          </p:nvPr>
        </p:nvSpPr>
        <p:spPr>
          <a:xfrm>
            <a:off x="310950" y="272075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Asia-Pacific Region</a:t>
            </a:r>
            <a:endParaRPr sz="2600"/>
          </a:p>
        </p:txBody>
      </p:sp>
      <p:pic>
        <p:nvPicPr>
          <p:cNvPr id="603" name="Google Shape;603;p98"/>
          <p:cNvPicPr preferRelativeResize="0"/>
          <p:nvPr/>
        </p:nvPicPr>
        <p:blipFill rotWithShape="1">
          <a:blip r:embed="rId3">
            <a:alphaModFix/>
          </a:blip>
          <a:srcRect t="12736" b="1204"/>
          <a:stretch/>
        </p:blipFill>
        <p:spPr>
          <a:xfrm>
            <a:off x="1565200" y="844775"/>
            <a:ext cx="6166001" cy="397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9"/>
          <p:cNvSpPr txBox="1">
            <a:spLocks noGrp="1"/>
          </p:cNvSpPr>
          <p:nvPr>
            <p:ph type="title"/>
          </p:nvPr>
        </p:nvSpPr>
        <p:spPr>
          <a:xfrm>
            <a:off x="310950" y="272075"/>
            <a:ext cx="85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NSW, Australia - Equity in Digital Literacy</a:t>
            </a:r>
            <a:endParaRPr sz="2600"/>
          </a:p>
        </p:txBody>
      </p:sp>
      <p:sp>
        <p:nvSpPr>
          <p:cNvPr id="609" name="Google Shape;609;p99"/>
          <p:cNvSpPr txBox="1">
            <a:spLocks noGrp="1"/>
          </p:cNvSpPr>
          <p:nvPr>
            <p:ph type="body" idx="4294967295"/>
          </p:nvPr>
        </p:nvSpPr>
        <p:spPr>
          <a:xfrm>
            <a:off x="441375" y="913600"/>
            <a:ext cx="8215500" cy="3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Addressing the second digital divide for students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First digital divide: Gap between those who have access to infrastructure and the internet and those who cannot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Second digital divide: </a:t>
            </a:r>
            <a:r>
              <a:rPr lang="en" u="sng"/>
              <a:t>Gap between those who have digital competencies and those who do not have</a:t>
            </a:r>
            <a:endParaRPr u="sng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‘Bump It Up’ Program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To support disadvantaged students and their families 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To implement locally developed targeted initiatives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To help disadvantaged students improve their digital literacy skills and overall education outcomes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de.org - tes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6770"/>
      </a:accent1>
      <a:accent2>
        <a:srgbClr val="00ADBC"/>
      </a:accent2>
      <a:accent3>
        <a:srgbClr val="7665A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dCrunch Theme">
  <a:themeElements>
    <a:clrScheme name="Code.org">
      <a:dk1>
        <a:srgbClr val="5B6870"/>
      </a:dk1>
      <a:lt1>
        <a:srgbClr val="FFFFFF"/>
      </a:lt1>
      <a:dk2>
        <a:srgbClr val="D9F3F5"/>
      </a:dk2>
      <a:lt2>
        <a:srgbClr val="E7E8EA"/>
      </a:lt2>
      <a:accent1>
        <a:srgbClr val="00ADBC"/>
      </a:accent1>
      <a:accent2>
        <a:srgbClr val="7665A0"/>
      </a:accent2>
      <a:accent3>
        <a:srgbClr val="0094CA"/>
      </a:accent3>
      <a:accent4>
        <a:srgbClr val="FFA400"/>
      </a:accent4>
      <a:accent5>
        <a:srgbClr val="B9BF15"/>
      </a:accent5>
      <a:accent6>
        <a:srgbClr val="FFB81D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de.org - tes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6770"/>
      </a:accent1>
      <a:accent2>
        <a:srgbClr val="00ADBC"/>
      </a:accent2>
      <a:accent3>
        <a:srgbClr val="7665A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Microsoft Office PowerPoint</Application>
  <PresentationFormat>Presentación en pantalla (16:9)</PresentationFormat>
  <Paragraphs>118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16</vt:i4>
      </vt:variant>
    </vt:vector>
  </HeadingPairs>
  <TitlesOfParts>
    <vt:vector size="30" baseType="lpstr">
      <vt:lpstr>Poppins Light</vt:lpstr>
      <vt:lpstr>Verdana</vt:lpstr>
      <vt:lpstr>Poppins</vt:lpstr>
      <vt:lpstr>Montserrat</vt:lpstr>
      <vt:lpstr>Roboto</vt:lpstr>
      <vt:lpstr>Arial</vt:lpstr>
      <vt:lpstr>Calibri</vt:lpstr>
      <vt:lpstr>Simple Light</vt:lpstr>
      <vt:lpstr>Office Theme</vt:lpstr>
      <vt:lpstr>1_Office Theme</vt:lpstr>
      <vt:lpstr>EdCrunch Theme</vt:lpstr>
      <vt:lpstr>Office Theme</vt:lpstr>
      <vt:lpstr>Simple 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Agenda</vt:lpstr>
      <vt:lpstr>Asia-Pacific Region</vt:lpstr>
      <vt:lpstr>NSW, Australia - Equity in Digital Literacy</vt:lpstr>
      <vt:lpstr>India - Public Private Partnership</vt:lpstr>
      <vt:lpstr>Japan - Recent Changes in Informatics Education</vt:lpstr>
      <vt:lpstr>Singapore - AI in Education to Help Students’ Learning</vt:lpstr>
      <vt:lpstr>South Korea - Computer Science Curriculum for K12</vt:lpstr>
      <vt:lpstr>SEAMEO - Collective Leadership</vt:lpstr>
      <vt:lpstr>Ten Policies to Make Computer Science Foundational(USA)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Pino</dc:creator>
  <cp:lastModifiedBy>Luis Pino</cp:lastModifiedBy>
  <cp:revision>1</cp:revision>
  <dcterms:modified xsi:type="dcterms:W3CDTF">2023-11-28T01:31:52Z</dcterms:modified>
</cp:coreProperties>
</file>