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2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3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4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05" r:id="rId1"/>
    <p:sldMasterId id="2147483906" r:id="rId2"/>
    <p:sldMasterId id="2147483907" r:id="rId3"/>
    <p:sldMasterId id="2147483908" r:id="rId4"/>
    <p:sldMasterId id="2147483909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9144000" cy="5143500" type="screen16x9"/>
  <p:notesSz cx="6858000" cy="9144000"/>
  <p:embeddedFontLst>
    <p:embeddedFont>
      <p:font typeface="Barlow Light" panose="00000400000000000000" pitchFamily="2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elvetica Neue" panose="020B0604020202020204" charset="0"/>
      <p:regular r:id="rId28"/>
      <p:bold r:id="rId29"/>
      <p:italic r:id="rId30"/>
      <p:boldItalic r:id="rId31"/>
    </p:embeddedFont>
    <p:embeddedFont>
      <p:font typeface="Helvetica Neue Light" panose="020B0604020202020204" charset="0"/>
      <p:regular r:id="rId32"/>
      <p:bold r:id="rId33"/>
      <p:italic r:id="rId34"/>
      <p:boldItalic r:id="rId35"/>
    </p:embeddedFont>
    <p:embeddedFont>
      <p:font typeface="Lato" panose="020F0502020204030203" pitchFamily="34" charset="0"/>
      <p:regular r:id="rId36"/>
      <p:bold r:id="rId37"/>
      <p:italic r:id="rId38"/>
      <p:boldItalic r:id="rId39"/>
    </p:embeddedFont>
    <p:embeddedFont>
      <p:font typeface="Lato Light" panose="020F0502020204030203" pitchFamily="34" charset="0"/>
      <p:regular r:id="rId40"/>
      <p:bold r:id="rId41"/>
      <p:italic r:id="rId42"/>
      <p:boldItalic r:id="rId43"/>
    </p:embeddedFont>
    <p:embeddedFont>
      <p:font typeface="Montserrat" panose="00000500000000000000" pitchFamily="2" charset="0"/>
      <p:regular r:id="rId44"/>
      <p:bold r:id="rId45"/>
      <p:italic r:id="rId46"/>
      <p:boldItalic r:id="rId47"/>
    </p:embeddedFont>
    <p:embeddedFont>
      <p:font typeface="Montserrat Medium" panose="00000600000000000000" pitchFamily="2" charset="0"/>
      <p:regular r:id="rId48"/>
      <p:bold r:id="rId49"/>
      <p:italic r:id="rId50"/>
      <p:boldItalic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  <p:embeddedFont>
      <p:font typeface="Open Sans ExtraBold" panose="020B0906030804020204" pitchFamily="34" charset="0"/>
      <p:bold r:id="rId56"/>
      <p:boldItalic r:id="rId57"/>
    </p:embeddedFont>
    <p:embeddedFont>
      <p:font typeface="Open Sans Light" panose="020B0306030504020204" pitchFamily="34" charset="0"/>
      <p:regular r:id="rId58"/>
      <p:bold r:id="rId59"/>
      <p:italic r:id="rId60"/>
      <p:boldItalic r:id="rId61"/>
    </p:embeddedFont>
    <p:embeddedFont>
      <p:font typeface="Open Sans SemiBold" panose="020B0706030804020204" pitchFamily="34" charset="0"/>
      <p:regular r:id="rId62"/>
      <p:bold r:id="rId63"/>
      <p:italic r:id="rId64"/>
      <p:boldItalic r:id="rId65"/>
    </p:embeddedFont>
    <p:embeddedFont>
      <p:font typeface="Overpass" panose="020B0604020202020204" charset="0"/>
      <p:regular r:id="rId66"/>
      <p:bold r:id="rId67"/>
      <p:italic r:id="rId68"/>
      <p:boldItalic r:id="rId69"/>
    </p:embeddedFont>
    <p:embeddedFont>
      <p:font typeface="Overpass Black" panose="020B0604020202020204" charset="0"/>
      <p:bold r:id="rId70"/>
      <p:boldItalic r:id="rId71"/>
    </p:embeddedFont>
    <p:embeddedFont>
      <p:font typeface="Overpass ExtraBold" panose="020B0604020202020204" charset="0"/>
      <p:bold r:id="rId72"/>
      <p:boldItalic r:id="rId73"/>
    </p:embeddedFont>
    <p:embeddedFont>
      <p:font typeface="Overpass ExtraLight" panose="020B0604020202020204" charset="0"/>
      <p:regular r:id="rId74"/>
      <p:bold r:id="rId75"/>
      <p:italic r:id="rId76"/>
      <p:boldItalic r:id="rId77"/>
    </p:embeddedFont>
    <p:embeddedFont>
      <p:font typeface="Overpass Light" panose="020B0604020202020204" charset="0"/>
      <p:regular r:id="rId78"/>
      <p:bold r:id="rId79"/>
      <p:italic r:id="rId80"/>
      <p:boldItalic r:id="rId81"/>
    </p:embeddedFont>
    <p:embeddedFont>
      <p:font typeface="Overpass SemiBold" panose="020B0604020202020204" charset="0"/>
      <p:regular r:id="rId82"/>
      <p:bold r:id="rId83"/>
      <p:italic r:id="rId84"/>
      <p:boldItalic r:id="rId85"/>
    </p:embeddedFont>
    <p:embeddedFont>
      <p:font typeface="Poppins" panose="00000500000000000000" pitchFamily="2" charset="0"/>
      <p:regular r:id="rId86"/>
      <p:bold r:id="rId87"/>
      <p:italic r:id="rId88"/>
      <p:boldItalic r:id="rId89"/>
    </p:embeddedFont>
    <p:embeddedFont>
      <p:font typeface="Roboto" panose="02000000000000000000" pitchFamily="2" charset="0"/>
      <p:regular r:id="rId90"/>
      <p:bold r:id="rId91"/>
      <p:italic r:id="rId92"/>
      <p:boldItalic r:id="rId93"/>
    </p:embeddedFont>
    <p:embeddedFont>
      <p:font typeface="Source Sans Pro" panose="020B0503030403020204" pitchFamily="34" charset="0"/>
      <p:regular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font" Target="fonts/font28.fntdata"/><Relationship Id="rId50" Type="http://schemas.openxmlformats.org/officeDocument/2006/relationships/font" Target="fonts/font31.fntdata"/><Relationship Id="rId55" Type="http://schemas.openxmlformats.org/officeDocument/2006/relationships/font" Target="fonts/font36.fntdata"/><Relationship Id="rId63" Type="http://schemas.openxmlformats.org/officeDocument/2006/relationships/font" Target="fonts/font44.fntdata"/><Relationship Id="rId68" Type="http://schemas.openxmlformats.org/officeDocument/2006/relationships/font" Target="fonts/font49.fntdata"/><Relationship Id="rId76" Type="http://schemas.openxmlformats.org/officeDocument/2006/relationships/font" Target="fonts/font57.fntdata"/><Relationship Id="rId84" Type="http://schemas.openxmlformats.org/officeDocument/2006/relationships/font" Target="fonts/font65.fntdata"/><Relationship Id="rId89" Type="http://schemas.openxmlformats.org/officeDocument/2006/relationships/font" Target="fonts/font70.fntdata"/><Relationship Id="rId97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52.fntdata"/><Relationship Id="rId92" Type="http://schemas.openxmlformats.org/officeDocument/2006/relationships/font" Target="fonts/font7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10.fntdata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3" Type="http://schemas.openxmlformats.org/officeDocument/2006/relationships/font" Target="fonts/font34.fntdata"/><Relationship Id="rId58" Type="http://schemas.openxmlformats.org/officeDocument/2006/relationships/font" Target="fonts/font39.fntdata"/><Relationship Id="rId66" Type="http://schemas.openxmlformats.org/officeDocument/2006/relationships/font" Target="fonts/font47.fntdata"/><Relationship Id="rId74" Type="http://schemas.openxmlformats.org/officeDocument/2006/relationships/font" Target="fonts/font55.fntdata"/><Relationship Id="rId79" Type="http://schemas.openxmlformats.org/officeDocument/2006/relationships/font" Target="fonts/font60.fntdata"/><Relationship Id="rId87" Type="http://schemas.openxmlformats.org/officeDocument/2006/relationships/font" Target="fonts/font6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42.fntdata"/><Relationship Id="rId82" Type="http://schemas.openxmlformats.org/officeDocument/2006/relationships/font" Target="fonts/font63.fntdata"/><Relationship Id="rId90" Type="http://schemas.openxmlformats.org/officeDocument/2006/relationships/font" Target="fonts/font71.fntdata"/><Relationship Id="rId95" Type="http://schemas.openxmlformats.org/officeDocument/2006/relationships/presProps" Target="presProps.xml"/><Relationship Id="rId19" Type="http://schemas.openxmlformats.org/officeDocument/2006/relationships/notesMaster" Target="notesMasters/notesMaster1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font" Target="fonts/font29.fntdata"/><Relationship Id="rId56" Type="http://schemas.openxmlformats.org/officeDocument/2006/relationships/font" Target="fonts/font37.fntdata"/><Relationship Id="rId64" Type="http://schemas.openxmlformats.org/officeDocument/2006/relationships/font" Target="fonts/font45.fntdata"/><Relationship Id="rId69" Type="http://schemas.openxmlformats.org/officeDocument/2006/relationships/font" Target="fonts/font50.fntdata"/><Relationship Id="rId77" Type="http://schemas.openxmlformats.org/officeDocument/2006/relationships/font" Target="fonts/font58.fntdata"/><Relationship Id="rId8" Type="http://schemas.openxmlformats.org/officeDocument/2006/relationships/slide" Target="slides/slide3.xml"/><Relationship Id="rId51" Type="http://schemas.openxmlformats.org/officeDocument/2006/relationships/font" Target="fonts/font32.fntdata"/><Relationship Id="rId72" Type="http://schemas.openxmlformats.org/officeDocument/2006/relationships/font" Target="fonts/font53.fntdata"/><Relationship Id="rId80" Type="http://schemas.openxmlformats.org/officeDocument/2006/relationships/font" Target="fonts/font61.fntdata"/><Relationship Id="rId85" Type="http://schemas.openxmlformats.org/officeDocument/2006/relationships/font" Target="fonts/font66.fntdata"/><Relationship Id="rId93" Type="http://schemas.openxmlformats.org/officeDocument/2006/relationships/font" Target="fonts/font74.fntdata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59" Type="http://schemas.openxmlformats.org/officeDocument/2006/relationships/font" Target="fonts/font40.fntdata"/><Relationship Id="rId67" Type="http://schemas.openxmlformats.org/officeDocument/2006/relationships/font" Target="fonts/font48.fntdata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54" Type="http://schemas.openxmlformats.org/officeDocument/2006/relationships/font" Target="fonts/font35.fntdata"/><Relationship Id="rId62" Type="http://schemas.openxmlformats.org/officeDocument/2006/relationships/font" Target="fonts/font43.fntdata"/><Relationship Id="rId70" Type="http://schemas.openxmlformats.org/officeDocument/2006/relationships/font" Target="fonts/font51.fntdata"/><Relationship Id="rId75" Type="http://schemas.openxmlformats.org/officeDocument/2006/relationships/font" Target="fonts/font56.fntdata"/><Relationship Id="rId83" Type="http://schemas.openxmlformats.org/officeDocument/2006/relationships/font" Target="fonts/font64.fntdata"/><Relationship Id="rId88" Type="http://schemas.openxmlformats.org/officeDocument/2006/relationships/font" Target="fonts/font69.fntdata"/><Relationship Id="rId91" Type="http://schemas.openxmlformats.org/officeDocument/2006/relationships/font" Target="fonts/font72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font" Target="fonts/font30.fntdata"/><Relationship Id="rId57" Type="http://schemas.openxmlformats.org/officeDocument/2006/relationships/font" Target="fonts/font38.fntdata"/><Relationship Id="rId10" Type="http://schemas.openxmlformats.org/officeDocument/2006/relationships/slide" Target="slides/slide5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52" Type="http://schemas.openxmlformats.org/officeDocument/2006/relationships/font" Target="fonts/font33.fntdata"/><Relationship Id="rId60" Type="http://schemas.openxmlformats.org/officeDocument/2006/relationships/font" Target="fonts/font41.fntdata"/><Relationship Id="rId65" Type="http://schemas.openxmlformats.org/officeDocument/2006/relationships/font" Target="fonts/font46.fntdata"/><Relationship Id="rId73" Type="http://schemas.openxmlformats.org/officeDocument/2006/relationships/font" Target="fonts/font54.fntdata"/><Relationship Id="rId78" Type="http://schemas.openxmlformats.org/officeDocument/2006/relationships/font" Target="fonts/font59.fntdata"/><Relationship Id="rId81" Type="http://schemas.openxmlformats.org/officeDocument/2006/relationships/font" Target="fonts/font62.fntdata"/><Relationship Id="rId86" Type="http://schemas.openxmlformats.org/officeDocument/2006/relationships/font" Target="fonts/font67.fntdata"/><Relationship Id="rId94" Type="http://schemas.openxmlformats.org/officeDocument/2006/relationships/font" Target="fonts/font7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247c161c7cb_0_7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4" name="Google Shape;1294;g247c161c7cb_0_7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29270ac73da_0_4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g29270ac73da_0_4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9270ac73da_0_48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29270ac73da_0_48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29270ac73da_0_4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0" name="Google Shape;1560;g29270ac73da_0_4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29270ac73da_0_59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2" name="Google Shape;1612;g29270ac73da_0_59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29270ac73da_0_19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g29270ac73da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g2437245f69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8" name="Google Shape;1318;g2437245f69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29270ac73da_0_1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29270ac73da_0_1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g29270ac73da_0_2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g29270ac73da_0_2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g29270ac73da_0_44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8" name="Google Shape;1398;g29270ac73da_0_44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29270ac73da_0_59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29270ac73da_0_59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g29270ac73da_0_4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g29270ac73da_0_4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g29270ac73da_0_17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5" name="Google Shape;1485;g29270ac73da_0_17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jp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jpg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jpg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jpg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38.png"/><Relationship Id="rId4" Type="http://schemas.openxmlformats.org/officeDocument/2006/relationships/image" Target="../media/image36.jpg"/><Relationship Id="rId9" Type="http://schemas.openxmlformats.org/officeDocument/2006/relationships/image" Target="../media/image35.png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6.jp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1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">
  <p:cSld name="Blank Pag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ith Image 4">
  <p:cSld name="Agenda with Image 4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1"/>
          <p:cNvSpPr>
            <a:spLocks noGrp="1"/>
          </p:cNvSpPr>
          <p:nvPr>
            <p:ph type="pic" idx="2"/>
          </p:nvPr>
        </p:nvSpPr>
        <p:spPr>
          <a:xfrm>
            <a:off x="0" y="0"/>
            <a:ext cx="3411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title"/>
          </p:nvPr>
        </p:nvSpPr>
        <p:spPr>
          <a:xfrm>
            <a:off x="391882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subTitle" idx="1"/>
          </p:nvPr>
        </p:nvSpPr>
        <p:spPr>
          <a:xfrm>
            <a:off x="391882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9">
  <p:cSld name="Device Mockup 9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01"/>
          <p:cNvSpPr>
            <a:spLocks noGrp="1"/>
          </p:cNvSpPr>
          <p:nvPr>
            <p:ph type="pic" idx="2"/>
          </p:nvPr>
        </p:nvSpPr>
        <p:spPr>
          <a:xfrm rot="2700000">
            <a:off x="4633104" y="539739"/>
            <a:ext cx="3226104" cy="50154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22" name="Google Shape;522;p101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3" name="Google Shape;523;p101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0">
  <p:cSld name="Device Mockup 10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02"/>
          <p:cNvSpPr>
            <a:spLocks noGrp="1"/>
          </p:cNvSpPr>
          <p:nvPr>
            <p:ph type="pic" idx="2"/>
          </p:nvPr>
        </p:nvSpPr>
        <p:spPr>
          <a:xfrm rot="2700000">
            <a:off x="7305618" y="980148"/>
            <a:ext cx="2044104" cy="3229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26" name="Google Shape;526;p102"/>
          <p:cNvSpPr>
            <a:spLocks noGrp="1"/>
          </p:cNvSpPr>
          <p:nvPr>
            <p:ph type="pic" idx="3"/>
          </p:nvPr>
        </p:nvSpPr>
        <p:spPr>
          <a:xfrm rot="2700000">
            <a:off x="4247647" y="-102766"/>
            <a:ext cx="3214649" cy="2043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27" name="Google Shape;527;p102"/>
          <p:cNvSpPr>
            <a:spLocks noGrp="1"/>
          </p:cNvSpPr>
          <p:nvPr>
            <p:ph type="pic" idx="4"/>
          </p:nvPr>
        </p:nvSpPr>
        <p:spPr>
          <a:xfrm rot="2700000">
            <a:off x="3178711" y="1809859"/>
            <a:ext cx="2044104" cy="322949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28" name="Google Shape;528;p102"/>
          <p:cNvSpPr>
            <a:spLocks noGrp="1"/>
          </p:cNvSpPr>
          <p:nvPr>
            <p:ph type="pic" idx="5"/>
          </p:nvPr>
        </p:nvSpPr>
        <p:spPr>
          <a:xfrm rot="2700000">
            <a:off x="5062233" y="4066849"/>
            <a:ext cx="3214649" cy="2043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1">
  <p:cSld name="Device Mockup 11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03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1" name="Google Shape;531;p103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32" name="Google Shape;532;p103"/>
          <p:cNvSpPr>
            <a:spLocks noGrp="1"/>
          </p:cNvSpPr>
          <p:nvPr>
            <p:ph type="pic" idx="2"/>
          </p:nvPr>
        </p:nvSpPr>
        <p:spPr>
          <a:xfrm>
            <a:off x="4571999" y="1725577"/>
            <a:ext cx="3812100" cy="238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2">
  <p:cSld name="Device Mockup 12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04"/>
          <p:cNvSpPr>
            <a:spLocks noGrp="1"/>
          </p:cNvSpPr>
          <p:nvPr>
            <p:ph type="pic" idx="2"/>
          </p:nvPr>
        </p:nvSpPr>
        <p:spPr>
          <a:xfrm>
            <a:off x="-1691641" y="734128"/>
            <a:ext cx="5628300" cy="35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3">
  <p:cSld name="Device Mockup 13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105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37" name="Google Shape;537;p105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38" name="Google Shape;538;p105"/>
          <p:cNvSpPr>
            <a:spLocks noGrp="1"/>
          </p:cNvSpPr>
          <p:nvPr>
            <p:ph type="pic" idx="2"/>
          </p:nvPr>
        </p:nvSpPr>
        <p:spPr>
          <a:xfrm>
            <a:off x="3977878" y="1655570"/>
            <a:ext cx="3402900" cy="194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4">
  <p:cSld name="Device Mockup 14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06"/>
          <p:cNvSpPr>
            <a:spLocks noGrp="1"/>
          </p:cNvSpPr>
          <p:nvPr>
            <p:ph type="pic" idx="2"/>
          </p:nvPr>
        </p:nvSpPr>
        <p:spPr>
          <a:xfrm>
            <a:off x="639167" y="1476734"/>
            <a:ext cx="3234600" cy="182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41" name="Google Shape;541;p106"/>
          <p:cNvSpPr>
            <a:spLocks noGrp="1"/>
          </p:cNvSpPr>
          <p:nvPr>
            <p:ph type="pic" idx="3"/>
          </p:nvPr>
        </p:nvSpPr>
        <p:spPr>
          <a:xfrm>
            <a:off x="5284181" y="1476734"/>
            <a:ext cx="3234600" cy="182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42" name="Google Shape;542;p106"/>
          <p:cNvSpPr>
            <a:spLocks noGrp="1"/>
          </p:cNvSpPr>
          <p:nvPr>
            <p:ph type="pic" idx="4"/>
          </p:nvPr>
        </p:nvSpPr>
        <p:spPr>
          <a:xfrm>
            <a:off x="2467382" y="945272"/>
            <a:ext cx="4217100" cy="23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5">
  <p:cSld name="Device Mockup 15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107"/>
          <p:cNvSpPr>
            <a:spLocks noGrp="1"/>
          </p:cNvSpPr>
          <p:nvPr>
            <p:ph type="pic" idx="2"/>
          </p:nvPr>
        </p:nvSpPr>
        <p:spPr>
          <a:xfrm>
            <a:off x="699419" y="2165438"/>
            <a:ext cx="1151100" cy="1377900"/>
          </a:xfrm>
          <a:prstGeom prst="roundRect">
            <a:avLst>
              <a:gd name="adj" fmla="val 210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45" name="Google Shape;545;p107"/>
          <p:cNvSpPr>
            <a:spLocks noGrp="1"/>
          </p:cNvSpPr>
          <p:nvPr>
            <p:ph type="pic" idx="3"/>
          </p:nvPr>
        </p:nvSpPr>
        <p:spPr>
          <a:xfrm>
            <a:off x="2883707" y="2165438"/>
            <a:ext cx="1151100" cy="1377900"/>
          </a:xfrm>
          <a:prstGeom prst="roundRect">
            <a:avLst>
              <a:gd name="adj" fmla="val 210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46" name="Google Shape;546;p107"/>
          <p:cNvSpPr>
            <a:spLocks noGrp="1"/>
          </p:cNvSpPr>
          <p:nvPr>
            <p:ph type="pic" idx="4"/>
          </p:nvPr>
        </p:nvSpPr>
        <p:spPr>
          <a:xfrm>
            <a:off x="5067994" y="2165438"/>
            <a:ext cx="1151100" cy="1377900"/>
          </a:xfrm>
          <a:prstGeom prst="roundRect">
            <a:avLst>
              <a:gd name="adj" fmla="val 210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47" name="Google Shape;547;p107"/>
          <p:cNvSpPr>
            <a:spLocks noGrp="1"/>
          </p:cNvSpPr>
          <p:nvPr>
            <p:ph type="pic" idx="5"/>
          </p:nvPr>
        </p:nvSpPr>
        <p:spPr>
          <a:xfrm>
            <a:off x="7252281" y="2165438"/>
            <a:ext cx="1151100" cy="1377900"/>
          </a:xfrm>
          <a:prstGeom prst="roundRect">
            <a:avLst>
              <a:gd name="adj" fmla="val 210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48" name="Google Shape;548;p107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49" name="Google Shape;549;p107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6">
  <p:cSld name="Device Mockup 16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08"/>
          <p:cNvSpPr>
            <a:spLocks noGrp="1"/>
          </p:cNvSpPr>
          <p:nvPr>
            <p:ph type="pic" idx="2"/>
          </p:nvPr>
        </p:nvSpPr>
        <p:spPr>
          <a:xfrm>
            <a:off x="913691" y="1055969"/>
            <a:ext cx="2484900" cy="2974500"/>
          </a:xfrm>
          <a:prstGeom prst="roundRect">
            <a:avLst>
              <a:gd name="adj" fmla="val 210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7">
  <p:cSld name="Device Mockup 17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09"/>
          <p:cNvSpPr>
            <a:spLocks noGrp="1"/>
          </p:cNvSpPr>
          <p:nvPr>
            <p:ph type="pic" idx="2"/>
          </p:nvPr>
        </p:nvSpPr>
        <p:spPr>
          <a:xfrm>
            <a:off x="2786605" y="963592"/>
            <a:ext cx="3602700" cy="22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8">
  <p:cSld name="Device Mockup 18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10"/>
          <p:cNvSpPr>
            <a:spLocks noGrp="1"/>
          </p:cNvSpPr>
          <p:nvPr>
            <p:ph type="pic" idx="2"/>
          </p:nvPr>
        </p:nvSpPr>
        <p:spPr>
          <a:xfrm>
            <a:off x="3514267" y="1972212"/>
            <a:ext cx="2115600" cy="4525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56" name="Google Shape;556;p110"/>
          <p:cNvSpPr>
            <a:spLocks noGrp="1"/>
          </p:cNvSpPr>
          <p:nvPr>
            <p:ph type="pic" idx="3"/>
          </p:nvPr>
        </p:nvSpPr>
        <p:spPr>
          <a:xfrm>
            <a:off x="6232871" y="1972212"/>
            <a:ext cx="2115600" cy="4525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57" name="Google Shape;557;p110"/>
          <p:cNvSpPr>
            <a:spLocks noGrp="1"/>
          </p:cNvSpPr>
          <p:nvPr>
            <p:ph type="pic" idx="4"/>
          </p:nvPr>
        </p:nvSpPr>
        <p:spPr>
          <a:xfrm>
            <a:off x="795665" y="1972212"/>
            <a:ext cx="2115600" cy="4525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ith Image 5">
  <p:cSld name="Agenda with Image 5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2"/>
          <p:cNvSpPr>
            <a:spLocks noGrp="1"/>
          </p:cNvSpPr>
          <p:nvPr>
            <p:ph type="pic" idx="2"/>
          </p:nvPr>
        </p:nvSpPr>
        <p:spPr>
          <a:xfrm>
            <a:off x="5679281" y="0"/>
            <a:ext cx="34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9">
  <p:cSld name="Device Mockup 19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111"/>
          <p:cNvSpPr>
            <a:spLocks noGrp="1"/>
          </p:cNvSpPr>
          <p:nvPr>
            <p:ph type="pic" idx="2"/>
          </p:nvPr>
        </p:nvSpPr>
        <p:spPr>
          <a:xfrm>
            <a:off x="3749128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0" name="Google Shape;560;p111"/>
          <p:cNvSpPr>
            <a:spLocks noGrp="1"/>
          </p:cNvSpPr>
          <p:nvPr>
            <p:ph type="pic" idx="3"/>
          </p:nvPr>
        </p:nvSpPr>
        <p:spPr>
          <a:xfrm>
            <a:off x="1821631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1" name="Google Shape;561;p111"/>
          <p:cNvSpPr>
            <a:spLocks noGrp="1"/>
          </p:cNvSpPr>
          <p:nvPr>
            <p:ph type="pic" idx="4"/>
          </p:nvPr>
        </p:nvSpPr>
        <p:spPr>
          <a:xfrm>
            <a:off x="-105865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2" name="Google Shape;562;p111"/>
          <p:cNvSpPr>
            <a:spLocks noGrp="1"/>
          </p:cNvSpPr>
          <p:nvPr>
            <p:ph type="pic" idx="5"/>
          </p:nvPr>
        </p:nvSpPr>
        <p:spPr>
          <a:xfrm>
            <a:off x="-2033361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3" name="Google Shape;563;p111"/>
          <p:cNvSpPr>
            <a:spLocks noGrp="1"/>
          </p:cNvSpPr>
          <p:nvPr>
            <p:ph type="pic" idx="6"/>
          </p:nvPr>
        </p:nvSpPr>
        <p:spPr>
          <a:xfrm>
            <a:off x="-3960857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9.1">
  <p:cSld name="Device Mockup 19.1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12"/>
          <p:cNvSpPr>
            <a:spLocks noGrp="1"/>
          </p:cNvSpPr>
          <p:nvPr>
            <p:ph type="pic" idx="2"/>
          </p:nvPr>
        </p:nvSpPr>
        <p:spPr>
          <a:xfrm>
            <a:off x="3749128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6" name="Google Shape;566;p112"/>
          <p:cNvSpPr>
            <a:spLocks noGrp="1"/>
          </p:cNvSpPr>
          <p:nvPr>
            <p:ph type="pic" idx="3"/>
          </p:nvPr>
        </p:nvSpPr>
        <p:spPr>
          <a:xfrm>
            <a:off x="1821632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7" name="Google Shape;567;p112"/>
          <p:cNvSpPr>
            <a:spLocks noGrp="1"/>
          </p:cNvSpPr>
          <p:nvPr>
            <p:ph type="pic" idx="4"/>
          </p:nvPr>
        </p:nvSpPr>
        <p:spPr>
          <a:xfrm>
            <a:off x="-105864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8" name="Google Shape;568;p112"/>
          <p:cNvSpPr>
            <a:spLocks noGrp="1"/>
          </p:cNvSpPr>
          <p:nvPr>
            <p:ph type="pic" idx="5"/>
          </p:nvPr>
        </p:nvSpPr>
        <p:spPr>
          <a:xfrm>
            <a:off x="-2033360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9" name="Google Shape;569;p112"/>
          <p:cNvSpPr>
            <a:spLocks noGrp="1"/>
          </p:cNvSpPr>
          <p:nvPr>
            <p:ph type="pic" idx="6"/>
          </p:nvPr>
        </p:nvSpPr>
        <p:spPr>
          <a:xfrm>
            <a:off x="5676625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9.2">
  <p:cSld name="Device Mockup 19.2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113"/>
          <p:cNvSpPr>
            <a:spLocks noGrp="1"/>
          </p:cNvSpPr>
          <p:nvPr>
            <p:ph type="pic" idx="2"/>
          </p:nvPr>
        </p:nvSpPr>
        <p:spPr>
          <a:xfrm>
            <a:off x="3749128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72" name="Google Shape;572;p113"/>
          <p:cNvSpPr>
            <a:spLocks noGrp="1"/>
          </p:cNvSpPr>
          <p:nvPr>
            <p:ph type="pic" idx="3"/>
          </p:nvPr>
        </p:nvSpPr>
        <p:spPr>
          <a:xfrm>
            <a:off x="1821632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73" name="Google Shape;573;p113"/>
          <p:cNvSpPr>
            <a:spLocks noGrp="1"/>
          </p:cNvSpPr>
          <p:nvPr>
            <p:ph type="pic" idx="4"/>
          </p:nvPr>
        </p:nvSpPr>
        <p:spPr>
          <a:xfrm>
            <a:off x="-105864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74" name="Google Shape;574;p113"/>
          <p:cNvSpPr>
            <a:spLocks noGrp="1"/>
          </p:cNvSpPr>
          <p:nvPr>
            <p:ph type="pic" idx="5"/>
          </p:nvPr>
        </p:nvSpPr>
        <p:spPr>
          <a:xfrm>
            <a:off x="5676625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75" name="Google Shape;575;p113"/>
          <p:cNvSpPr>
            <a:spLocks noGrp="1"/>
          </p:cNvSpPr>
          <p:nvPr>
            <p:ph type="pic" idx="6"/>
          </p:nvPr>
        </p:nvSpPr>
        <p:spPr>
          <a:xfrm>
            <a:off x="7604121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9.3">
  <p:cSld name="Device Mockup 19.3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114"/>
          <p:cNvSpPr>
            <a:spLocks noGrp="1"/>
          </p:cNvSpPr>
          <p:nvPr>
            <p:ph type="pic" idx="2"/>
          </p:nvPr>
        </p:nvSpPr>
        <p:spPr>
          <a:xfrm>
            <a:off x="3749128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78" name="Google Shape;578;p114"/>
          <p:cNvSpPr>
            <a:spLocks noGrp="1"/>
          </p:cNvSpPr>
          <p:nvPr>
            <p:ph type="pic" idx="3"/>
          </p:nvPr>
        </p:nvSpPr>
        <p:spPr>
          <a:xfrm>
            <a:off x="1821632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79" name="Google Shape;579;p114"/>
          <p:cNvSpPr>
            <a:spLocks noGrp="1"/>
          </p:cNvSpPr>
          <p:nvPr>
            <p:ph type="pic" idx="4"/>
          </p:nvPr>
        </p:nvSpPr>
        <p:spPr>
          <a:xfrm>
            <a:off x="5676625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80" name="Google Shape;580;p114"/>
          <p:cNvSpPr>
            <a:spLocks noGrp="1"/>
          </p:cNvSpPr>
          <p:nvPr>
            <p:ph type="pic" idx="5"/>
          </p:nvPr>
        </p:nvSpPr>
        <p:spPr>
          <a:xfrm>
            <a:off x="7604121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81" name="Google Shape;581;p114"/>
          <p:cNvSpPr>
            <a:spLocks noGrp="1"/>
          </p:cNvSpPr>
          <p:nvPr>
            <p:ph type="pic" idx="6"/>
          </p:nvPr>
        </p:nvSpPr>
        <p:spPr>
          <a:xfrm>
            <a:off x="9531617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9.4">
  <p:cSld name="Device Mockup 19.4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115"/>
          <p:cNvSpPr>
            <a:spLocks noGrp="1"/>
          </p:cNvSpPr>
          <p:nvPr>
            <p:ph type="pic" idx="2"/>
          </p:nvPr>
        </p:nvSpPr>
        <p:spPr>
          <a:xfrm>
            <a:off x="3749128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84" name="Google Shape;584;p115"/>
          <p:cNvSpPr>
            <a:spLocks noGrp="1"/>
          </p:cNvSpPr>
          <p:nvPr>
            <p:ph type="pic" idx="3"/>
          </p:nvPr>
        </p:nvSpPr>
        <p:spPr>
          <a:xfrm>
            <a:off x="5692229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85" name="Google Shape;585;p115"/>
          <p:cNvSpPr>
            <a:spLocks noGrp="1"/>
          </p:cNvSpPr>
          <p:nvPr>
            <p:ph type="pic" idx="4"/>
          </p:nvPr>
        </p:nvSpPr>
        <p:spPr>
          <a:xfrm>
            <a:off x="7619725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86" name="Google Shape;586;p115"/>
          <p:cNvSpPr>
            <a:spLocks noGrp="1"/>
          </p:cNvSpPr>
          <p:nvPr>
            <p:ph type="pic" idx="5"/>
          </p:nvPr>
        </p:nvSpPr>
        <p:spPr>
          <a:xfrm>
            <a:off x="9547221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87" name="Google Shape;587;p115"/>
          <p:cNvSpPr>
            <a:spLocks noGrp="1"/>
          </p:cNvSpPr>
          <p:nvPr>
            <p:ph type="pic" idx="6"/>
          </p:nvPr>
        </p:nvSpPr>
        <p:spPr>
          <a:xfrm>
            <a:off x="11474718" y="811529"/>
            <a:ext cx="1645800" cy="3520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20">
  <p:cSld name="Device Mockup 20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16"/>
          <p:cNvSpPr>
            <a:spLocks noGrp="1"/>
          </p:cNvSpPr>
          <p:nvPr>
            <p:ph type="pic" idx="2"/>
          </p:nvPr>
        </p:nvSpPr>
        <p:spPr>
          <a:xfrm>
            <a:off x="7140361" y="876709"/>
            <a:ext cx="1584900" cy="3390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90" name="Google Shape;590;p116"/>
          <p:cNvSpPr>
            <a:spLocks noGrp="1"/>
          </p:cNvSpPr>
          <p:nvPr>
            <p:ph type="pic" idx="3"/>
          </p:nvPr>
        </p:nvSpPr>
        <p:spPr>
          <a:xfrm>
            <a:off x="5459981" y="876709"/>
            <a:ext cx="1584900" cy="3390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91" name="Google Shape;591;p116"/>
          <p:cNvSpPr>
            <a:spLocks noGrp="1"/>
          </p:cNvSpPr>
          <p:nvPr>
            <p:ph type="pic" idx="4"/>
          </p:nvPr>
        </p:nvSpPr>
        <p:spPr>
          <a:xfrm>
            <a:off x="3779600" y="876709"/>
            <a:ext cx="1584900" cy="3390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92" name="Google Shape;592;p116"/>
          <p:cNvSpPr>
            <a:spLocks noGrp="1"/>
          </p:cNvSpPr>
          <p:nvPr>
            <p:ph type="pic" idx="5"/>
          </p:nvPr>
        </p:nvSpPr>
        <p:spPr>
          <a:xfrm>
            <a:off x="2099219" y="876709"/>
            <a:ext cx="1584900" cy="3390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93" name="Google Shape;593;p116"/>
          <p:cNvSpPr>
            <a:spLocks noGrp="1"/>
          </p:cNvSpPr>
          <p:nvPr>
            <p:ph type="pic" idx="6"/>
          </p:nvPr>
        </p:nvSpPr>
        <p:spPr>
          <a:xfrm>
            <a:off x="418838" y="876709"/>
            <a:ext cx="1584900" cy="3390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21">
  <p:cSld name="Device Mockup 21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17"/>
          <p:cNvSpPr>
            <a:spLocks noGrp="1"/>
          </p:cNvSpPr>
          <p:nvPr>
            <p:ph type="pic" idx="2"/>
          </p:nvPr>
        </p:nvSpPr>
        <p:spPr>
          <a:xfrm>
            <a:off x="998678" y="870199"/>
            <a:ext cx="1290600" cy="27609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96" name="Google Shape;596;p117"/>
          <p:cNvSpPr>
            <a:spLocks noGrp="1"/>
          </p:cNvSpPr>
          <p:nvPr>
            <p:ph type="pic" idx="3"/>
          </p:nvPr>
        </p:nvSpPr>
        <p:spPr>
          <a:xfrm>
            <a:off x="3926709" y="870199"/>
            <a:ext cx="1290600" cy="27609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97" name="Google Shape;597;p117"/>
          <p:cNvSpPr>
            <a:spLocks noGrp="1"/>
          </p:cNvSpPr>
          <p:nvPr>
            <p:ph type="pic" idx="4"/>
          </p:nvPr>
        </p:nvSpPr>
        <p:spPr>
          <a:xfrm>
            <a:off x="6854740" y="870199"/>
            <a:ext cx="1290600" cy="27609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with Image">
  <p:cSld name="Question with Image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18"/>
          <p:cNvSpPr>
            <a:spLocks noGrp="1"/>
          </p:cNvSpPr>
          <p:nvPr>
            <p:ph type="pic" idx="2"/>
          </p:nvPr>
        </p:nvSpPr>
        <p:spPr>
          <a:xfrm>
            <a:off x="-11906" y="5953"/>
            <a:ext cx="4563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with Image">
  <p:cSld name="Office with Image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19"/>
          <p:cNvSpPr>
            <a:spLocks noGrp="1"/>
          </p:cNvSpPr>
          <p:nvPr>
            <p:ph type="pic" idx="2"/>
          </p:nvPr>
        </p:nvSpPr>
        <p:spPr>
          <a:xfrm>
            <a:off x="4544616" y="5953"/>
            <a:ext cx="45912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with Image 2">
  <p:cSld name="Office with Image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20"/>
          <p:cNvSpPr>
            <a:spLocks noGrp="1"/>
          </p:cNvSpPr>
          <p:nvPr>
            <p:ph type="pic" idx="2"/>
          </p:nvPr>
        </p:nvSpPr>
        <p:spPr>
          <a:xfrm>
            <a:off x="0" y="2281240"/>
            <a:ext cx="9135600" cy="28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mmary">
  <p:cSld name="Summar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3"/>
          <p:cNvSpPr>
            <a:spLocks noGrp="1"/>
          </p:cNvSpPr>
          <p:nvPr>
            <p:ph type="pic" idx="2"/>
          </p:nvPr>
        </p:nvSpPr>
        <p:spPr>
          <a:xfrm>
            <a:off x="600825" y="635840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9" name="Google Shape;39;p13"/>
          <p:cNvSpPr>
            <a:spLocks noGrp="1"/>
          </p:cNvSpPr>
          <p:nvPr>
            <p:ph type="pic" idx="3"/>
          </p:nvPr>
        </p:nvSpPr>
        <p:spPr>
          <a:xfrm>
            <a:off x="2626830" y="635840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" name="Google Shape;40;p13"/>
          <p:cNvSpPr>
            <a:spLocks noGrp="1"/>
          </p:cNvSpPr>
          <p:nvPr>
            <p:ph type="pic" idx="4"/>
          </p:nvPr>
        </p:nvSpPr>
        <p:spPr>
          <a:xfrm>
            <a:off x="4651793" y="635840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1" name="Google Shape;41;p13"/>
          <p:cNvSpPr>
            <a:spLocks noGrp="1"/>
          </p:cNvSpPr>
          <p:nvPr>
            <p:ph type="pic" idx="5"/>
          </p:nvPr>
        </p:nvSpPr>
        <p:spPr>
          <a:xfrm>
            <a:off x="6676236" y="635840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2" name="Google Shape;42;p13"/>
          <p:cNvSpPr>
            <a:spLocks noGrp="1"/>
          </p:cNvSpPr>
          <p:nvPr>
            <p:ph type="pic" idx="6"/>
          </p:nvPr>
        </p:nvSpPr>
        <p:spPr>
          <a:xfrm>
            <a:off x="600825" y="2643326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>
            <a:spLocks noGrp="1"/>
          </p:cNvSpPr>
          <p:nvPr>
            <p:ph type="pic" idx="7"/>
          </p:nvPr>
        </p:nvSpPr>
        <p:spPr>
          <a:xfrm>
            <a:off x="2626830" y="2643326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>
            <a:spLocks noGrp="1"/>
          </p:cNvSpPr>
          <p:nvPr>
            <p:ph type="pic" idx="8"/>
          </p:nvPr>
        </p:nvSpPr>
        <p:spPr>
          <a:xfrm>
            <a:off x="4651793" y="2643326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>
            <a:spLocks noGrp="1"/>
          </p:cNvSpPr>
          <p:nvPr>
            <p:ph type="pic" idx="9"/>
          </p:nvPr>
        </p:nvSpPr>
        <p:spPr>
          <a:xfrm>
            <a:off x="6676236" y="2643326"/>
            <a:ext cx="1865400" cy="1865400"/>
          </a:xfrm>
          <a:prstGeom prst="roundRect">
            <a:avLst>
              <a:gd name="adj" fmla="val 363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ice with Image 3">
  <p:cSld name="Office with Image 3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21"/>
          <p:cNvSpPr>
            <a:spLocks noGrp="1"/>
          </p:cNvSpPr>
          <p:nvPr>
            <p:ph type="pic" idx="2"/>
          </p:nvPr>
        </p:nvSpPr>
        <p:spPr>
          <a:xfrm>
            <a:off x="0" y="2842022"/>
            <a:ext cx="9135600" cy="230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 3">
  <p:cSld name="Cover Page 3"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22"/>
          <p:cNvSpPr>
            <a:spLocks noGrp="1"/>
          </p:cNvSpPr>
          <p:nvPr>
            <p:ph type="pic" idx="2"/>
          </p:nvPr>
        </p:nvSpPr>
        <p:spPr>
          <a:xfrm>
            <a:off x="2116836" y="116586"/>
            <a:ext cx="4910400" cy="491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8">
  <p:cSld name="Portfolio 8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23"/>
          <p:cNvSpPr>
            <a:spLocks noGrp="1"/>
          </p:cNvSpPr>
          <p:nvPr>
            <p:ph type="pic" idx="2"/>
          </p:nvPr>
        </p:nvSpPr>
        <p:spPr>
          <a:xfrm>
            <a:off x="3078480" y="-537019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0" name="Google Shape;610;p123"/>
          <p:cNvSpPr>
            <a:spLocks noGrp="1"/>
          </p:cNvSpPr>
          <p:nvPr>
            <p:ph type="pic" idx="3"/>
          </p:nvPr>
        </p:nvSpPr>
        <p:spPr>
          <a:xfrm>
            <a:off x="3078480" y="-2145982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1" name="Google Shape;611;p123"/>
          <p:cNvSpPr>
            <a:spLocks noGrp="1"/>
          </p:cNvSpPr>
          <p:nvPr>
            <p:ph type="pic" idx="4"/>
          </p:nvPr>
        </p:nvSpPr>
        <p:spPr>
          <a:xfrm>
            <a:off x="3078480" y="4302442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2" name="Google Shape;612;p123"/>
          <p:cNvSpPr>
            <a:spLocks noGrp="1"/>
          </p:cNvSpPr>
          <p:nvPr>
            <p:ph type="pic" idx="5"/>
          </p:nvPr>
        </p:nvSpPr>
        <p:spPr>
          <a:xfrm>
            <a:off x="3078480" y="752665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3" name="Google Shape;613;p123"/>
          <p:cNvSpPr>
            <a:spLocks noGrp="1"/>
          </p:cNvSpPr>
          <p:nvPr>
            <p:ph type="pic" idx="6"/>
          </p:nvPr>
        </p:nvSpPr>
        <p:spPr>
          <a:xfrm>
            <a:off x="9540240" y="1078230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4" name="Google Shape;614;p123"/>
          <p:cNvSpPr>
            <a:spLocks noGrp="1"/>
          </p:cNvSpPr>
          <p:nvPr>
            <p:ph type="pic" idx="7"/>
          </p:nvPr>
        </p:nvSpPr>
        <p:spPr>
          <a:xfrm>
            <a:off x="6309360" y="1078230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5" name="Google Shape;615;p123"/>
          <p:cNvSpPr>
            <a:spLocks noGrp="1"/>
          </p:cNvSpPr>
          <p:nvPr>
            <p:ph type="pic" idx="8"/>
          </p:nvPr>
        </p:nvSpPr>
        <p:spPr>
          <a:xfrm>
            <a:off x="-152400" y="1078230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6" name="Google Shape;616;p123"/>
          <p:cNvSpPr>
            <a:spLocks noGrp="1"/>
          </p:cNvSpPr>
          <p:nvPr>
            <p:ph type="pic" idx="9"/>
          </p:nvPr>
        </p:nvSpPr>
        <p:spPr>
          <a:xfrm>
            <a:off x="-3383280" y="1078230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7" name="Google Shape;617;p123"/>
          <p:cNvSpPr>
            <a:spLocks noGrp="1"/>
          </p:cNvSpPr>
          <p:nvPr>
            <p:ph type="pic" idx="13"/>
          </p:nvPr>
        </p:nvSpPr>
        <p:spPr>
          <a:xfrm>
            <a:off x="1463040" y="-533876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8" name="Google Shape;618;p123"/>
          <p:cNvSpPr>
            <a:spLocks noGrp="1"/>
          </p:cNvSpPr>
          <p:nvPr>
            <p:ph type="pic" idx="14"/>
          </p:nvPr>
        </p:nvSpPr>
        <p:spPr>
          <a:xfrm>
            <a:off x="1463040" y="2690336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19" name="Google Shape;619;p123"/>
          <p:cNvSpPr>
            <a:spLocks noGrp="1"/>
          </p:cNvSpPr>
          <p:nvPr>
            <p:ph type="pic" idx="15"/>
          </p:nvPr>
        </p:nvSpPr>
        <p:spPr>
          <a:xfrm>
            <a:off x="4693920" y="-533876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0" name="Google Shape;620;p123"/>
          <p:cNvSpPr>
            <a:spLocks noGrp="1"/>
          </p:cNvSpPr>
          <p:nvPr>
            <p:ph type="pic" idx="16"/>
          </p:nvPr>
        </p:nvSpPr>
        <p:spPr>
          <a:xfrm>
            <a:off x="4693920" y="2690336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1" name="Google Shape;621;p123"/>
          <p:cNvSpPr>
            <a:spLocks noGrp="1"/>
          </p:cNvSpPr>
          <p:nvPr>
            <p:ph type="pic" idx="17"/>
          </p:nvPr>
        </p:nvSpPr>
        <p:spPr>
          <a:xfrm>
            <a:off x="1463040" y="-3751421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2" name="Google Shape;622;p123"/>
          <p:cNvSpPr>
            <a:spLocks noGrp="1"/>
          </p:cNvSpPr>
          <p:nvPr>
            <p:ph type="pic" idx="18"/>
          </p:nvPr>
        </p:nvSpPr>
        <p:spPr>
          <a:xfrm>
            <a:off x="-1767840" y="-527209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3" name="Google Shape;623;p123"/>
          <p:cNvSpPr>
            <a:spLocks noGrp="1"/>
          </p:cNvSpPr>
          <p:nvPr>
            <p:ph type="pic" idx="19"/>
          </p:nvPr>
        </p:nvSpPr>
        <p:spPr>
          <a:xfrm>
            <a:off x="-152400" y="-213931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4" name="Google Shape;624;p123"/>
          <p:cNvSpPr>
            <a:spLocks noGrp="1"/>
          </p:cNvSpPr>
          <p:nvPr>
            <p:ph type="pic" idx="20"/>
          </p:nvPr>
        </p:nvSpPr>
        <p:spPr>
          <a:xfrm>
            <a:off x="1463040" y="5907881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5" name="Google Shape;625;p123"/>
          <p:cNvSpPr>
            <a:spLocks noGrp="1"/>
          </p:cNvSpPr>
          <p:nvPr>
            <p:ph type="pic" idx="21"/>
          </p:nvPr>
        </p:nvSpPr>
        <p:spPr>
          <a:xfrm>
            <a:off x="-1767840" y="2683669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6" name="Google Shape;626;p123"/>
          <p:cNvSpPr>
            <a:spLocks noGrp="1"/>
          </p:cNvSpPr>
          <p:nvPr>
            <p:ph type="pic" idx="22"/>
          </p:nvPr>
        </p:nvSpPr>
        <p:spPr>
          <a:xfrm>
            <a:off x="-152400" y="429577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7" name="Google Shape;627;p123"/>
          <p:cNvSpPr>
            <a:spLocks noGrp="1"/>
          </p:cNvSpPr>
          <p:nvPr>
            <p:ph type="pic" idx="23"/>
          </p:nvPr>
        </p:nvSpPr>
        <p:spPr>
          <a:xfrm>
            <a:off x="4716542" y="5911948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8" name="Google Shape;628;p123"/>
          <p:cNvSpPr>
            <a:spLocks noGrp="1"/>
          </p:cNvSpPr>
          <p:nvPr>
            <p:ph type="pic" idx="24"/>
          </p:nvPr>
        </p:nvSpPr>
        <p:spPr>
          <a:xfrm>
            <a:off x="7947422" y="268773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29" name="Google Shape;629;p123"/>
          <p:cNvSpPr>
            <a:spLocks noGrp="1"/>
          </p:cNvSpPr>
          <p:nvPr>
            <p:ph type="pic" idx="25"/>
          </p:nvPr>
        </p:nvSpPr>
        <p:spPr>
          <a:xfrm>
            <a:off x="6331982" y="4299841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0" name="Google Shape;630;p123"/>
          <p:cNvSpPr>
            <a:spLocks noGrp="1"/>
          </p:cNvSpPr>
          <p:nvPr>
            <p:ph type="pic" idx="26"/>
          </p:nvPr>
        </p:nvSpPr>
        <p:spPr>
          <a:xfrm>
            <a:off x="4693920" y="-3753362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1" name="Google Shape;631;p123"/>
          <p:cNvSpPr>
            <a:spLocks noGrp="1"/>
          </p:cNvSpPr>
          <p:nvPr>
            <p:ph type="pic" idx="27"/>
          </p:nvPr>
        </p:nvSpPr>
        <p:spPr>
          <a:xfrm>
            <a:off x="7924800" y="-529150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2" name="Google Shape;632;p123"/>
          <p:cNvSpPr>
            <a:spLocks noGrp="1"/>
          </p:cNvSpPr>
          <p:nvPr>
            <p:ph type="pic" idx="28"/>
          </p:nvPr>
        </p:nvSpPr>
        <p:spPr>
          <a:xfrm>
            <a:off x="6309360" y="-2141256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3" name="Google Shape;633;p123"/>
          <p:cNvSpPr>
            <a:spLocks noGrp="1"/>
          </p:cNvSpPr>
          <p:nvPr>
            <p:ph type="pic" idx="29"/>
          </p:nvPr>
        </p:nvSpPr>
        <p:spPr>
          <a:xfrm>
            <a:off x="-152400" y="-537019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4" name="Google Shape;634;p123"/>
          <p:cNvSpPr>
            <a:spLocks noGrp="1"/>
          </p:cNvSpPr>
          <p:nvPr>
            <p:ph type="pic" idx="30"/>
          </p:nvPr>
        </p:nvSpPr>
        <p:spPr>
          <a:xfrm>
            <a:off x="-3383280" y="-2145982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5" name="Google Shape;635;p123"/>
          <p:cNvSpPr>
            <a:spLocks noGrp="1"/>
          </p:cNvSpPr>
          <p:nvPr>
            <p:ph type="pic" idx="31"/>
          </p:nvPr>
        </p:nvSpPr>
        <p:spPr>
          <a:xfrm>
            <a:off x="-1767840" y="-3758089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6" name="Google Shape;636;p123"/>
          <p:cNvSpPr>
            <a:spLocks noGrp="1"/>
          </p:cNvSpPr>
          <p:nvPr>
            <p:ph type="pic" idx="32"/>
          </p:nvPr>
        </p:nvSpPr>
        <p:spPr>
          <a:xfrm>
            <a:off x="9624060" y="4302442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7" name="Google Shape;637;p123"/>
          <p:cNvSpPr>
            <a:spLocks noGrp="1"/>
          </p:cNvSpPr>
          <p:nvPr>
            <p:ph type="pic" idx="33"/>
          </p:nvPr>
        </p:nvSpPr>
        <p:spPr>
          <a:xfrm>
            <a:off x="6393180" y="752665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8" name="Google Shape;638;p123"/>
          <p:cNvSpPr>
            <a:spLocks noGrp="1"/>
          </p:cNvSpPr>
          <p:nvPr>
            <p:ph type="pic" idx="34"/>
          </p:nvPr>
        </p:nvSpPr>
        <p:spPr>
          <a:xfrm>
            <a:off x="8008620" y="5914549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39" name="Google Shape;639;p123"/>
          <p:cNvSpPr>
            <a:spLocks noGrp="1"/>
          </p:cNvSpPr>
          <p:nvPr>
            <p:ph type="pic" idx="35"/>
          </p:nvPr>
        </p:nvSpPr>
        <p:spPr>
          <a:xfrm>
            <a:off x="6362462" y="-5350704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40" name="Google Shape;640;p123"/>
          <p:cNvSpPr>
            <a:spLocks noGrp="1"/>
          </p:cNvSpPr>
          <p:nvPr>
            <p:ph type="pic" idx="36"/>
          </p:nvPr>
        </p:nvSpPr>
        <p:spPr>
          <a:xfrm>
            <a:off x="9593342" y="-2126492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41" name="Google Shape;641;p123"/>
          <p:cNvSpPr>
            <a:spLocks noGrp="1"/>
          </p:cNvSpPr>
          <p:nvPr>
            <p:ph type="pic" idx="37"/>
          </p:nvPr>
        </p:nvSpPr>
        <p:spPr>
          <a:xfrm>
            <a:off x="7977902" y="-3738599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42" name="Google Shape;642;p123"/>
          <p:cNvSpPr>
            <a:spLocks noGrp="1"/>
          </p:cNvSpPr>
          <p:nvPr>
            <p:ph type="pic" idx="38"/>
          </p:nvPr>
        </p:nvSpPr>
        <p:spPr>
          <a:xfrm>
            <a:off x="-163711" y="7526655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43" name="Google Shape;643;p123"/>
          <p:cNvSpPr>
            <a:spLocks noGrp="1"/>
          </p:cNvSpPr>
          <p:nvPr>
            <p:ph type="pic" idx="39"/>
          </p:nvPr>
        </p:nvSpPr>
        <p:spPr>
          <a:xfrm>
            <a:off x="-3394591" y="4302442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44" name="Google Shape;644;p123"/>
          <p:cNvSpPr>
            <a:spLocks noGrp="1"/>
          </p:cNvSpPr>
          <p:nvPr>
            <p:ph type="pic" idx="40"/>
          </p:nvPr>
        </p:nvSpPr>
        <p:spPr>
          <a:xfrm>
            <a:off x="-1779151" y="5914549"/>
            <a:ext cx="2987100" cy="298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i="0" u="none" strike="noStrike" cap="none"/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47" name="Google Shape;647;p1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 sz="2100" i="0" u="none" strike="noStrike" cap="none"/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 sz="1500" i="0" u="none" strike="noStrike" cap="none"/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9pPr>
          </a:lstStyle>
          <a:p>
            <a:endParaRPr/>
          </a:p>
        </p:txBody>
      </p:sp>
      <p:sp>
        <p:nvSpPr>
          <p:cNvPr id="648" name="Google Shape;648;p1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649" name="Google Shape;649;p1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650" name="Google Shape;650;p1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 type="tx">
  <p:cSld name="TITLE_AND_BODY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25"/>
          <p:cNvSpPr txBox="1">
            <a:spLocks noGrp="1"/>
          </p:cNvSpPr>
          <p:nvPr>
            <p:ph type="sldNum" idx="12"/>
          </p:nvPr>
        </p:nvSpPr>
        <p:spPr>
          <a:xfrm>
            <a:off x="4366260" y="2417445"/>
            <a:ext cx="1368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2850" tIns="22850" rIns="22850" bIns="22850" anchor="t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7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>
  <p:cSld name="Imagen con título"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126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54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126" descr="Imagen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12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s with Image 2">
  <p:cSld name="Services with Image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27"/>
          <p:cNvSpPr>
            <a:spLocks noGrp="1"/>
          </p:cNvSpPr>
          <p:nvPr>
            <p:ph type="pic" idx="2"/>
          </p:nvPr>
        </p:nvSpPr>
        <p:spPr>
          <a:xfrm>
            <a:off x="-1" y="1707356"/>
            <a:ext cx="3974100" cy="17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58" name="Google Shape;658;p127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9" name="Google Shape;659;p127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28"/>
          <p:cNvSpPr txBox="1">
            <a:spLocks noGrp="1"/>
          </p:cNvSpPr>
          <p:nvPr>
            <p:ph type="title"/>
          </p:nvPr>
        </p:nvSpPr>
        <p:spPr>
          <a:xfrm>
            <a:off x="671605" y="1059084"/>
            <a:ext cx="3102900" cy="15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33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62" name="Google Shape;662;p128"/>
          <p:cNvSpPr txBox="1">
            <a:spLocks noGrp="1"/>
          </p:cNvSpPr>
          <p:nvPr>
            <p:ph type="body" idx="1"/>
          </p:nvPr>
        </p:nvSpPr>
        <p:spPr>
          <a:xfrm>
            <a:off x="684786" y="2360853"/>
            <a:ext cx="4593600" cy="14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1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marL="274320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marL="320040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marL="365760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marL="411480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63" name="Google Shape;663;p128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64" name="Google Shape;664;p128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>
            <a:endParaRPr/>
          </a:p>
        </p:txBody>
      </p:sp>
      <p:sp>
        <p:nvSpPr>
          <p:cNvPr id="665" name="Google Shape;665;p128"/>
          <p:cNvSpPr txBox="1">
            <a:spLocks noGrp="1"/>
          </p:cNvSpPr>
          <p:nvPr>
            <p:ph type="sldNum" idx="12"/>
          </p:nvPr>
        </p:nvSpPr>
        <p:spPr>
          <a:xfrm>
            <a:off x="6583680" y="47834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Layout">
  <p:cSld name="Basic Layout">
    <p:bg>
      <p:bgPr>
        <a:solidFill>
          <a:schemeClr val="accent1"/>
        </a:solidFill>
        <a:effectLst/>
      </p:bgPr>
    </p:bg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29"/>
          <p:cNvSpPr txBox="1">
            <a:spLocks noGrp="1"/>
          </p:cNvSpPr>
          <p:nvPr>
            <p:ph type="body" idx="1"/>
          </p:nvPr>
        </p:nvSpPr>
        <p:spPr>
          <a:xfrm>
            <a:off x="0" y="123478"/>
            <a:ext cx="91440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72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8" name="Google Shape;668;p129"/>
          <p:cNvSpPr txBox="1">
            <a:spLocks noGrp="1"/>
          </p:cNvSpPr>
          <p:nvPr>
            <p:ph type="body" idx="2"/>
          </p:nvPr>
        </p:nvSpPr>
        <p:spPr>
          <a:xfrm>
            <a:off x="0" y="699542"/>
            <a:ext cx="9144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9" name="Google Shape;669;p129"/>
          <p:cNvSpPr/>
          <p:nvPr/>
        </p:nvSpPr>
        <p:spPr>
          <a:xfrm>
            <a:off x="0" y="4948014"/>
            <a:ext cx="9144000" cy="2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129"/>
          <p:cNvGrpSpPr/>
          <p:nvPr/>
        </p:nvGrpSpPr>
        <p:grpSpPr>
          <a:xfrm>
            <a:off x="8001704" y="3940071"/>
            <a:ext cx="1142422" cy="1189140"/>
            <a:chOff x="4572000" y="387039"/>
            <a:chExt cx="4569687" cy="4756561"/>
          </a:xfrm>
        </p:grpSpPr>
        <p:sp>
          <p:nvSpPr>
            <p:cNvPr id="671" name="Google Shape;671;p129"/>
            <p:cNvSpPr/>
            <p:nvPr/>
          </p:nvSpPr>
          <p:spPr>
            <a:xfrm>
              <a:off x="4572000" y="1408870"/>
              <a:ext cx="4569687" cy="3734730"/>
            </a:xfrm>
            <a:custGeom>
              <a:avLst/>
              <a:gdLst/>
              <a:ahLst/>
              <a:cxnLst/>
              <a:rect l="l" t="t" r="r" b="b"/>
              <a:pathLst>
                <a:path w="4569687" h="3734730" extrusionOk="0">
                  <a:moveTo>
                    <a:pt x="2611712" y="0"/>
                  </a:moveTo>
                  <a:lnTo>
                    <a:pt x="2927539" y="0"/>
                  </a:lnTo>
                  <a:lnTo>
                    <a:pt x="3010471" y="662843"/>
                  </a:lnTo>
                  <a:lnTo>
                    <a:pt x="3062414" y="672782"/>
                  </a:lnTo>
                  <a:cubicBezTo>
                    <a:pt x="3191764" y="706062"/>
                    <a:pt x="3302353" y="786083"/>
                    <a:pt x="3375104" y="893768"/>
                  </a:cubicBezTo>
                  <a:lnTo>
                    <a:pt x="3401966" y="943258"/>
                  </a:lnTo>
                  <a:lnTo>
                    <a:pt x="3444529" y="938967"/>
                  </a:lnTo>
                  <a:cubicBezTo>
                    <a:pt x="3668109" y="938967"/>
                    <a:pt x="3859940" y="1074903"/>
                    <a:pt x="3941882" y="1268635"/>
                  </a:cubicBezTo>
                  <a:lnTo>
                    <a:pt x="3950232" y="1295533"/>
                  </a:lnTo>
                  <a:lnTo>
                    <a:pt x="3968452" y="1289878"/>
                  </a:lnTo>
                  <a:cubicBezTo>
                    <a:pt x="3992135" y="1285031"/>
                    <a:pt x="4016657" y="1282486"/>
                    <a:pt x="4041773" y="1282486"/>
                  </a:cubicBezTo>
                  <a:cubicBezTo>
                    <a:pt x="4217586" y="1282486"/>
                    <a:pt x="4364272" y="1407196"/>
                    <a:pt x="4398197" y="1572980"/>
                  </a:cubicBezTo>
                  <a:lnTo>
                    <a:pt x="4401113" y="1601912"/>
                  </a:lnTo>
                  <a:lnTo>
                    <a:pt x="4509768" y="1612865"/>
                  </a:lnTo>
                  <a:lnTo>
                    <a:pt x="4569687" y="1630661"/>
                  </a:lnTo>
                  <a:lnTo>
                    <a:pt x="4569687" y="3685776"/>
                  </a:lnTo>
                  <a:lnTo>
                    <a:pt x="4479175" y="3694900"/>
                  </a:lnTo>
                  <a:cubicBezTo>
                    <a:pt x="4332673" y="3694900"/>
                    <a:pt x="4196572" y="3650364"/>
                    <a:pt x="4083674" y="3574092"/>
                  </a:cubicBezTo>
                  <a:lnTo>
                    <a:pt x="4051094" y="3547210"/>
                  </a:lnTo>
                  <a:lnTo>
                    <a:pt x="4009782" y="3581295"/>
                  </a:lnTo>
                  <a:cubicBezTo>
                    <a:pt x="3944790" y="3625203"/>
                    <a:pt x="3866441" y="3650841"/>
                    <a:pt x="3782104" y="3650841"/>
                  </a:cubicBezTo>
                  <a:cubicBezTo>
                    <a:pt x="3669655" y="3650841"/>
                    <a:pt x="3567851" y="3605262"/>
                    <a:pt x="3494159" y="3531570"/>
                  </a:cubicBezTo>
                  <a:lnTo>
                    <a:pt x="3452428" y="3480992"/>
                  </a:lnTo>
                  <a:lnTo>
                    <a:pt x="3441126" y="3501813"/>
                  </a:lnTo>
                  <a:cubicBezTo>
                    <a:pt x="3367946" y="3610134"/>
                    <a:pt x="3244018" y="3681351"/>
                    <a:pt x="3103456" y="3681351"/>
                  </a:cubicBezTo>
                  <a:cubicBezTo>
                    <a:pt x="2991007" y="3681351"/>
                    <a:pt x="2889203" y="3635772"/>
                    <a:pt x="2815511" y="3562080"/>
                  </a:cubicBezTo>
                  <a:lnTo>
                    <a:pt x="2772231" y="3509625"/>
                  </a:lnTo>
                  <a:lnTo>
                    <a:pt x="2697608" y="3571194"/>
                  </a:lnTo>
                  <a:cubicBezTo>
                    <a:pt x="2544873" y="3674380"/>
                    <a:pt x="2382991" y="3737583"/>
                    <a:pt x="2162552" y="3734631"/>
                  </a:cubicBezTo>
                  <a:cubicBezTo>
                    <a:pt x="1740716" y="3728982"/>
                    <a:pt x="1534323" y="3547967"/>
                    <a:pt x="1390478" y="3368488"/>
                  </a:cubicBezTo>
                  <a:cubicBezTo>
                    <a:pt x="1316786" y="3442180"/>
                    <a:pt x="1170122" y="3498625"/>
                    <a:pt x="1046262" y="3459623"/>
                  </a:cubicBezTo>
                  <a:cubicBezTo>
                    <a:pt x="922402" y="3420621"/>
                    <a:pt x="685290" y="3320037"/>
                    <a:pt x="647319" y="3134475"/>
                  </a:cubicBezTo>
                  <a:lnTo>
                    <a:pt x="642925" y="3090891"/>
                  </a:lnTo>
                  <a:lnTo>
                    <a:pt x="634894" y="3098188"/>
                  </a:lnTo>
                  <a:cubicBezTo>
                    <a:pt x="569902" y="3142096"/>
                    <a:pt x="491553" y="3167734"/>
                    <a:pt x="407216" y="3167734"/>
                  </a:cubicBezTo>
                  <a:cubicBezTo>
                    <a:pt x="182317" y="3167734"/>
                    <a:pt x="0" y="2985417"/>
                    <a:pt x="0" y="2760518"/>
                  </a:cubicBezTo>
                  <a:cubicBezTo>
                    <a:pt x="0" y="2535619"/>
                    <a:pt x="182317" y="2353302"/>
                    <a:pt x="407216" y="2353302"/>
                  </a:cubicBezTo>
                  <a:cubicBezTo>
                    <a:pt x="435328" y="2353302"/>
                    <a:pt x="462775" y="2356151"/>
                    <a:pt x="489284" y="2361575"/>
                  </a:cubicBezTo>
                  <a:lnTo>
                    <a:pt x="508084" y="2367411"/>
                  </a:lnTo>
                  <a:lnTo>
                    <a:pt x="503849" y="2325400"/>
                  </a:lnTo>
                  <a:cubicBezTo>
                    <a:pt x="503849" y="1984177"/>
                    <a:pt x="780465" y="1707561"/>
                    <a:pt x="1121688" y="1707561"/>
                  </a:cubicBezTo>
                  <a:cubicBezTo>
                    <a:pt x="1164341" y="1707561"/>
                    <a:pt x="1205984" y="1711883"/>
                    <a:pt x="1246204" y="1720113"/>
                  </a:cubicBezTo>
                  <a:lnTo>
                    <a:pt x="1284356" y="1731957"/>
                  </a:lnTo>
                  <a:lnTo>
                    <a:pt x="1305976" y="1705754"/>
                  </a:lnTo>
                  <a:cubicBezTo>
                    <a:pt x="1417783" y="1593947"/>
                    <a:pt x="1572242" y="1524793"/>
                    <a:pt x="1742854" y="1524793"/>
                  </a:cubicBezTo>
                  <a:lnTo>
                    <a:pt x="1760288" y="1526551"/>
                  </a:lnTo>
                  <a:lnTo>
                    <a:pt x="1748032" y="1487068"/>
                  </a:lnTo>
                  <a:cubicBezTo>
                    <a:pt x="1744637" y="1470476"/>
                    <a:pt x="1742854" y="1453297"/>
                    <a:pt x="1742854" y="1435701"/>
                  </a:cubicBezTo>
                  <a:cubicBezTo>
                    <a:pt x="1742854" y="1312531"/>
                    <a:pt x="1830222" y="1209766"/>
                    <a:pt x="1946367" y="1185999"/>
                  </a:cubicBezTo>
                  <a:lnTo>
                    <a:pt x="1956892" y="1184938"/>
                  </a:lnTo>
                  <a:lnTo>
                    <a:pt x="1963928" y="1115143"/>
                  </a:lnTo>
                  <a:cubicBezTo>
                    <a:pt x="2010227" y="888886"/>
                    <a:pt x="2210419" y="718687"/>
                    <a:pt x="2450363" y="718687"/>
                  </a:cubicBezTo>
                  <a:lnTo>
                    <a:pt x="2520904" y="725798"/>
                  </a:lnTo>
                  <a:lnTo>
                    <a:pt x="26117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2" name="Google Shape;672;p129"/>
            <p:cNvGrpSpPr/>
            <p:nvPr/>
          </p:nvGrpSpPr>
          <p:grpSpPr>
            <a:xfrm>
              <a:off x="6992361" y="387039"/>
              <a:ext cx="704924" cy="1355072"/>
              <a:chOff x="5304862" y="-789923"/>
              <a:chExt cx="645890" cy="1241591"/>
            </a:xfrm>
          </p:grpSpPr>
          <p:grpSp>
            <p:nvGrpSpPr>
              <p:cNvPr id="673" name="Google Shape;673;p129"/>
              <p:cNvGrpSpPr/>
              <p:nvPr/>
            </p:nvGrpSpPr>
            <p:grpSpPr>
              <a:xfrm>
                <a:off x="5377232" y="-789923"/>
                <a:ext cx="495969" cy="1052585"/>
                <a:chOff x="5868144" y="-857099"/>
                <a:chExt cx="495969" cy="1052585"/>
              </a:xfrm>
            </p:grpSpPr>
            <p:sp>
              <p:nvSpPr>
                <p:cNvPr id="674" name="Google Shape;674;p129"/>
                <p:cNvSpPr/>
                <p:nvPr/>
              </p:nvSpPr>
              <p:spPr>
                <a:xfrm>
                  <a:off x="5868144" y="-853769"/>
                  <a:ext cx="495969" cy="1049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969" h="1049255" extrusionOk="0">
                      <a:moveTo>
                        <a:pt x="95257" y="1049255"/>
                      </a:moveTo>
                      <a:cubicBezTo>
                        <a:pt x="6676" y="723357"/>
                        <a:pt x="-121664" y="317947"/>
                        <a:pt x="250929" y="0"/>
                      </a:cubicBezTo>
                      <a:cubicBezTo>
                        <a:pt x="612920" y="328549"/>
                        <a:pt x="489882" y="781667"/>
                        <a:pt x="406601" y="1049255"/>
                      </a:cubicBezTo>
                      <a:lnTo>
                        <a:pt x="95257" y="1049255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129"/>
                <p:cNvSpPr/>
                <p:nvPr/>
              </p:nvSpPr>
              <p:spPr>
                <a:xfrm>
                  <a:off x="5939427" y="102551"/>
                  <a:ext cx="364003" cy="92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03" h="92935" extrusionOk="0">
                      <a:moveTo>
                        <a:pt x="0" y="0"/>
                      </a:moveTo>
                      <a:lnTo>
                        <a:pt x="364003" y="0"/>
                      </a:lnTo>
                      <a:lnTo>
                        <a:pt x="336518" y="92935"/>
                      </a:lnTo>
                      <a:lnTo>
                        <a:pt x="25174" y="92935"/>
                      </a:ln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129"/>
                <p:cNvSpPr/>
                <p:nvPr/>
              </p:nvSpPr>
              <p:spPr>
                <a:xfrm>
                  <a:off x="5893989" y="-857099"/>
                  <a:ext cx="444279" cy="350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279" h="350537" extrusionOk="0">
                      <a:moveTo>
                        <a:pt x="227272" y="0"/>
                      </a:moveTo>
                      <a:cubicBezTo>
                        <a:pt x="340394" y="102672"/>
                        <a:pt x="406151" y="217508"/>
                        <a:pt x="440556" y="335046"/>
                      </a:cubicBezTo>
                      <a:lnTo>
                        <a:pt x="444279" y="350537"/>
                      </a:lnTo>
                      <a:lnTo>
                        <a:pt x="0" y="350537"/>
                      </a:lnTo>
                      <a:lnTo>
                        <a:pt x="8223" y="318604"/>
                      </a:lnTo>
                      <a:cubicBezTo>
                        <a:pt x="43321" y="207258"/>
                        <a:pt x="110837" y="99358"/>
                        <a:pt x="2272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77" name="Google Shape;677;p129"/>
              <p:cNvSpPr/>
              <p:nvPr/>
            </p:nvSpPr>
            <p:spPr>
              <a:xfrm>
                <a:off x="5535216" y="-351600"/>
                <a:ext cx="180000" cy="180000"/>
              </a:xfrm>
              <a:prstGeom prst="ellipse">
                <a:avLst/>
              </a:prstGeom>
              <a:solidFill>
                <a:schemeClr val="lt1"/>
              </a:solidFill>
              <a:ln w="12700" cap="flat" cmpd="sng">
                <a:solidFill>
                  <a:srgbClr val="BFBFB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129"/>
              <p:cNvSpPr/>
              <p:nvPr/>
            </p:nvSpPr>
            <p:spPr>
              <a:xfrm flipH="1">
                <a:off x="5614416" y="6445"/>
                <a:ext cx="21600" cy="432000"/>
              </a:xfrm>
              <a:prstGeom prst="rect">
                <a:avLst/>
              </a:pr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129"/>
              <p:cNvSpPr/>
              <p:nvPr/>
            </p:nvSpPr>
            <p:spPr>
              <a:xfrm>
                <a:off x="5304862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129"/>
              <p:cNvSpPr/>
              <p:nvPr/>
            </p:nvSpPr>
            <p:spPr>
              <a:xfrm flipH="1">
                <a:off x="5807099" y="-1556"/>
                <a:ext cx="143653" cy="453224"/>
              </a:xfrm>
              <a:custGeom>
                <a:avLst/>
                <a:gdLst/>
                <a:ahLst/>
                <a:cxnLst/>
                <a:rect l="l" t="t" r="r" b="b"/>
                <a:pathLst>
                  <a:path w="143653" h="453224" extrusionOk="0">
                    <a:moveTo>
                      <a:pt x="98595" y="0"/>
                    </a:moveTo>
                    <a:lnTo>
                      <a:pt x="143653" y="145774"/>
                    </a:lnTo>
                    <a:cubicBezTo>
                      <a:pt x="38518" y="232356"/>
                      <a:pt x="50005" y="387847"/>
                      <a:pt x="27034" y="453224"/>
                    </a:cubicBezTo>
                    <a:cubicBezTo>
                      <a:pt x="5831" y="365759"/>
                      <a:pt x="-47179" y="100716"/>
                      <a:pt x="98595" y="0"/>
                    </a:cubicBez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bg>
      <p:bgPr>
        <a:solidFill>
          <a:srgbClr val="FFFFFF"/>
        </a:solidFill>
        <a:effectLst/>
      </p:bgPr>
    </p:bg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683" name="Google Shape;683;p130"/>
          <p:cNvSpPr/>
          <p:nvPr/>
        </p:nvSpPr>
        <p:spPr>
          <a:xfrm>
            <a:off x="0" y="5088743"/>
            <a:ext cx="1144200" cy="63600"/>
          </a:xfrm>
          <a:prstGeom prst="rect">
            <a:avLst/>
          </a:prstGeom>
          <a:solidFill>
            <a:srgbClr val="00A65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30"/>
          <p:cNvSpPr/>
          <p:nvPr/>
        </p:nvSpPr>
        <p:spPr>
          <a:xfrm>
            <a:off x="1144200" y="5088743"/>
            <a:ext cx="810900" cy="636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130"/>
          <p:cNvSpPr/>
          <p:nvPr/>
        </p:nvSpPr>
        <p:spPr>
          <a:xfrm>
            <a:off x="1955000" y="5088743"/>
            <a:ext cx="6204600" cy="636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130"/>
          <p:cNvSpPr/>
          <p:nvPr/>
        </p:nvSpPr>
        <p:spPr>
          <a:xfrm>
            <a:off x="8159700" y="5088743"/>
            <a:ext cx="984300" cy="63600"/>
          </a:xfrm>
          <a:prstGeom prst="rect">
            <a:avLst/>
          </a:prstGeom>
          <a:solidFill>
            <a:srgbClr val="FFDD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 with Image">
  <p:cSld name="About Us with Imag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4"/>
          <p:cNvSpPr>
            <a:spLocks noGrp="1"/>
          </p:cNvSpPr>
          <p:nvPr>
            <p:ph type="pic" idx="2"/>
          </p:nvPr>
        </p:nvSpPr>
        <p:spPr>
          <a:xfrm>
            <a:off x="5679281" y="0"/>
            <a:ext cx="34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3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Char char="●"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Char char="○"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Char char="■"/>
              <a:defRPr sz="5200"/>
            </a:lvl9pPr>
          </a:lstStyle>
          <a:p>
            <a:endParaRPr/>
          </a:p>
        </p:txBody>
      </p:sp>
      <p:sp>
        <p:nvSpPr>
          <p:cNvPr id="690" name="Google Shape;690;p13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91" name="Google Shape;691;p1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>
  <p:cSld name="TITLE_1"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33"/>
          <p:cNvSpPr txBox="1">
            <a:spLocks noGrp="1"/>
          </p:cNvSpPr>
          <p:nvPr>
            <p:ph type="body" idx="1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94" name="Google Shape;694;p133"/>
          <p:cNvSpPr txBox="1">
            <a:spLocks noGrp="1"/>
          </p:cNvSpPr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33"/>
          <p:cNvSpPr txBox="1">
            <a:spLocks noGrp="1"/>
          </p:cNvSpPr>
          <p:nvPr>
            <p:ph type="body" idx="2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133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rast Top Left">
  <p:cSld name="Contrast Top Left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34"/>
          <p:cNvSpPr txBox="1">
            <a:spLocks noGrp="1"/>
          </p:cNvSpPr>
          <p:nvPr>
            <p:ph type="title"/>
          </p:nvPr>
        </p:nvSpPr>
        <p:spPr>
          <a:xfrm>
            <a:off x="416052" y="1279922"/>
            <a:ext cx="2859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34"/>
          <p:cNvSpPr/>
          <p:nvPr/>
        </p:nvSpPr>
        <p:spPr>
          <a:xfrm>
            <a:off x="8484394" y="4874066"/>
            <a:ext cx="244200" cy="1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134"/>
          <p:cNvSpPr txBox="1">
            <a:spLocks noGrp="1"/>
          </p:cNvSpPr>
          <p:nvPr>
            <p:ph type="body" idx="1"/>
          </p:nvPr>
        </p:nvSpPr>
        <p:spPr>
          <a:xfrm>
            <a:off x="416051" y="31198"/>
            <a:ext cx="2882400" cy="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667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600"/>
              <a:buChar char="●"/>
              <a:defRPr sz="600" b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/>
            </a:lvl2pPr>
            <a:lvl3pPr marL="1371600" lvl="2" indent="-3238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/>
            </a:lvl3pPr>
            <a:lvl4pPr marL="1828800" lvl="3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ream">
  <p:cSld name="Dream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35"/>
          <p:cNvSpPr txBox="1">
            <a:spLocks noGrp="1"/>
          </p:cNvSpPr>
          <p:nvPr>
            <p:ph type="title"/>
          </p:nvPr>
        </p:nvSpPr>
        <p:spPr>
          <a:xfrm>
            <a:off x="416052" y="129159"/>
            <a:ext cx="83121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703" name="Google Shape;703;p135"/>
          <p:cNvSpPr/>
          <p:nvPr/>
        </p:nvSpPr>
        <p:spPr>
          <a:xfrm rot="10800000" flipH="1">
            <a:off x="204" y="6283"/>
            <a:ext cx="9264576" cy="1915107"/>
          </a:xfrm>
          <a:custGeom>
            <a:avLst/>
            <a:gdLst/>
            <a:ahLst/>
            <a:cxnLst/>
            <a:rect l="l" t="t" r="r" b="b"/>
            <a:pathLst>
              <a:path w="12352768" h="2553476" extrusionOk="0">
                <a:moveTo>
                  <a:pt x="0" y="2553476"/>
                </a:moveTo>
                <a:lnTo>
                  <a:pt x="12352768" y="2553476"/>
                </a:lnTo>
                <a:lnTo>
                  <a:pt x="12352768" y="1419730"/>
                </a:lnTo>
                <a:cubicBezTo>
                  <a:pt x="12315288" y="1417405"/>
                  <a:pt x="12277671" y="1415490"/>
                  <a:pt x="12239508" y="1415490"/>
                </a:cubicBezTo>
                <a:cubicBezTo>
                  <a:pt x="12167422" y="1415490"/>
                  <a:pt x="12096703" y="1420688"/>
                  <a:pt x="12026806" y="1428895"/>
                </a:cubicBezTo>
                <a:cubicBezTo>
                  <a:pt x="11847615" y="1341350"/>
                  <a:pt x="11646813" y="1291422"/>
                  <a:pt x="11433700" y="1291422"/>
                </a:cubicBezTo>
                <a:cubicBezTo>
                  <a:pt x="11380490" y="1291422"/>
                  <a:pt x="11328238" y="1295252"/>
                  <a:pt x="11276669" y="1301134"/>
                </a:cubicBezTo>
                <a:cubicBezTo>
                  <a:pt x="11139609" y="560971"/>
                  <a:pt x="10491925" y="0"/>
                  <a:pt x="9712106" y="0"/>
                </a:cubicBezTo>
                <a:cubicBezTo>
                  <a:pt x="9029132" y="0"/>
                  <a:pt x="8448337" y="430748"/>
                  <a:pt x="8221956" y="1034533"/>
                </a:cubicBezTo>
                <a:cubicBezTo>
                  <a:pt x="8211697" y="1034396"/>
                  <a:pt x="8201575" y="1033028"/>
                  <a:pt x="8191316" y="1033028"/>
                </a:cubicBezTo>
                <a:cubicBezTo>
                  <a:pt x="7988325" y="1033028"/>
                  <a:pt x="7794498" y="1070235"/>
                  <a:pt x="7613941" y="1135210"/>
                </a:cubicBezTo>
                <a:cubicBezTo>
                  <a:pt x="7453627" y="933309"/>
                  <a:pt x="7206591" y="803497"/>
                  <a:pt x="6928777" y="803497"/>
                </a:cubicBezTo>
                <a:cubicBezTo>
                  <a:pt x="6597344" y="803497"/>
                  <a:pt x="6310503" y="988162"/>
                  <a:pt x="6162363" y="1259824"/>
                </a:cubicBezTo>
                <a:lnTo>
                  <a:pt x="5685801" y="1257088"/>
                </a:lnTo>
                <a:cubicBezTo>
                  <a:pt x="5385144" y="990214"/>
                  <a:pt x="4990515" y="827298"/>
                  <a:pt x="4556766" y="827298"/>
                </a:cubicBezTo>
                <a:cubicBezTo>
                  <a:pt x="4536794" y="827298"/>
                  <a:pt x="4517370" y="829624"/>
                  <a:pt x="4497536" y="830308"/>
                </a:cubicBezTo>
                <a:cubicBezTo>
                  <a:pt x="4264590" y="581762"/>
                  <a:pt x="3934250" y="425550"/>
                  <a:pt x="3566842" y="425550"/>
                </a:cubicBezTo>
                <a:cubicBezTo>
                  <a:pt x="3014362" y="425550"/>
                  <a:pt x="2545321" y="777097"/>
                  <a:pt x="2367362" y="1268031"/>
                </a:cubicBezTo>
                <a:cubicBezTo>
                  <a:pt x="2296233" y="1252164"/>
                  <a:pt x="2222505" y="1243273"/>
                  <a:pt x="2146589" y="1243273"/>
                </a:cubicBezTo>
                <a:cubicBezTo>
                  <a:pt x="1974375" y="1243273"/>
                  <a:pt x="1812967" y="1287045"/>
                  <a:pt x="1671119" y="1362826"/>
                </a:cubicBezTo>
                <a:cubicBezTo>
                  <a:pt x="1441728" y="1259277"/>
                  <a:pt x="1187853" y="1200184"/>
                  <a:pt x="919752" y="1200184"/>
                </a:cubicBezTo>
                <a:cubicBezTo>
                  <a:pt x="583941" y="1200184"/>
                  <a:pt x="270427" y="1292380"/>
                  <a:pt x="0" y="1450234"/>
                </a:cubicBezTo>
                <a:close/>
              </a:path>
            </a:pathLst>
          </a:custGeom>
          <a:solidFill>
            <a:schemeClr val="accent1">
              <a:alpha val="4710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4" name="Google Shape;704;p135"/>
          <p:cNvGrpSpPr/>
          <p:nvPr/>
        </p:nvGrpSpPr>
        <p:grpSpPr>
          <a:xfrm>
            <a:off x="19609" y="-2"/>
            <a:ext cx="9105485" cy="1766343"/>
            <a:chOff x="1610426" y="-31154"/>
            <a:chExt cx="10074668" cy="1954352"/>
          </a:xfrm>
        </p:grpSpPr>
        <p:sp>
          <p:nvSpPr>
            <p:cNvPr id="705" name="Google Shape;705;p135"/>
            <p:cNvSpPr/>
            <p:nvPr/>
          </p:nvSpPr>
          <p:spPr>
            <a:xfrm>
              <a:off x="2882403" y="286471"/>
              <a:ext cx="54471" cy="54471"/>
            </a:xfrm>
            <a:custGeom>
              <a:avLst/>
              <a:gdLst/>
              <a:ahLst/>
              <a:cxnLst/>
              <a:rect l="l" t="t" r="r" b="b"/>
              <a:pathLst>
                <a:path w="54471" h="54471" extrusionOk="0">
                  <a:moveTo>
                    <a:pt x="54472" y="27236"/>
                  </a:moveTo>
                  <a:cubicBezTo>
                    <a:pt x="54472" y="42254"/>
                    <a:pt x="42339" y="54472"/>
                    <a:pt x="27236" y="54472"/>
                  </a:cubicBezTo>
                  <a:cubicBezTo>
                    <a:pt x="12133" y="54472"/>
                    <a:pt x="0" y="42254"/>
                    <a:pt x="0" y="27236"/>
                  </a:cubicBezTo>
                  <a:cubicBezTo>
                    <a:pt x="0" y="12218"/>
                    <a:pt x="12133" y="0"/>
                    <a:pt x="27236" y="0"/>
                  </a:cubicBezTo>
                  <a:cubicBezTo>
                    <a:pt x="42339" y="0"/>
                    <a:pt x="54472" y="12218"/>
                    <a:pt x="54472" y="272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35"/>
            <p:cNvSpPr/>
            <p:nvPr/>
          </p:nvSpPr>
          <p:spPr>
            <a:xfrm>
              <a:off x="1610426" y="159209"/>
              <a:ext cx="33938" cy="34108"/>
            </a:xfrm>
            <a:custGeom>
              <a:avLst/>
              <a:gdLst/>
              <a:ahLst/>
              <a:cxnLst/>
              <a:rect l="l" t="t" r="r" b="b"/>
              <a:pathLst>
                <a:path w="33938" h="34108" extrusionOk="0">
                  <a:moveTo>
                    <a:pt x="33939" y="17054"/>
                  </a:moveTo>
                  <a:cubicBezTo>
                    <a:pt x="33939" y="26472"/>
                    <a:pt x="26387" y="34109"/>
                    <a:pt x="16969" y="34109"/>
                  </a:cubicBezTo>
                  <a:cubicBezTo>
                    <a:pt x="7551" y="34109"/>
                    <a:pt x="0" y="26472"/>
                    <a:pt x="0" y="17054"/>
                  </a:cubicBezTo>
                  <a:cubicBezTo>
                    <a:pt x="0" y="7636"/>
                    <a:pt x="7551" y="0"/>
                    <a:pt x="16969" y="0"/>
                  </a:cubicBezTo>
                  <a:cubicBezTo>
                    <a:pt x="26387" y="0"/>
                    <a:pt x="33939" y="7636"/>
                    <a:pt x="33939" y="17054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35"/>
            <p:cNvSpPr/>
            <p:nvPr/>
          </p:nvSpPr>
          <p:spPr>
            <a:xfrm>
              <a:off x="6229240" y="854190"/>
              <a:ext cx="33938" cy="34023"/>
            </a:xfrm>
            <a:custGeom>
              <a:avLst/>
              <a:gdLst/>
              <a:ahLst/>
              <a:cxnLst/>
              <a:rect l="l" t="t" r="r" b="b"/>
              <a:pathLst>
                <a:path w="33938" h="34023" extrusionOk="0">
                  <a:moveTo>
                    <a:pt x="33939" y="16969"/>
                  </a:moveTo>
                  <a:cubicBezTo>
                    <a:pt x="33939" y="26388"/>
                    <a:pt x="26387" y="34024"/>
                    <a:pt x="16969" y="34024"/>
                  </a:cubicBezTo>
                  <a:cubicBezTo>
                    <a:pt x="7552" y="34024"/>
                    <a:pt x="0" y="26388"/>
                    <a:pt x="0" y="16969"/>
                  </a:cubicBezTo>
                  <a:cubicBezTo>
                    <a:pt x="0" y="7552"/>
                    <a:pt x="7552" y="0"/>
                    <a:pt x="16969" y="0"/>
                  </a:cubicBezTo>
                  <a:cubicBezTo>
                    <a:pt x="26387" y="0"/>
                    <a:pt x="33939" y="7636"/>
                    <a:pt x="33939" y="16969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35"/>
            <p:cNvSpPr/>
            <p:nvPr/>
          </p:nvSpPr>
          <p:spPr>
            <a:xfrm>
              <a:off x="3557044" y="808922"/>
              <a:ext cx="51077" cy="51078"/>
            </a:xfrm>
            <a:custGeom>
              <a:avLst/>
              <a:gdLst/>
              <a:ahLst/>
              <a:cxnLst/>
              <a:rect l="l" t="t" r="r" b="b"/>
              <a:pathLst>
                <a:path w="51077" h="51078" extrusionOk="0">
                  <a:moveTo>
                    <a:pt x="51078" y="25539"/>
                  </a:moveTo>
                  <a:cubicBezTo>
                    <a:pt x="51078" y="39624"/>
                    <a:pt x="39793" y="51078"/>
                    <a:pt x="25539" y="51078"/>
                  </a:cubicBezTo>
                  <a:cubicBezTo>
                    <a:pt x="11285" y="51078"/>
                    <a:pt x="0" y="39708"/>
                    <a:pt x="0" y="25539"/>
                  </a:cubicBezTo>
                  <a:cubicBezTo>
                    <a:pt x="0" y="11369"/>
                    <a:pt x="11285" y="0"/>
                    <a:pt x="25539" y="0"/>
                  </a:cubicBezTo>
                  <a:cubicBezTo>
                    <a:pt x="39793" y="0"/>
                    <a:pt x="51078" y="11369"/>
                    <a:pt x="51078" y="25539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35"/>
            <p:cNvSpPr/>
            <p:nvPr/>
          </p:nvSpPr>
          <p:spPr>
            <a:xfrm>
              <a:off x="4681886" y="749489"/>
              <a:ext cx="31732" cy="31902"/>
            </a:xfrm>
            <a:custGeom>
              <a:avLst/>
              <a:gdLst/>
              <a:ahLst/>
              <a:cxnLst/>
              <a:rect l="l" t="t" r="r" b="b"/>
              <a:pathLst>
                <a:path w="31732" h="31902" extrusionOk="0">
                  <a:moveTo>
                    <a:pt x="31733" y="15951"/>
                  </a:moveTo>
                  <a:cubicBezTo>
                    <a:pt x="31733" y="24775"/>
                    <a:pt x="24690" y="31903"/>
                    <a:pt x="15866" y="31903"/>
                  </a:cubicBezTo>
                  <a:cubicBezTo>
                    <a:pt x="7042" y="31903"/>
                    <a:pt x="0" y="24775"/>
                    <a:pt x="0" y="15951"/>
                  </a:cubicBezTo>
                  <a:cubicBezTo>
                    <a:pt x="0" y="7127"/>
                    <a:pt x="7042" y="0"/>
                    <a:pt x="15866" y="0"/>
                  </a:cubicBezTo>
                  <a:cubicBezTo>
                    <a:pt x="24690" y="0"/>
                    <a:pt x="31733" y="7127"/>
                    <a:pt x="31733" y="15951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135"/>
            <p:cNvSpPr/>
            <p:nvPr/>
          </p:nvSpPr>
          <p:spPr>
            <a:xfrm>
              <a:off x="5628779" y="525929"/>
              <a:ext cx="21211" cy="21211"/>
            </a:xfrm>
            <a:custGeom>
              <a:avLst/>
              <a:gdLst/>
              <a:ahLst/>
              <a:cxnLst/>
              <a:rect l="l" t="t" r="r" b="b"/>
              <a:pathLst>
                <a:path w="21211" h="21211" extrusionOk="0">
                  <a:moveTo>
                    <a:pt x="21212" y="10606"/>
                  </a:moveTo>
                  <a:cubicBezTo>
                    <a:pt x="21212" y="16460"/>
                    <a:pt x="16460" y="21212"/>
                    <a:pt x="10606" y="21212"/>
                  </a:cubicBezTo>
                  <a:cubicBezTo>
                    <a:pt x="4751" y="21212"/>
                    <a:pt x="0" y="16460"/>
                    <a:pt x="0" y="10606"/>
                  </a:cubicBezTo>
                  <a:cubicBezTo>
                    <a:pt x="0" y="4751"/>
                    <a:pt x="4751" y="0"/>
                    <a:pt x="10606" y="0"/>
                  </a:cubicBezTo>
                  <a:cubicBezTo>
                    <a:pt x="16460" y="0"/>
                    <a:pt x="21212" y="4751"/>
                    <a:pt x="21212" y="10606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135"/>
            <p:cNvSpPr/>
            <p:nvPr/>
          </p:nvSpPr>
          <p:spPr>
            <a:xfrm>
              <a:off x="6208029" y="400610"/>
              <a:ext cx="21211" cy="21211"/>
            </a:xfrm>
            <a:custGeom>
              <a:avLst/>
              <a:gdLst/>
              <a:ahLst/>
              <a:cxnLst/>
              <a:rect l="l" t="t" r="r" b="b"/>
              <a:pathLst>
                <a:path w="21211" h="21211" extrusionOk="0">
                  <a:moveTo>
                    <a:pt x="21212" y="10606"/>
                  </a:moveTo>
                  <a:cubicBezTo>
                    <a:pt x="21212" y="16545"/>
                    <a:pt x="16460" y="21212"/>
                    <a:pt x="10606" y="21212"/>
                  </a:cubicBezTo>
                  <a:cubicBezTo>
                    <a:pt x="4751" y="21212"/>
                    <a:pt x="0" y="16460"/>
                    <a:pt x="0" y="10606"/>
                  </a:cubicBezTo>
                  <a:cubicBezTo>
                    <a:pt x="0" y="4751"/>
                    <a:pt x="4751" y="0"/>
                    <a:pt x="10606" y="0"/>
                  </a:cubicBezTo>
                  <a:cubicBezTo>
                    <a:pt x="16460" y="0"/>
                    <a:pt x="21212" y="4751"/>
                    <a:pt x="21212" y="10606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135"/>
            <p:cNvSpPr/>
            <p:nvPr/>
          </p:nvSpPr>
          <p:spPr>
            <a:xfrm>
              <a:off x="4115258" y="1468334"/>
              <a:ext cx="127270" cy="127270"/>
            </a:xfrm>
            <a:custGeom>
              <a:avLst/>
              <a:gdLst/>
              <a:ahLst/>
              <a:cxnLst/>
              <a:rect l="l" t="t" r="r" b="b"/>
              <a:pathLst>
                <a:path w="127270" h="127270" extrusionOk="0">
                  <a:moveTo>
                    <a:pt x="127270" y="63635"/>
                  </a:moveTo>
                  <a:cubicBezTo>
                    <a:pt x="66605" y="65332"/>
                    <a:pt x="65332" y="66605"/>
                    <a:pt x="63635" y="127270"/>
                  </a:cubicBezTo>
                  <a:cubicBezTo>
                    <a:pt x="61938" y="66605"/>
                    <a:pt x="60581" y="65332"/>
                    <a:pt x="0" y="63635"/>
                  </a:cubicBezTo>
                  <a:cubicBezTo>
                    <a:pt x="60666" y="61938"/>
                    <a:pt x="62023" y="60666"/>
                    <a:pt x="63635" y="0"/>
                  </a:cubicBezTo>
                  <a:cubicBezTo>
                    <a:pt x="65332" y="60666"/>
                    <a:pt x="66605" y="61938"/>
                    <a:pt x="127270" y="63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135"/>
            <p:cNvSpPr/>
            <p:nvPr/>
          </p:nvSpPr>
          <p:spPr>
            <a:xfrm>
              <a:off x="6645330" y="824579"/>
              <a:ext cx="127270" cy="127270"/>
            </a:xfrm>
            <a:custGeom>
              <a:avLst/>
              <a:gdLst/>
              <a:ahLst/>
              <a:cxnLst/>
              <a:rect l="l" t="t" r="r" b="b"/>
              <a:pathLst>
                <a:path w="127270" h="127270" extrusionOk="0">
                  <a:moveTo>
                    <a:pt x="127270" y="63635"/>
                  </a:moveTo>
                  <a:cubicBezTo>
                    <a:pt x="66605" y="65332"/>
                    <a:pt x="65332" y="66605"/>
                    <a:pt x="63635" y="127270"/>
                  </a:cubicBezTo>
                  <a:cubicBezTo>
                    <a:pt x="61939" y="66605"/>
                    <a:pt x="60581" y="65247"/>
                    <a:pt x="0" y="63635"/>
                  </a:cubicBezTo>
                  <a:cubicBezTo>
                    <a:pt x="60666" y="61938"/>
                    <a:pt x="62023" y="60666"/>
                    <a:pt x="63635" y="0"/>
                  </a:cubicBezTo>
                  <a:cubicBezTo>
                    <a:pt x="65332" y="60666"/>
                    <a:pt x="66605" y="62023"/>
                    <a:pt x="127270" y="63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135"/>
            <p:cNvSpPr/>
            <p:nvPr/>
          </p:nvSpPr>
          <p:spPr>
            <a:xfrm>
              <a:off x="4224646" y="708847"/>
              <a:ext cx="127270" cy="127270"/>
            </a:xfrm>
            <a:custGeom>
              <a:avLst/>
              <a:gdLst/>
              <a:ahLst/>
              <a:cxnLst/>
              <a:rect l="l" t="t" r="r" b="b"/>
              <a:pathLst>
                <a:path w="127270" h="127270" extrusionOk="0">
                  <a:moveTo>
                    <a:pt x="127270" y="63635"/>
                  </a:moveTo>
                  <a:cubicBezTo>
                    <a:pt x="66605" y="65332"/>
                    <a:pt x="65332" y="66690"/>
                    <a:pt x="63635" y="127270"/>
                  </a:cubicBezTo>
                  <a:cubicBezTo>
                    <a:pt x="61938" y="66605"/>
                    <a:pt x="60581" y="65247"/>
                    <a:pt x="0" y="63635"/>
                  </a:cubicBezTo>
                  <a:cubicBezTo>
                    <a:pt x="60666" y="62023"/>
                    <a:pt x="62023" y="60666"/>
                    <a:pt x="63635" y="0"/>
                  </a:cubicBezTo>
                  <a:cubicBezTo>
                    <a:pt x="65332" y="60666"/>
                    <a:pt x="66605" y="62023"/>
                    <a:pt x="127270" y="63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135"/>
            <p:cNvSpPr/>
            <p:nvPr/>
          </p:nvSpPr>
          <p:spPr>
            <a:xfrm flipH="1">
              <a:off x="8769294" y="1825539"/>
              <a:ext cx="33938" cy="34023"/>
            </a:xfrm>
            <a:custGeom>
              <a:avLst/>
              <a:gdLst/>
              <a:ahLst/>
              <a:cxnLst/>
              <a:rect l="l" t="t" r="r" b="b"/>
              <a:pathLst>
                <a:path w="33938" h="34023" extrusionOk="0">
                  <a:moveTo>
                    <a:pt x="33939" y="16969"/>
                  </a:moveTo>
                  <a:cubicBezTo>
                    <a:pt x="33939" y="26388"/>
                    <a:pt x="26387" y="34024"/>
                    <a:pt x="16969" y="34024"/>
                  </a:cubicBezTo>
                  <a:cubicBezTo>
                    <a:pt x="7552" y="34024"/>
                    <a:pt x="0" y="26388"/>
                    <a:pt x="0" y="16969"/>
                  </a:cubicBezTo>
                  <a:cubicBezTo>
                    <a:pt x="0" y="7552"/>
                    <a:pt x="7552" y="0"/>
                    <a:pt x="16969" y="0"/>
                  </a:cubicBezTo>
                  <a:cubicBezTo>
                    <a:pt x="26387" y="0"/>
                    <a:pt x="33939" y="7636"/>
                    <a:pt x="33939" y="16969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35"/>
            <p:cNvSpPr/>
            <p:nvPr/>
          </p:nvSpPr>
          <p:spPr>
            <a:xfrm flipH="1">
              <a:off x="11634101" y="417251"/>
              <a:ext cx="50993" cy="51077"/>
            </a:xfrm>
            <a:custGeom>
              <a:avLst/>
              <a:gdLst/>
              <a:ahLst/>
              <a:cxnLst/>
              <a:rect l="l" t="t" r="r" b="b"/>
              <a:pathLst>
                <a:path w="50993" h="51077" extrusionOk="0">
                  <a:moveTo>
                    <a:pt x="50993" y="25539"/>
                  </a:moveTo>
                  <a:cubicBezTo>
                    <a:pt x="50993" y="39624"/>
                    <a:pt x="39708" y="51078"/>
                    <a:pt x="25539" y="51078"/>
                  </a:cubicBezTo>
                  <a:cubicBezTo>
                    <a:pt x="11370" y="51078"/>
                    <a:pt x="0" y="39624"/>
                    <a:pt x="0" y="25539"/>
                  </a:cubicBezTo>
                  <a:cubicBezTo>
                    <a:pt x="0" y="11454"/>
                    <a:pt x="11285" y="0"/>
                    <a:pt x="25539" y="0"/>
                  </a:cubicBezTo>
                  <a:cubicBezTo>
                    <a:pt x="39793" y="0"/>
                    <a:pt x="50993" y="11369"/>
                    <a:pt x="50993" y="25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35"/>
            <p:cNvSpPr/>
            <p:nvPr/>
          </p:nvSpPr>
          <p:spPr>
            <a:xfrm flipH="1">
              <a:off x="10168937" y="950322"/>
              <a:ext cx="50908" cy="51078"/>
            </a:xfrm>
            <a:custGeom>
              <a:avLst/>
              <a:gdLst/>
              <a:ahLst/>
              <a:cxnLst/>
              <a:rect l="l" t="t" r="r" b="b"/>
              <a:pathLst>
                <a:path w="50908" h="51078" extrusionOk="0">
                  <a:moveTo>
                    <a:pt x="50908" y="25539"/>
                  </a:moveTo>
                  <a:cubicBezTo>
                    <a:pt x="50908" y="39624"/>
                    <a:pt x="39624" y="51078"/>
                    <a:pt x="25454" y="51078"/>
                  </a:cubicBezTo>
                  <a:cubicBezTo>
                    <a:pt x="11285" y="51078"/>
                    <a:pt x="0" y="39709"/>
                    <a:pt x="0" y="25539"/>
                  </a:cubicBezTo>
                  <a:cubicBezTo>
                    <a:pt x="0" y="11370"/>
                    <a:pt x="11285" y="0"/>
                    <a:pt x="25454" y="0"/>
                  </a:cubicBezTo>
                  <a:cubicBezTo>
                    <a:pt x="39624" y="0"/>
                    <a:pt x="50908" y="11454"/>
                    <a:pt x="50908" y="25539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135"/>
            <p:cNvSpPr/>
            <p:nvPr/>
          </p:nvSpPr>
          <p:spPr>
            <a:xfrm flipH="1">
              <a:off x="10500095" y="603892"/>
              <a:ext cx="31732" cy="31902"/>
            </a:xfrm>
            <a:custGeom>
              <a:avLst/>
              <a:gdLst/>
              <a:ahLst/>
              <a:cxnLst/>
              <a:rect l="l" t="t" r="r" b="b"/>
              <a:pathLst>
                <a:path w="31732" h="31902" extrusionOk="0">
                  <a:moveTo>
                    <a:pt x="31733" y="15951"/>
                  </a:moveTo>
                  <a:cubicBezTo>
                    <a:pt x="31733" y="24775"/>
                    <a:pt x="24690" y="31903"/>
                    <a:pt x="15866" y="31903"/>
                  </a:cubicBezTo>
                  <a:cubicBezTo>
                    <a:pt x="7042" y="31903"/>
                    <a:pt x="0" y="24775"/>
                    <a:pt x="0" y="15951"/>
                  </a:cubicBezTo>
                  <a:cubicBezTo>
                    <a:pt x="0" y="7127"/>
                    <a:pt x="7042" y="0"/>
                    <a:pt x="15866" y="0"/>
                  </a:cubicBezTo>
                  <a:cubicBezTo>
                    <a:pt x="24690" y="0"/>
                    <a:pt x="31733" y="7127"/>
                    <a:pt x="31733" y="15951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9" name="Google Shape;719;p135"/>
            <p:cNvGrpSpPr/>
            <p:nvPr/>
          </p:nvGrpSpPr>
          <p:grpSpPr>
            <a:xfrm>
              <a:off x="8877511" y="-31154"/>
              <a:ext cx="76956" cy="1076791"/>
              <a:chOff x="8017228" y="3100438"/>
              <a:chExt cx="76956" cy="1076791"/>
            </a:xfrm>
          </p:grpSpPr>
          <p:sp>
            <p:nvSpPr>
              <p:cNvPr id="720" name="Google Shape;720;p135"/>
              <p:cNvSpPr/>
              <p:nvPr/>
            </p:nvSpPr>
            <p:spPr>
              <a:xfrm flipH="1">
                <a:off x="8017228" y="4126152"/>
                <a:ext cx="50993" cy="51077"/>
              </a:xfrm>
              <a:custGeom>
                <a:avLst/>
                <a:gdLst/>
                <a:ahLst/>
                <a:cxnLst/>
                <a:rect l="l" t="t" r="r" b="b"/>
                <a:pathLst>
                  <a:path w="50993" h="51077" extrusionOk="0">
                    <a:moveTo>
                      <a:pt x="50993" y="25539"/>
                    </a:moveTo>
                    <a:cubicBezTo>
                      <a:pt x="50993" y="39624"/>
                      <a:pt x="39708" y="51078"/>
                      <a:pt x="25454" y="51078"/>
                    </a:cubicBezTo>
                    <a:cubicBezTo>
                      <a:pt x="11200" y="51078"/>
                      <a:pt x="0" y="39624"/>
                      <a:pt x="0" y="25539"/>
                    </a:cubicBezTo>
                    <a:cubicBezTo>
                      <a:pt x="0" y="11454"/>
                      <a:pt x="11285" y="0"/>
                      <a:pt x="25454" y="0"/>
                    </a:cubicBezTo>
                    <a:cubicBezTo>
                      <a:pt x="39623" y="0"/>
                      <a:pt x="50993" y="11454"/>
                      <a:pt x="50993" y="2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35"/>
              <p:cNvSpPr/>
              <p:nvPr/>
            </p:nvSpPr>
            <p:spPr>
              <a:xfrm flipH="1">
                <a:off x="8062367" y="3100438"/>
                <a:ext cx="31817" cy="31902"/>
              </a:xfrm>
              <a:custGeom>
                <a:avLst/>
                <a:gdLst/>
                <a:ahLst/>
                <a:cxnLst/>
                <a:rect l="l" t="t" r="r" b="b"/>
                <a:pathLst>
                  <a:path w="31817" h="31902" extrusionOk="0">
                    <a:moveTo>
                      <a:pt x="31818" y="15951"/>
                    </a:moveTo>
                    <a:cubicBezTo>
                      <a:pt x="31818" y="24775"/>
                      <a:pt x="24775" y="31902"/>
                      <a:pt x="15951" y="31902"/>
                    </a:cubicBezTo>
                    <a:cubicBezTo>
                      <a:pt x="7127" y="31902"/>
                      <a:pt x="0" y="24775"/>
                      <a:pt x="0" y="15951"/>
                    </a:cubicBezTo>
                    <a:cubicBezTo>
                      <a:pt x="0" y="7127"/>
                      <a:pt x="7042" y="0"/>
                      <a:pt x="15951" y="0"/>
                    </a:cubicBezTo>
                    <a:cubicBezTo>
                      <a:pt x="24860" y="0"/>
                      <a:pt x="31818" y="7127"/>
                      <a:pt x="31818" y="15951"/>
                    </a:cubicBezTo>
                    <a:close/>
                  </a:path>
                </a:pathLst>
              </a:custGeom>
              <a:solidFill>
                <a:schemeClr val="dk1">
                  <a:alpha val="35690"/>
                </a:schemeClr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2" name="Google Shape;722;p135"/>
            <p:cNvSpPr/>
            <p:nvPr/>
          </p:nvSpPr>
          <p:spPr>
            <a:xfrm flipH="1">
              <a:off x="10318854" y="1720838"/>
              <a:ext cx="31732" cy="31902"/>
            </a:xfrm>
            <a:custGeom>
              <a:avLst/>
              <a:gdLst/>
              <a:ahLst/>
              <a:cxnLst/>
              <a:rect l="l" t="t" r="r" b="b"/>
              <a:pathLst>
                <a:path w="31732" h="31902" extrusionOk="0">
                  <a:moveTo>
                    <a:pt x="31733" y="15951"/>
                  </a:moveTo>
                  <a:cubicBezTo>
                    <a:pt x="31733" y="24775"/>
                    <a:pt x="24690" y="31903"/>
                    <a:pt x="15866" y="31903"/>
                  </a:cubicBezTo>
                  <a:cubicBezTo>
                    <a:pt x="7042" y="31903"/>
                    <a:pt x="0" y="24775"/>
                    <a:pt x="0" y="15951"/>
                  </a:cubicBezTo>
                  <a:cubicBezTo>
                    <a:pt x="0" y="7127"/>
                    <a:pt x="7042" y="0"/>
                    <a:pt x="15866" y="0"/>
                  </a:cubicBezTo>
                  <a:cubicBezTo>
                    <a:pt x="24690" y="0"/>
                    <a:pt x="31733" y="7127"/>
                    <a:pt x="31733" y="15951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135"/>
            <p:cNvSpPr/>
            <p:nvPr/>
          </p:nvSpPr>
          <p:spPr>
            <a:xfrm flipH="1">
              <a:off x="8565661" y="225750"/>
              <a:ext cx="31732" cy="31902"/>
            </a:xfrm>
            <a:custGeom>
              <a:avLst/>
              <a:gdLst/>
              <a:ahLst/>
              <a:cxnLst/>
              <a:rect l="l" t="t" r="r" b="b"/>
              <a:pathLst>
                <a:path w="31732" h="31902" extrusionOk="0">
                  <a:moveTo>
                    <a:pt x="31733" y="15951"/>
                  </a:moveTo>
                  <a:cubicBezTo>
                    <a:pt x="31733" y="24775"/>
                    <a:pt x="24690" y="31903"/>
                    <a:pt x="15866" y="31903"/>
                  </a:cubicBezTo>
                  <a:cubicBezTo>
                    <a:pt x="7042" y="31903"/>
                    <a:pt x="0" y="24775"/>
                    <a:pt x="0" y="15951"/>
                  </a:cubicBezTo>
                  <a:cubicBezTo>
                    <a:pt x="0" y="7127"/>
                    <a:pt x="7042" y="0"/>
                    <a:pt x="15866" y="0"/>
                  </a:cubicBezTo>
                  <a:cubicBezTo>
                    <a:pt x="24690" y="0"/>
                    <a:pt x="31733" y="7127"/>
                    <a:pt x="31733" y="15951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135"/>
            <p:cNvSpPr/>
            <p:nvPr/>
          </p:nvSpPr>
          <p:spPr>
            <a:xfrm flipH="1">
              <a:off x="8677744" y="1360239"/>
              <a:ext cx="21211" cy="21211"/>
            </a:xfrm>
            <a:custGeom>
              <a:avLst/>
              <a:gdLst/>
              <a:ahLst/>
              <a:cxnLst/>
              <a:rect l="l" t="t" r="r" b="b"/>
              <a:pathLst>
                <a:path w="21211" h="21211" extrusionOk="0">
                  <a:moveTo>
                    <a:pt x="21212" y="10606"/>
                  </a:moveTo>
                  <a:cubicBezTo>
                    <a:pt x="21212" y="16460"/>
                    <a:pt x="16460" y="21212"/>
                    <a:pt x="10606" y="21212"/>
                  </a:cubicBezTo>
                  <a:cubicBezTo>
                    <a:pt x="4751" y="21212"/>
                    <a:pt x="0" y="16460"/>
                    <a:pt x="0" y="10606"/>
                  </a:cubicBezTo>
                  <a:cubicBezTo>
                    <a:pt x="0" y="4751"/>
                    <a:pt x="4751" y="0"/>
                    <a:pt x="10606" y="0"/>
                  </a:cubicBezTo>
                  <a:cubicBezTo>
                    <a:pt x="16460" y="0"/>
                    <a:pt x="21212" y="4751"/>
                    <a:pt x="21212" y="10606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135"/>
            <p:cNvSpPr/>
            <p:nvPr/>
          </p:nvSpPr>
          <p:spPr>
            <a:xfrm flipH="1">
              <a:off x="8098494" y="1234920"/>
              <a:ext cx="21211" cy="21211"/>
            </a:xfrm>
            <a:custGeom>
              <a:avLst/>
              <a:gdLst/>
              <a:ahLst/>
              <a:cxnLst/>
              <a:rect l="l" t="t" r="r" b="b"/>
              <a:pathLst>
                <a:path w="21211" h="21211" extrusionOk="0">
                  <a:moveTo>
                    <a:pt x="21212" y="10606"/>
                  </a:moveTo>
                  <a:cubicBezTo>
                    <a:pt x="21212" y="16545"/>
                    <a:pt x="16460" y="21212"/>
                    <a:pt x="10606" y="21212"/>
                  </a:cubicBezTo>
                  <a:cubicBezTo>
                    <a:pt x="4751" y="21212"/>
                    <a:pt x="0" y="16460"/>
                    <a:pt x="0" y="10606"/>
                  </a:cubicBezTo>
                  <a:cubicBezTo>
                    <a:pt x="0" y="4751"/>
                    <a:pt x="4751" y="0"/>
                    <a:pt x="10606" y="0"/>
                  </a:cubicBezTo>
                  <a:cubicBezTo>
                    <a:pt x="16460" y="0"/>
                    <a:pt x="21212" y="4751"/>
                    <a:pt x="21212" y="10606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135"/>
            <p:cNvSpPr/>
            <p:nvPr/>
          </p:nvSpPr>
          <p:spPr>
            <a:xfrm flipH="1">
              <a:off x="8259872" y="1795928"/>
              <a:ext cx="127270" cy="127270"/>
            </a:xfrm>
            <a:custGeom>
              <a:avLst/>
              <a:gdLst/>
              <a:ahLst/>
              <a:cxnLst/>
              <a:rect l="l" t="t" r="r" b="b"/>
              <a:pathLst>
                <a:path w="127270" h="127270" extrusionOk="0">
                  <a:moveTo>
                    <a:pt x="127270" y="63635"/>
                  </a:moveTo>
                  <a:cubicBezTo>
                    <a:pt x="66605" y="65332"/>
                    <a:pt x="65332" y="66605"/>
                    <a:pt x="63635" y="127270"/>
                  </a:cubicBezTo>
                  <a:cubicBezTo>
                    <a:pt x="61939" y="66605"/>
                    <a:pt x="60581" y="65247"/>
                    <a:pt x="0" y="63635"/>
                  </a:cubicBezTo>
                  <a:cubicBezTo>
                    <a:pt x="60666" y="61938"/>
                    <a:pt x="62023" y="60666"/>
                    <a:pt x="63635" y="0"/>
                  </a:cubicBezTo>
                  <a:cubicBezTo>
                    <a:pt x="65332" y="60666"/>
                    <a:pt x="66605" y="62023"/>
                    <a:pt x="127270" y="63635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135"/>
            <p:cNvSpPr/>
            <p:nvPr/>
          </p:nvSpPr>
          <p:spPr>
            <a:xfrm flipH="1">
              <a:off x="10680556" y="1680196"/>
              <a:ext cx="127270" cy="127270"/>
            </a:xfrm>
            <a:custGeom>
              <a:avLst/>
              <a:gdLst/>
              <a:ahLst/>
              <a:cxnLst/>
              <a:rect l="l" t="t" r="r" b="b"/>
              <a:pathLst>
                <a:path w="127270" h="127270" extrusionOk="0">
                  <a:moveTo>
                    <a:pt x="127270" y="63635"/>
                  </a:moveTo>
                  <a:cubicBezTo>
                    <a:pt x="66605" y="65332"/>
                    <a:pt x="65332" y="66690"/>
                    <a:pt x="63635" y="127270"/>
                  </a:cubicBezTo>
                  <a:cubicBezTo>
                    <a:pt x="61938" y="66605"/>
                    <a:pt x="60581" y="65247"/>
                    <a:pt x="0" y="63635"/>
                  </a:cubicBezTo>
                  <a:cubicBezTo>
                    <a:pt x="60666" y="62023"/>
                    <a:pt x="62023" y="60666"/>
                    <a:pt x="63635" y="0"/>
                  </a:cubicBezTo>
                  <a:cubicBezTo>
                    <a:pt x="65332" y="60666"/>
                    <a:pt x="66605" y="62023"/>
                    <a:pt x="127270" y="63635"/>
                  </a:cubicBezTo>
                  <a:close/>
                </a:path>
              </a:pathLst>
            </a:custGeom>
            <a:solidFill>
              <a:schemeClr val="dk1">
                <a:alpha val="35690"/>
              </a:schemeClr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135"/>
            <p:cNvSpPr/>
            <p:nvPr/>
          </p:nvSpPr>
          <p:spPr>
            <a:xfrm flipH="1">
              <a:off x="10069667" y="529481"/>
              <a:ext cx="127270" cy="127270"/>
            </a:xfrm>
            <a:custGeom>
              <a:avLst/>
              <a:gdLst/>
              <a:ahLst/>
              <a:cxnLst/>
              <a:rect l="l" t="t" r="r" b="b"/>
              <a:pathLst>
                <a:path w="127270" h="127270" extrusionOk="0">
                  <a:moveTo>
                    <a:pt x="127270" y="63635"/>
                  </a:moveTo>
                  <a:cubicBezTo>
                    <a:pt x="66605" y="65332"/>
                    <a:pt x="65332" y="66605"/>
                    <a:pt x="63635" y="127270"/>
                  </a:cubicBezTo>
                  <a:cubicBezTo>
                    <a:pt x="61938" y="66605"/>
                    <a:pt x="60581" y="65332"/>
                    <a:pt x="0" y="63635"/>
                  </a:cubicBezTo>
                  <a:cubicBezTo>
                    <a:pt x="60666" y="61938"/>
                    <a:pt x="62023" y="60666"/>
                    <a:pt x="63635" y="0"/>
                  </a:cubicBezTo>
                  <a:cubicBezTo>
                    <a:pt x="65332" y="60666"/>
                    <a:pt x="66605" y="61938"/>
                    <a:pt x="127270" y="636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9" name="Google Shape;729;p135"/>
          <p:cNvPicPr preferRelativeResize="0"/>
          <p:nvPr/>
        </p:nvPicPr>
        <p:blipFill rotWithShape="1">
          <a:blip r:embed="rId2">
            <a:alphaModFix/>
          </a:blip>
          <a:srcRect l="46828"/>
          <a:stretch/>
        </p:blipFill>
        <p:spPr>
          <a:xfrm>
            <a:off x="0" y="1714087"/>
            <a:ext cx="896460" cy="96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135"/>
          <p:cNvPicPr preferRelativeResize="0"/>
          <p:nvPr/>
        </p:nvPicPr>
        <p:blipFill rotWithShape="1">
          <a:blip r:embed="rId2">
            <a:alphaModFix/>
          </a:blip>
          <a:srcRect l="46828"/>
          <a:stretch/>
        </p:blipFill>
        <p:spPr>
          <a:xfrm flipH="1">
            <a:off x="8227931" y="2211485"/>
            <a:ext cx="896460" cy="96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135"/>
          <p:cNvPicPr preferRelativeResize="0"/>
          <p:nvPr/>
        </p:nvPicPr>
        <p:blipFill rotWithShape="1">
          <a:blip r:embed="rId3">
            <a:alphaModFix/>
          </a:blip>
          <a:srcRect b="47221"/>
          <a:stretch/>
        </p:blipFill>
        <p:spPr>
          <a:xfrm>
            <a:off x="6246396" y="4517872"/>
            <a:ext cx="2042533" cy="619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35"/>
          <p:cNvPicPr preferRelativeResize="0"/>
          <p:nvPr/>
        </p:nvPicPr>
        <p:blipFill rotWithShape="1">
          <a:blip r:embed="rId3">
            <a:alphaModFix/>
          </a:blip>
          <a:srcRect b="47221"/>
          <a:stretch/>
        </p:blipFill>
        <p:spPr>
          <a:xfrm flipH="1">
            <a:off x="-12888" y="4517872"/>
            <a:ext cx="2042533" cy="619345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135"/>
          <p:cNvSpPr/>
          <p:nvPr/>
        </p:nvSpPr>
        <p:spPr>
          <a:xfrm>
            <a:off x="8484394" y="4874066"/>
            <a:ext cx="244200" cy="1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4" name="Google Shape;734;p135"/>
          <p:cNvSpPr/>
          <p:nvPr/>
        </p:nvSpPr>
        <p:spPr>
          <a:xfrm>
            <a:off x="8484394" y="4874066"/>
            <a:ext cx="244200" cy="1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fld id="{00000000-1234-1234-1234-123412341234}" type="slidenum">
              <a:rPr lang="es"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 1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7" name="Google Shape;737;p1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8" name="Google Shape;738;p1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9" name="Google Shape;739;p1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48" name="Google Shape;748;p1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49" name="Google Shape;749;p1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52" name="Google Shape;752;p1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5" name="Google Shape;755;p1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6" name="Google Shape;756;p1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 with Image 3">
  <p:cSld name="About Us with Image 3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title"/>
          </p:nvPr>
        </p:nvSpPr>
        <p:spPr>
          <a:xfrm>
            <a:off x="449032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subTitle" idx="1"/>
          </p:nvPr>
        </p:nvSpPr>
        <p:spPr>
          <a:xfrm>
            <a:off x="449032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3" name="Google Shape;53;p15"/>
          <p:cNvSpPr>
            <a:spLocks noGrp="1"/>
          </p:cNvSpPr>
          <p:nvPr>
            <p:ph type="pic" idx="2"/>
          </p:nvPr>
        </p:nvSpPr>
        <p:spPr>
          <a:xfrm>
            <a:off x="0" y="0"/>
            <a:ext cx="3977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1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0" name="Google Shape;760;p14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1" name="Google Shape;761;p1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4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7" name="Google Shape;767;p14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8" name="Google Shape;768;p1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14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71" name="Google Shape;771;p1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4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46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75" name="Google Shape;775;p146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76" name="Google Shape;776;p146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7" name="Google Shape;777;p1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80" name="Google Shape;780;p1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148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83" name="Google Shape;783;p1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4" name="Google Shape;784;p1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1">
  <p:cSld name="OBJECT_2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0"/>
          <p:cNvSpPr txBox="1">
            <a:spLocks noGrp="1"/>
          </p:cNvSpPr>
          <p:nvPr>
            <p:ph type="sldNum" idx="12"/>
          </p:nvPr>
        </p:nvSpPr>
        <p:spPr>
          <a:xfrm>
            <a:off x="185825" y="4825500"/>
            <a:ext cx="359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r>
              <a:rPr lang="es"/>
              <a:t> | Entregable 1 - Plan de Reducción Emisiones Operacionales- BancoEstado</a:t>
            </a:r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5">
  <p:cSld name="OBJECT_6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51"/>
          <p:cNvSpPr txBox="1">
            <a:spLocks noGrp="1"/>
          </p:cNvSpPr>
          <p:nvPr>
            <p:ph type="sldNum" idx="12"/>
          </p:nvPr>
        </p:nvSpPr>
        <p:spPr>
          <a:xfrm>
            <a:off x="185825" y="4825500"/>
            <a:ext cx="3794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r>
              <a:rPr lang="es"/>
              <a:t> | Mesa de trabajo 1 - Iniciativas de reducción - BancoEstado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 with Image 5">
  <p:cSld name="About Us with Image 5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>
            <a:spLocks noGrp="1"/>
          </p:cNvSpPr>
          <p:nvPr>
            <p:ph type="pic" idx="2"/>
          </p:nvPr>
        </p:nvSpPr>
        <p:spPr>
          <a:xfrm>
            <a:off x="575072" y="1707356"/>
            <a:ext cx="2835300" cy="34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tándar  2">
  <p:cSld name="OBJECT_3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52"/>
          <p:cNvSpPr txBox="1">
            <a:spLocks noGrp="1"/>
          </p:cNvSpPr>
          <p:nvPr>
            <p:ph type="sldNum" idx="12"/>
          </p:nvPr>
        </p:nvSpPr>
        <p:spPr>
          <a:xfrm>
            <a:off x="185825" y="4825500"/>
            <a:ext cx="3954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r>
              <a:rPr lang="es"/>
              <a:t> | Entregable 1 - Plan de Reducción Emisiones Operacionales- BancoEstado</a:t>
            </a:r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2">
  <p:cSld name="TITLE_3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50" y="78825"/>
            <a:ext cx="923423" cy="324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5" name="Google Shape;795;p153"/>
          <p:cNvCxnSpPr/>
          <p:nvPr/>
        </p:nvCxnSpPr>
        <p:spPr>
          <a:xfrm>
            <a:off x="364075" y="764525"/>
            <a:ext cx="5370000" cy="0"/>
          </a:xfrm>
          <a:prstGeom prst="straightConnector1">
            <a:avLst/>
          </a:prstGeom>
          <a:noFill/>
          <a:ln w="9525" cap="flat" cmpd="sng">
            <a:solidFill>
              <a:srgbClr val="54678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6" name="Google Shape;796;p153"/>
          <p:cNvSpPr txBox="1">
            <a:spLocks noGrp="1"/>
          </p:cNvSpPr>
          <p:nvPr>
            <p:ph type="sldNum" idx="12"/>
          </p:nvPr>
        </p:nvSpPr>
        <p:spPr>
          <a:xfrm>
            <a:off x="185825" y="4825500"/>
            <a:ext cx="3449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buClr>
                <a:schemeClr val="dk1"/>
              </a:buClr>
              <a:buSzPts val="700"/>
              <a:buFont typeface="Arial"/>
              <a:buNone/>
              <a:defRPr sz="7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r>
              <a:rPr lang="es"/>
              <a:t> | Propuesta SOFTYS - Consultoría - MANUIA</a:t>
            </a:r>
            <a:endParaRPr sz="800" b="0" i="0" u="none" strike="noStrike" cap="none">
              <a:solidFill>
                <a:schemeClr val="dk2"/>
              </a:solidFill>
            </a:endParaRPr>
          </a:p>
        </p:txBody>
      </p:sp>
      <p:cxnSp>
        <p:nvCxnSpPr>
          <p:cNvPr id="797" name="Google Shape;797;p153"/>
          <p:cNvCxnSpPr/>
          <p:nvPr/>
        </p:nvCxnSpPr>
        <p:spPr>
          <a:xfrm>
            <a:off x="59800" y="4786125"/>
            <a:ext cx="3290100" cy="0"/>
          </a:xfrm>
          <a:prstGeom prst="straightConnector1">
            <a:avLst/>
          </a:prstGeom>
          <a:noFill/>
          <a:ln w="9525" cap="flat" cmpd="sng">
            <a:solidFill>
              <a:srgbClr val="54678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2 1 1">
  <p:cSld name="SECTION_HEADER_2_1_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54"/>
          <p:cNvSpPr/>
          <p:nvPr/>
        </p:nvSpPr>
        <p:spPr>
          <a:xfrm>
            <a:off x="-50600" y="-150"/>
            <a:ext cx="9240300" cy="5143500"/>
          </a:xfrm>
          <a:prstGeom prst="rect">
            <a:avLst/>
          </a:prstGeom>
          <a:solidFill>
            <a:srgbClr val="47556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00" name="Google Shape;800;p154"/>
          <p:cNvPicPr preferRelativeResize="0"/>
          <p:nvPr/>
        </p:nvPicPr>
        <p:blipFill rotWithShape="1">
          <a:blip r:embed="rId2">
            <a:alphaModFix amt="29000"/>
          </a:blip>
          <a:srcRect l="10354" r="3073" b="30905"/>
          <a:stretch/>
        </p:blipFill>
        <p:spPr>
          <a:xfrm>
            <a:off x="-34300" y="-26675"/>
            <a:ext cx="9273549" cy="523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54"/>
          <p:cNvPicPr preferRelativeResize="0"/>
          <p:nvPr/>
        </p:nvPicPr>
        <p:blipFill rotWithShape="1">
          <a:blip r:embed="rId3">
            <a:alphaModFix amt="37000"/>
          </a:blip>
          <a:srcRect l="9936" t="30850" r="9078" b="58736"/>
          <a:stretch/>
        </p:blipFill>
        <p:spPr>
          <a:xfrm>
            <a:off x="-79600" y="2308450"/>
            <a:ext cx="8674949" cy="788151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54"/>
          <p:cNvSpPr txBox="1"/>
          <p:nvPr/>
        </p:nvSpPr>
        <p:spPr>
          <a:xfrm>
            <a:off x="5973425" y="2330075"/>
            <a:ext cx="26601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" sz="16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 R O S P E R I D A D  </a:t>
            </a:r>
            <a:endParaRPr sz="1600" b="0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18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 O S T E N I B L E</a:t>
            </a:r>
            <a:endParaRPr sz="18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03" name="Google Shape;803;p1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44426" y="660825"/>
            <a:ext cx="3655148" cy="1170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2 1 2">
  <p:cSld name="SECTION_HEADER_2_1_2">
    <p:bg>
      <p:bgPr>
        <a:solidFill>
          <a:srgbClr val="47556A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155"/>
          <p:cNvPicPr preferRelativeResize="0"/>
          <p:nvPr/>
        </p:nvPicPr>
        <p:blipFill rotWithShape="1">
          <a:blip r:embed="rId2">
            <a:alphaModFix amt="11000"/>
          </a:blip>
          <a:srcRect t="21554" r="23763" b="2173"/>
          <a:stretch/>
        </p:blipFill>
        <p:spPr>
          <a:xfrm>
            <a:off x="0" y="0"/>
            <a:ext cx="9198577" cy="5176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bg>
      <p:bgPr>
        <a:solidFill>
          <a:srgbClr val="3B495C"/>
        </a:solid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156"/>
          <p:cNvPicPr preferRelativeResize="0"/>
          <p:nvPr/>
        </p:nvPicPr>
        <p:blipFill rotWithShape="1">
          <a:blip r:embed="rId2">
            <a:alphaModFix amt="21000"/>
          </a:blip>
          <a:srcRect l="50058" t="21553" r="23877" b="2660"/>
          <a:stretch/>
        </p:blipFill>
        <p:spPr>
          <a:xfrm>
            <a:off x="5999200" y="0"/>
            <a:ext cx="31448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9075" y="3886700"/>
            <a:ext cx="2005048" cy="6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156"/>
          <p:cNvSpPr txBox="1"/>
          <p:nvPr/>
        </p:nvSpPr>
        <p:spPr>
          <a:xfrm>
            <a:off x="1407899" y="838538"/>
            <a:ext cx="2977500" cy="4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230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 </a:t>
            </a:r>
            <a:r>
              <a:rPr lang="es" sz="23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 N T E N I D O</a:t>
            </a:r>
            <a:endParaRPr sz="2300" i="0" u="none" strike="noStrike" cap="non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810" name="Google Shape;810;p156"/>
          <p:cNvCxnSpPr/>
          <p:nvPr/>
        </p:nvCxnSpPr>
        <p:spPr>
          <a:xfrm>
            <a:off x="0" y="1304475"/>
            <a:ext cx="4061400" cy="0"/>
          </a:xfrm>
          <a:prstGeom prst="straightConnector1">
            <a:avLst/>
          </a:prstGeom>
          <a:noFill/>
          <a:ln w="19050" cap="flat" cmpd="sng">
            <a:solidFill>
              <a:srgbClr val="AEE6E8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 1">
  <p:cSld name="TITLE_1_1_1">
    <p:bg>
      <p:bgPr>
        <a:solidFill>
          <a:srgbClr val="47556A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1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50" y="78825"/>
            <a:ext cx="923423" cy="324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3" name="Google Shape;813;p157"/>
          <p:cNvCxnSpPr/>
          <p:nvPr/>
        </p:nvCxnSpPr>
        <p:spPr>
          <a:xfrm>
            <a:off x="0" y="2752275"/>
            <a:ext cx="4061400" cy="0"/>
          </a:xfrm>
          <a:prstGeom prst="straightConnector1">
            <a:avLst/>
          </a:prstGeom>
          <a:noFill/>
          <a:ln w="19050" cap="flat" cmpd="sng">
            <a:solidFill>
              <a:srgbClr val="AEE6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14" name="Google Shape;814;p157"/>
          <p:cNvPicPr preferRelativeResize="0"/>
          <p:nvPr/>
        </p:nvPicPr>
        <p:blipFill rotWithShape="1">
          <a:blip r:embed="rId3">
            <a:alphaModFix amt="31000"/>
          </a:blip>
          <a:srcRect l="43425" t="21553" r="23371" b="2660"/>
          <a:stretch/>
        </p:blipFill>
        <p:spPr>
          <a:xfrm>
            <a:off x="5198950" y="0"/>
            <a:ext cx="400630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1">
  <p:cSld name="TITLE_1_1_2">
    <p:bg>
      <p:bgPr>
        <a:solidFill>
          <a:srgbClr val="47556A"/>
        </a:solidFill>
        <a:effectLst/>
      </p:bgPr>
    </p:bg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1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50" y="78825"/>
            <a:ext cx="923423" cy="3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0" y="78825"/>
            <a:ext cx="923423" cy="3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">
  <p:cSld name="TITLE_1_2">
    <p:bg>
      <p:bgPr>
        <a:solidFill>
          <a:srgbClr val="47556A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1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64250" y="78825"/>
            <a:ext cx="923423" cy="32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250" y="78825"/>
            <a:ext cx="923423" cy="324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159"/>
          <p:cNvCxnSpPr/>
          <p:nvPr/>
        </p:nvCxnSpPr>
        <p:spPr>
          <a:xfrm>
            <a:off x="364075" y="764525"/>
            <a:ext cx="53700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60"/>
          <p:cNvSpPr txBox="1">
            <a:spLocks noGrp="1"/>
          </p:cNvSpPr>
          <p:nvPr>
            <p:ph type="title"/>
          </p:nvPr>
        </p:nvSpPr>
        <p:spPr>
          <a:xfrm>
            <a:off x="1521618" y="710026"/>
            <a:ext cx="6864600" cy="9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24" name="Google Shape;824;p160"/>
          <p:cNvSpPr>
            <a:spLocks noGrp="1"/>
          </p:cNvSpPr>
          <p:nvPr>
            <p:ph type="pic" idx="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rgbClr val="222222">
                  <a:alpha val="40000"/>
                </a:srgbClr>
              </a:gs>
              <a:gs pos="99000">
                <a:srgbClr val="222222">
                  <a:alpha val="20000"/>
                </a:srgbClr>
              </a:gs>
              <a:gs pos="100000">
                <a:srgbClr val="222222">
                  <a:alpha val="2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 1">
  <p:cSld name="En blanco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61"/>
          <p:cNvSpPr txBox="1">
            <a:spLocks noGrp="1"/>
          </p:cNvSpPr>
          <p:nvPr>
            <p:ph type="sldNum" idx="12"/>
          </p:nvPr>
        </p:nvSpPr>
        <p:spPr>
          <a:xfrm>
            <a:off x="8739451" y="4853840"/>
            <a:ext cx="1887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25" tIns="34625" rIns="34625" bIns="346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800"/>
              <a:buFont typeface="Calibri"/>
              <a:buNone/>
              <a:defRPr sz="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with Image 7">
  <p:cSld name="About with Image 7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1">
  <p:cSld name="BLANK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Custom Layout">
  <p:cSld name="3_Custom Layout"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0" name="Google Shape;830;p163"/>
          <p:cNvCxnSpPr/>
          <p:nvPr/>
        </p:nvCxnSpPr>
        <p:spPr>
          <a:xfrm>
            <a:off x="236524" y="2541933"/>
            <a:ext cx="303900" cy="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miter lim="8000"/>
            <a:headEnd type="none" w="sm" len="sm"/>
            <a:tailEnd type="none" w="sm" len="sm"/>
          </a:ln>
        </p:spPr>
      </p:cxnSp>
      <p:cxnSp>
        <p:nvCxnSpPr>
          <p:cNvPr id="831" name="Google Shape;831;p163"/>
          <p:cNvCxnSpPr/>
          <p:nvPr/>
        </p:nvCxnSpPr>
        <p:spPr>
          <a:xfrm>
            <a:off x="236524" y="2601567"/>
            <a:ext cx="153900" cy="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832" name="Google Shape;832;p163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None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None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None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None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None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2100"/>
              <a:buFont typeface="Open Sans"/>
              <a:buChar char="•"/>
              <a:defRPr sz="2100" b="0" i="0" u="none" strike="noStrike" cap="none">
                <a:solidFill>
                  <a:srgbClr val="1D1D1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33" name="Google Shape;833;p163"/>
          <p:cNvSpPr txBox="1">
            <a:spLocks noGrp="1"/>
          </p:cNvSpPr>
          <p:nvPr>
            <p:ph type="title"/>
          </p:nvPr>
        </p:nvSpPr>
        <p:spPr>
          <a:xfrm>
            <a:off x="1148020" y="1983786"/>
            <a:ext cx="76101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7200"/>
              <a:buFont typeface="Open Sans ExtraBold"/>
              <a:buNone/>
              <a:defRPr sz="7200" b="1">
                <a:solidFill>
                  <a:srgbClr val="22222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63"/>
          <p:cNvSpPr txBox="1">
            <a:spLocks noGrp="1"/>
          </p:cNvSpPr>
          <p:nvPr>
            <p:ph type="sldNum" idx="12"/>
          </p:nvPr>
        </p:nvSpPr>
        <p:spPr>
          <a:xfrm>
            <a:off x="253883" y="4795405"/>
            <a:ext cx="254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900"/>
              <a:buFont typeface="Open Sans"/>
              <a:buNone/>
              <a:defRPr sz="900" b="1" i="0" u="none" strike="noStrike" cap="none">
                <a:solidFill>
                  <a:srgbClr val="1E1E1E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35" name="Google Shape;835;p163"/>
          <p:cNvSpPr txBox="1">
            <a:spLocks noGrp="1"/>
          </p:cNvSpPr>
          <p:nvPr>
            <p:ph type="body" idx="1"/>
          </p:nvPr>
        </p:nvSpPr>
        <p:spPr>
          <a:xfrm rot="-5400000">
            <a:off x="-207552" y="700722"/>
            <a:ext cx="1192200" cy="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900"/>
              <a:buFont typeface="Open Sans SemiBold"/>
              <a:buNone/>
              <a:defRPr sz="900" b="1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900"/>
              <a:buFont typeface="Open Sans SemiBold"/>
              <a:buNone/>
              <a:defRPr sz="900" b="1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900"/>
              <a:buFont typeface="Open Sans SemiBold"/>
              <a:buNone/>
              <a:defRPr sz="900" b="1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900"/>
              <a:buFont typeface="Open Sans SemiBold"/>
              <a:buNone/>
              <a:defRPr sz="900" b="1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1D"/>
              </a:buClr>
              <a:buSzPts val="900"/>
              <a:buFont typeface="Open Sans SemiBold"/>
              <a:buNone/>
              <a:defRPr sz="900" b="1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1D1D1D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1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39" name="Google Shape;839;p1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2">
  <p:cSld name="TITLE_AND_BODY_2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6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3" name="Google Shape;843;p1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66"/>
          <p:cNvSpPr txBox="1">
            <a:spLocks noGrp="1"/>
          </p:cNvSpPr>
          <p:nvPr>
            <p:ph type="title"/>
          </p:nvPr>
        </p:nvSpPr>
        <p:spPr>
          <a:xfrm>
            <a:off x="472500" y="467100"/>
            <a:ext cx="8199900" cy="3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2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9pPr>
          </a:lstStyle>
          <a:p>
            <a:endParaRPr/>
          </a:p>
        </p:txBody>
      </p:sp>
      <p:pic>
        <p:nvPicPr>
          <p:cNvPr id="846" name="Google Shape;846;p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500" y="4803777"/>
            <a:ext cx="1290675" cy="213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Index">
  <p:cSld name="Simple Index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67"/>
          <p:cNvSpPr txBox="1">
            <a:spLocks noGrp="1"/>
          </p:cNvSpPr>
          <p:nvPr>
            <p:ph type="body" idx="1"/>
          </p:nvPr>
        </p:nvSpPr>
        <p:spPr>
          <a:xfrm>
            <a:off x="539553" y="998031"/>
            <a:ext cx="1858800" cy="13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9" name="Google Shape;849;p167"/>
          <p:cNvSpPr txBox="1">
            <a:spLocks noGrp="1"/>
          </p:cNvSpPr>
          <p:nvPr>
            <p:ph type="body" idx="2"/>
          </p:nvPr>
        </p:nvSpPr>
        <p:spPr>
          <a:xfrm>
            <a:off x="539552" y="310080"/>
            <a:ext cx="81819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0" name="Google Shape;850;p167"/>
          <p:cNvSpPr txBox="1">
            <a:spLocks noGrp="1"/>
          </p:cNvSpPr>
          <p:nvPr>
            <p:ph type="body" idx="3"/>
          </p:nvPr>
        </p:nvSpPr>
        <p:spPr>
          <a:xfrm>
            <a:off x="2578100" y="987425"/>
            <a:ext cx="6143400" cy="3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FED100"/>
              </a:buClr>
              <a:buSzPts val="1600"/>
              <a:buFont typeface="Calibri"/>
              <a:buAutoNum type="arabicPeriod"/>
              <a:defRPr sz="16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175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ED100"/>
              </a:buClr>
              <a:buSzPts val="1400"/>
              <a:buFont typeface="Calibri"/>
              <a:buAutoNum type="arabicPeriod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ED100"/>
              </a:buClr>
              <a:buSzPts val="1200"/>
              <a:buFont typeface="Calibri"/>
              <a:buAutoNum type="arabicPeriod"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marR="0" lvl="3" indent="-31432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AutoNum type="arabicPeriod"/>
              <a:defRPr sz="135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marR="0" lvl="4" indent="-314325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Calibri"/>
              <a:buAutoNum type="arabicPeriod"/>
              <a:defRPr sz="135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">
    <p:spTree>
      <p:nvGrpSpPr>
        <p:cNvPr id="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2" name="Google Shape;852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68"/>
          <p:cNvSpPr txBox="1">
            <a:spLocks noGrp="1"/>
          </p:cNvSpPr>
          <p:nvPr>
            <p:ph type="title"/>
          </p:nvPr>
        </p:nvSpPr>
        <p:spPr>
          <a:xfrm>
            <a:off x="472500" y="467100"/>
            <a:ext cx="81999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69"/>
          <p:cNvSpPr txBox="1">
            <a:spLocks noGrp="1"/>
          </p:cNvSpPr>
          <p:nvPr>
            <p:ph type="sldNum" idx="12"/>
          </p:nvPr>
        </p:nvSpPr>
        <p:spPr>
          <a:xfrm>
            <a:off x="8246963" y="290316"/>
            <a:ext cx="482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56" name="Google Shape;856;p169"/>
          <p:cNvSpPr txBox="1">
            <a:spLocks noGrp="1"/>
          </p:cNvSpPr>
          <p:nvPr>
            <p:ph type="body" idx="1"/>
          </p:nvPr>
        </p:nvSpPr>
        <p:spPr>
          <a:xfrm>
            <a:off x="539552" y="310080"/>
            <a:ext cx="78549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rgbClr val="8E8E8E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E8E8E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7" name="Google Shape;857;p169"/>
          <p:cNvSpPr txBox="1">
            <a:spLocks noGrp="1"/>
          </p:cNvSpPr>
          <p:nvPr>
            <p:ph type="body" idx="2"/>
          </p:nvPr>
        </p:nvSpPr>
        <p:spPr>
          <a:xfrm>
            <a:off x="536020" y="1659250"/>
            <a:ext cx="8135100" cy="26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984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1E1E00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E1E0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8" name="Google Shape;858;p169"/>
          <p:cNvSpPr txBox="1">
            <a:spLocks noGrp="1"/>
          </p:cNvSpPr>
          <p:nvPr>
            <p:ph type="body" idx="3"/>
          </p:nvPr>
        </p:nvSpPr>
        <p:spPr>
          <a:xfrm>
            <a:off x="539551" y="1001527"/>
            <a:ext cx="813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E1E0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1E1E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Title and Content - 1 Text Box">
  <p:cSld name="3. Title and Content - 1 Text Box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70"/>
          <p:cNvSpPr/>
          <p:nvPr/>
        </p:nvSpPr>
        <p:spPr>
          <a:xfrm>
            <a:off x="192026" y="198883"/>
            <a:ext cx="8762100" cy="4749300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61" name="Google Shape;861;p170"/>
          <p:cNvCxnSpPr/>
          <p:nvPr/>
        </p:nvCxnSpPr>
        <p:spPr>
          <a:xfrm>
            <a:off x="453326" y="1118658"/>
            <a:ext cx="8237400" cy="0"/>
          </a:xfrm>
          <a:prstGeom prst="straightConnector1">
            <a:avLst/>
          </a:prstGeom>
          <a:noFill/>
          <a:ln w="254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62" name="Google Shape;862;p170"/>
          <p:cNvSpPr txBox="1">
            <a:spLocks noGrp="1"/>
          </p:cNvSpPr>
          <p:nvPr>
            <p:ph type="title"/>
          </p:nvPr>
        </p:nvSpPr>
        <p:spPr>
          <a:xfrm>
            <a:off x="385586" y="273844"/>
            <a:ext cx="8304900" cy="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70"/>
          <p:cNvSpPr txBox="1">
            <a:spLocks noGrp="1"/>
          </p:cNvSpPr>
          <p:nvPr>
            <p:ph type="body" idx="1"/>
          </p:nvPr>
        </p:nvSpPr>
        <p:spPr>
          <a:xfrm>
            <a:off x="381001" y="1214872"/>
            <a:ext cx="83094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4" name="Google Shape;864;p170"/>
          <p:cNvSpPr txBox="1">
            <a:spLocks noGrp="1"/>
          </p:cNvSpPr>
          <p:nvPr>
            <p:ph type="sldNum" idx="12"/>
          </p:nvPr>
        </p:nvSpPr>
        <p:spPr>
          <a:xfrm>
            <a:off x="6885896" y="4974536"/>
            <a:ext cx="2057400" cy="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0" rIns="0" bIns="34275" anchor="ctr" anchorCtr="0">
            <a:normAutofit lnSpcReduction="20000"/>
          </a:bodyPr>
          <a:lstStyle>
            <a:lvl1pPr marL="0" lvl="0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 rtl="0">
              <a:spcBef>
                <a:spcPts val="0"/>
              </a:spcBef>
              <a:buNone/>
              <a:defRPr sz="800" b="0" i="0" u="none" strike="noStrike" cap="none">
                <a:solidFill>
                  <a:srgbClr val="ADAFB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na columna de texto 1">
  <p:cSld name="ONE_COLUMN_TEXT_1"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7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7" name="Google Shape;867;p1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68" name="Google Shape;868;p171"/>
          <p:cNvSpPr txBox="1">
            <a:spLocks noGrp="1"/>
          </p:cNvSpPr>
          <p:nvPr>
            <p:ph type="title"/>
          </p:nvPr>
        </p:nvSpPr>
        <p:spPr>
          <a:xfrm>
            <a:off x="202825" y="484774"/>
            <a:ext cx="2916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Overpass ExtraLight"/>
              <a:buNone/>
              <a:defRPr sz="2400">
                <a:solidFill>
                  <a:srgbClr val="434343"/>
                </a:solidFill>
                <a:latin typeface="Overpass ExtraLight"/>
                <a:ea typeface="Overpass ExtraLight"/>
                <a:cs typeface="Overpass ExtraLight"/>
                <a:sym typeface="Overpass ExtraLight"/>
              </a:defRPr>
            </a:lvl9pPr>
          </a:lstStyle>
          <a:p>
            <a:endParaRPr/>
          </a:p>
        </p:txBody>
      </p:sp>
      <p:grpSp>
        <p:nvGrpSpPr>
          <p:cNvPr id="869" name="Google Shape;869;p171"/>
          <p:cNvGrpSpPr/>
          <p:nvPr/>
        </p:nvGrpSpPr>
        <p:grpSpPr>
          <a:xfrm>
            <a:off x="304800" y="304800"/>
            <a:ext cx="324000" cy="54000"/>
            <a:chOff x="228600" y="228600"/>
            <a:chExt cx="324000" cy="54000"/>
          </a:xfrm>
        </p:grpSpPr>
        <p:sp>
          <p:nvSpPr>
            <p:cNvPr id="870" name="Google Shape;870;p171"/>
            <p:cNvSpPr/>
            <p:nvPr/>
          </p:nvSpPr>
          <p:spPr>
            <a:xfrm>
              <a:off x="228600" y="228600"/>
              <a:ext cx="54000" cy="54000"/>
            </a:xfrm>
            <a:prstGeom prst="ellipse">
              <a:avLst/>
            </a:prstGeom>
            <a:solidFill>
              <a:srgbClr val="008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71"/>
            <p:cNvSpPr/>
            <p:nvPr/>
          </p:nvSpPr>
          <p:spPr>
            <a:xfrm>
              <a:off x="318600" y="228600"/>
              <a:ext cx="54000" cy="54000"/>
            </a:xfrm>
            <a:prstGeom prst="ellipse">
              <a:avLst/>
            </a:prstGeom>
            <a:solidFill>
              <a:srgbClr val="E033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71"/>
            <p:cNvSpPr/>
            <p:nvPr/>
          </p:nvSpPr>
          <p:spPr>
            <a:xfrm>
              <a:off x="408600" y="228600"/>
              <a:ext cx="54000" cy="54000"/>
            </a:xfrm>
            <a:prstGeom prst="ellipse">
              <a:avLst/>
            </a:prstGeom>
            <a:solidFill>
              <a:srgbClr val="0066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71"/>
            <p:cNvSpPr/>
            <p:nvPr/>
          </p:nvSpPr>
          <p:spPr>
            <a:xfrm>
              <a:off x="498600" y="228600"/>
              <a:ext cx="54000" cy="54000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171"/>
          <p:cNvSpPr txBox="1">
            <a:spLocks noGrp="1"/>
          </p:cNvSpPr>
          <p:nvPr>
            <p:ph type="title" idx="2"/>
          </p:nvPr>
        </p:nvSpPr>
        <p:spPr>
          <a:xfrm>
            <a:off x="218823" y="331349"/>
            <a:ext cx="3986100" cy="3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Overpass"/>
              <a:buNone/>
              <a:defRPr sz="1000" b="1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pic>
        <p:nvPicPr>
          <p:cNvPr id="875" name="Google Shape;875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1174" y="222850"/>
            <a:ext cx="580573" cy="2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 with Images">
  <p:cSld name="Service with Image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 1">
  <p:cSld name="TITLE_ONLY_1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72"/>
          <p:cNvSpPr txBox="1">
            <a:spLocks noGrp="1"/>
          </p:cNvSpPr>
          <p:nvPr>
            <p:ph type="sldNum" idx="12"/>
          </p:nvPr>
        </p:nvSpPr>
        <p:spPr>
          <a:xfrm>
            <a:off x="8336220" y="4846317"/>
            <a:ext cx="548700" cy="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40000" lnSpcReduction="10000"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 1">
  <p:cSld name="Title Only_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" name="Google Shape;879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173"/>
          <p:cNvSpPr txBox="1">
            <a:spLocks noGrp="1"/>
          </p:cNvSpPr>
          <p:nvPr>
            <p:ph type="title"/>
          </p:nvPr>
        </p:nvSpPr>
        <p:spPr>
          <a:xfrm>
            <a:off x="472500" y="467100"/>
            <a:ext cx="81999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None/>
              <a:defRPr sz="2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">
  <p:cSld name="5_Blank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74"/>
          <p:cNvSpPr txBox="1">
            <a:spLocks noGrp="1"/>
          </p:cNvSpPr>
          <p:nvPr>
            <p:ph type="sldNum" idx="12"/>
          </p:nvPr>
        </p:nvSpPr>
        <p:spPr>
          <a:xfrm>
            <a:off x="8246963" y="290316"/>
            <a:ext cx="482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_1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75"/>
          <p:cNvSpPr txBox="1">
            <a:spLocks noGrp="1"/>
          </p:cNvSpPr>
          <p:nvPr>
            <p:ph type="title"/>
          </p:nvPr>
        </p:nvSpPr>
        <p:spPr>
          <a:xfrm>
            <a:off x="422848" y="368802"/>
            <a:ext cx="44319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75"/>
          <p:cNvSpPr txBox="1">
            <a:spLocks noGrp="1"/>
          </p:cNvSpPr>
          <p:nvPr>
            <p:ph type="body" idx="1"/>
          </p:nvPr>
        </p:nvSpPr>
        <p:spPr>
          <a:xfrm>
            <a:off x="569295" y="1182384"/>
            <a:ext cx="3966300" cy="16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75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7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75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2">
  <p:cSld name="Title and Content_2"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76"/>
          <p:cNvSpPr txBox="1">
            <a:spLocks noGrp="1"/>
          </p:cNvSpPr>
          <p:nvPr>
            <p:ph type="sldNum" idx="12"/>
          </p:nvPr>
        </p:nvSpPr>
        <p:spPr>
          <a:xfrm>
            <a:off x="8246963" y="290316"/>
            <a:ext cx="482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 rtl="0">
              <a:lnSpc>
                <a:spcPct val="130000"/>
              </a:lnSpc>
              <a:spcBef>
                <a:spcPts val="0"/>
              </a:spcBef>
              <a:buNone/>
              <a:defRPr sz="10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91" name="Google Shape;891;p176"/>
          <p:cNvSpPr txBox="1">
            <a:spLocks noGrp="1"/>
          </p:cNvSpPr>
          <p:nvPr>
            <p:ph type="body" idx="1"/>
          </p:nvPr>
        </p:nvSpPr>
        <p:spPr>
          <a:xfrm>
            <a:off x="539552" y="310080"/>
            <a:ext cx="7854900" cy="2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45700" anchor="t" anchorCtr="0">
            <a:normAutofit/>
          </a:bodyPr>
          <a:lstStyle>
            <a:lvl1pPr marL="457200" marR="0" lvl="0" indent="-228600" algn="l" rtl="0">
              <a:lnSpc>
                <a:spcPct val="130000"/>
              </a:lnSpc>
              <a:spcBef>
                <a:spcPts val="75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2" name="Google Shape;892;p176"/>
          <p:cNvSpPr txBox="1">
            <a:spLocks noGrp="1"/>
          </p:cNvSpPr>
          <p:nvPr>
            <p:ph type="body" idx="2"/>
          </p:nvPr>
        </p:nvSpPr>
        <p:spPr>
          <a:xfrm>
            <a:off x="536020" y="1659250"/>
            <a:ext cx="8135100" cy="26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95275" algn="l" rtl="0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3" name="Google Shape;893;p176"/>
          <p:cNvSpPr txBox="1">
            <a:spLocks noGrp="1"/>
          </p:cNvSpPr>
          <p:nvPr>
            <p:ph type="body" idx="3"/>
          </p:nvPr>
        </p:nvSpPr>
        <p:spPr>
          <a:xfrm>
            <a:off x="539551" y="1001527"/>
            <a:ext cx="81315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3">
  <p:cSld name="Title and Content_3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77"/>
          <p:cNvSpPr txBox="1">
            <a:spLocks noGrp="1"/>
          </p:cNvSpPr>
          <p:nvPr>
            <p:ph type="title"/>
          </p:nvPr>
        </p:nvSpPr>
        <p:spPr>
          <a:xfrm>
            <a:off x="422848" y="368802"/>
            <a:ext cx="4431900" cy="11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77"/>
          <p:cNvSpPr txBox="1">
            <a:spLocks noGrp="1"/>
          </p:cNvSpPr>
          <p:nvPr>
            <p:ph type="body" idx="1"/>
          </p:nvPr>
        </p:nvSpPr>
        <p:spPr>
          <a:xfrm>
            <a:off x="569295" y="1182384"/>
            <a:ext cx="3966300" cy="16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900" b="0" i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77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8" name="Google Shape;898;p17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77"/>
          <p:cNvSpPr txBox="1">
            <a:spLocks noGrp="1"/>
          </p:cNvSpPr>
          <p:nvPr>
            <p:ph type="sldNum" idx="12"/>
          </p:nvPr>
        </p:nvSpPr>
        <p:spPr>
          <a:xfrm>
            <a:off x="6583681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 2">
  <p:cSld name="TITLE_1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" name="Google Shape;901;p178" descr="PYMES-01.mp4"/>
          <p:cNvPicPr preferRelativeResize="0"/>
          <p:nvPr/>
        </p:nvPicPr>
        <p:blipFill rotWithShape="1">
          <a:blip r:embed="rId2">
            <a:alphaModFix/>
          </a:blip>
          <a:srcRect l="5122" r="14082" b="23518"/>
          <a:stretch/>
        </p:blipFill>
        <p:spPr>
          <a:xfrm>
            <a:off x="-10900" y="-10900"/>
            <a:ext cx="9154901" cy="5143500"/>
          </a:xfrm>
          <a:prstGeom prst="rect">
            <a:avLst/>
          </a:prstGeom>
          <a:noFill/>
          <a:ln>
            <a:noFill/>
          </a:ln>
          <a:effectLst>
            <a:outerShdw blurRad="214313" dist="114300" dir="7260000" algn="bl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empty">
  <p:cSld name="TITLE_AND_BODY_2_1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80"/>
          <p:cNvSpPr/>
          <p:nvPr/>
        </p:nvSpPr>
        <p:spPr>
          <a:xfrm>
            <a:off x="5115125" y="4311475"/>
            <a:ext cx="4029000" cy="83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With Title">
  <p:cSld name="Page With Title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81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907" name="Google Shape;907;p181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 with Images 1/4">
  <p:cSld name="Service with Images 1/4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9"/>
          <p:cNvSpPr>
            <a:spLocks noGrp="1"/>
          </p:cNvSpPr>
          <p:nvPr>
            <p:ph type="pic" idx="2"/>
          </p:nvPr>
        </p:nvSpPr>
        <p:spPr>
          <a:xfrm>
            <a:off x="0" y="0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viñetas 1">
  <p:cSld name="TITLE_AND_BODY_12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Google Shape;909;p182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82"/>
          <p:cNvSpPr txBox="1">
            <a:spLocks noGrp="1"/>
          </p:cNvSpPr>
          <p:nvPr>
            <p:ph type="body" idx="1"/>
          </p:nvPr>
        </p:nvSpPr>
        <p:spPr>
          <a:xfrm>
            <a:off x="452438" y="889861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11" name="Google Shape;911;p182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marL="914400" lvl="1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912" name="Google Shape;912;p18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>
  <p:cSld name="Imagen con título"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Google Shape;914;p183" descr="Imagen 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612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Google Shape;915;p183" descr="FIGUR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970" y="300608"/>
            <a:ext cx="1502785" cy="27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84"/>
          <p:cNvSpPr txBox="1">
            <a:spLocks noGrp="1"/>
          </p:cNvSpPr>
          <p:nvPr>
            <p:ph type="title"/>
          </p:nvPr>
        </p:nvSpPr>
        <p:spPr>
          <a:xfrm>
            <a:off x="452438" y="404813"/>
            <a:ext cx="8239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18" name="Google Shape;918;p184"/>
          <p:cNvSpPr txBox="1">
            <a:spLocks noGrp="1"/>
          </p:cNvSpPr>
          <p:nvPr>
            <p:ph type="body" idx="1"/>
          </p:nvPr>
        </p:nvSpPr>
        <p:spPr>
          <a:xfrm>
            <a:off x="452438" y="889860"/>
            <a:ext cx="8239200" cy="3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25" tIns="17125" rIns="17125" bIns="171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Char char="•"/>
              <a:defRPr sz="2100" b="1"/>
            </a:lvl2pPr>
            <a:lvl3pPr marL="1371600" lvl="2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Char char="•"/>
              <a:defRPr sz="2100" b="1"/>
            </a:lvl3pPr>
            <a:lvl4pPr marL="1828800" lvl="3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Char char="•"/>
              <a:defRPr sz="2100" b="1"/>
            </a:lvl4pPr>
            <a:lvl5pPr marL="2286000" lvl="4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Char char="•"/>
              <a:defRPr sz="2100" b="1"/>
            </a:lvl5pPr>
            <a:lvl6pPr marL="2743200" lvl="5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9" name="Google Shape;919;p184"/>
          <p:cNvSpPr txBox="1">
            <a:spLocks noGrp="1"/>
          </p:cNvSpPr>
          <p:nvPr>
            <p:ph type="body" idx="2"/>
          </p:nvPr>
        </p:nvSpPr>
        <p:spPr>
          <a:xfrm>
            <a:off x="452438" y="1593189"/>
            <a:ext cx="8239200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0" name="Google Shape;920;p184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86"/>
          <p:cNvPicPr preferRelativeResize="0"/>
          <p:nvPr/>
        </p:nvPicPr>
        <p:blipFill rotWithShape="1">
          <a:blip r:embed="rId2">
            <a:alphaModFix/>
          </a:blip>
          <a:srcRect b="4616"/>
          <a:stretch/>
        </p:blipFill>
        <p:spPr>
          <a:xfrm>
            <a:off x="5496637" y="0"/>
            <a:ext cx="3647366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186" descr="ESTUDIOS.png"/>
          <p:cNvPicPr preferRelativeResize="0"/>
          <p:nvPr/>
        </p:nvPicPr>
        <p:blipFill rotWithShape="1">
          <a:blip r:embed="rId3">
            <a:alphaModFix/>
          </a:blip>
          <a:srcRect r="39889"/>
          <a:stretch/>
        </p:blipFill>
        <p:spPr>
          <a:xfrm>
            <a:off x="0" y="0"/>
            <a:ext cx="5496638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9" name="Google Shape;929;p186"/>
          <p:cNvCxnSpPr/>
          <p:nvPr/>
        </p:nvCxnSpPr>
        <p:spPr>
          <a:xfrm>
            <a:off x="1780443" y="4897756"/>
            <a:ext cx="29769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30" name="Google Shape;930;p186"/>
          <p:cNvSpPr/>
          <p:nvPr/>
        </p:nvSpPr>
        <p:spPr>
          <a:xfrm>
            <a:off x="4950262" y="4631748"/>
            <a:ext cx="284400" cy="27030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1" name="Google Shape;931;p186" descr="Imagen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085" y="4443374"/>
            <a:ext cx="1180282" cy="51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186" descr="FIGURA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619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>
  <p:cSld name="Comparación"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187"/>
          <p:cNvSpPr/>
          <p:nvPr/>
        </p:nvSpPr>
        <p:spPr>
          <a:xfrm>
            <a:off x="-1" y="-1"/>
            <a:ext cx="2291400" cy="51435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5" name="Google Shape;935;p187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79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187" descr="Imagen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>
  <p:cSld name="Imagen con título"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Google Shape;938;p188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548" y="2244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Google Shape;939;p188" descr="Imagen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 2">
  <p:cSld name="Imagen con título_2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1" name="Google Shape;941;p189"/>
          <p:cNvGrpSpPr/>
          <p:nvPr/>
        </p:nvGrpSpPr>
        <p:grpSpPr>
          <a:xfrm rot="-1023894">
            <a:off x="-1178656" y="1301152"/>
            <a:ext cx="7723676" cy="3903247"/>
            <a:chOff x="-579606" y="1852101"/>
            <a:chExt cx="8066010" cy="3642680"/>
          </a:xfrm>
        </p:grpSpPr>
        <p:sp>
          <p:nvSpPr>
            <p:cNvPr id="942" name="Google Shape;942;p189"/>
            <p:cNvSpPr/>
            <p:nvPr/>
          </p:nvSpPr>
          <p:spPr>
            <a:xfrm>
              <a:off x="561202" y="1968076"/>
              <a:ext cx="3002700" cy="3002700"/>
            </a:xfrm>
            <a:prstGeom prst="ellipse">
              <a:avLst/>
            </a:prstGeom>
            <a:noFill/>
            <a:ln w="25400" cap="flat" cmpd="sng">
              <a:solidFill>
                <a:srgbClr val="5EBEE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89"/>
            <p:cNvSpPr/>
            <p:nvPr/>
          </p:nvSpPr>
          <p:spPr>
            <a:xfrm>
              <a:off x="-579606" y="1852101"/>
              <a:ext cx="8066010" cy="3642680"/>
            </a:xfrm>
            <a:custGeom>
              <a:avLst/>
              <a:gdLst/>
              <a:ahLst/>
              <a:cxnLst/>
              <a:rect l="l" t="t" r="r" b="b"/>
              <a:pathLst>
                <a:path w="8066010" h="3642680" extrusionOk="0">
                  <a:moveTo>
                    <a:pt x="0" y="3642680"/>
                  </a:moveTo>
                  <a:cubicBezTo>
                    <a:pt x="1046691" y="3596387"/>
                    <a:pt x="2362046" y="3608103"/>
                    <a:pt x="3454246" y="2890553"/>
                  </a:cubicBezTo>
                  <a:cubicBezTo>
                    <a:pt x="4140046" y="2411128"/>
                    <a:pt x="4805885" y="1893245"/>
                    <a:pt x="5186811" y="1547854"/>
                  </a:cubicBezTo>
                  <a:cubicBezTo>
                    <a:pt x="6363902" y="660932"/>
                    <a:pt x="5691633" y="-250607"/>
                    <a:pt x="4957709" y="63191"/>
                  </a:cubicBezTo>
                  <a:cubicBezTo>
                    <a:pt x="4321797" y="361226"/>
                    <a:pt x="4467357" y="1610823"/>
                    <a:pt x="6229187" y="1139794"/>
                  </a:cubicBezTo>
                  <a:cubicBezTo>
                    <a:pt x="7145930" y="909094"/>
                    <a:pt x="7610223" y="754715"/>
                    <a:pt x="8066010" y="609006"/>
                  </a:cubicBezTo>
                </a:path>
              </a:pathLst>
            </a:custGeom>
            <a:noFill/>
            <a:ln w="25400" cap="flat" cmpd="sng">
              <a:solidFill>
                <a:srgbClr val="5EBEE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44" name="Google Shape;944;p189"/>
          <p:cNvSpPr/>
          <p:nvPr/>
        </p:nvSpPr>
        <p:spPr>
          <a:xfrm>
            <a:off x="2776725" y="845800"/>
            <a:ext cx="3917700" cy="228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45" name="Google Shape;945;p189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54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189" descr="Imagen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89"/>
          <p:cNvSpPr/>
          <p:nvPr/>
        </p:nvSpPr>
        <p:spPr>
          <a:xfrm rot="3770412">
            <a:off x="3070175" y="2167240"/>
            <a:ext cx="803820" cy="1323178"/>
          </a:xfrm>
          <a:custGeom>
            <a:avLst/>
            <a:gdLst/>
            <a:ahLst/>
            <a:cxnLst/>
            <a:rect l="l" t="t" r="r" b="b"/>
            <a:pathLst>
              <a:path w="2487611" h="4094887" extrusionOk="0">
                <a:moveTo>
                  <a:pt x="1355591" y="3168890"/>
                </a:moveTo>
                <a:cubicBezTo>
                  <a:pt x="1473595" y="3210993"/>
                  <a:pt x="1581876" y="3305191"/>
                  <a:pt x="1668701" y="3469474"/>
                </a:cubicBezTo>
                <a:cubicBezTo>
                  <a:pt x="1695925" y="3526851"/>
                  <a:pt x="1780322" y="3714906"/>
                  <a:pt x="1698103" y="3813117"/>
                </a:cubicBezTo>
                <a:cubicBezTo>
                  <a:pt x="1602299" y="3649464"/>
                  <a:pt x="1614173" y="3625906"/>
                  <a:pt x="1503571" y="3595625"/>
                </a:cubicBezTo>
                <a:cubicBezTo>
                  <a:pt x="1496942" y="3685463"/>
                  <a:pt x="1467966" y="3774165"/>
                  <a:pt x="1461585" y="3809366"/>
                </a:cubicBezTo>
                <a:cubicBezTo>
                  <a:pt x="1385470" y="3978592"/>
                  <a:pt x="1404096" y="3968132"/>
                  <a:pt x="1244671" y="4094887"/>
                </a:cubicBezTo>
                <a:cubicBezTo>
                  <a:pt x="1246206" y="3880802"/>
                  <a:pt x="1159532" y="3834965"/>
                  <a:pt x="1079392" y="3789128"/>
                </a:cubicBezTo>
                <a:cubicBezTo>
                  <a:pt x="1026853" y="3769315"/>
                  <a:pt x="996695" y="3717697"/>
                  <a:pt x="987763" y="3656930"/>
                </a:cubicBezTo>
                <a:cubicBezTo>
                  <a:pt x="943900" y="3685346"/>
                  <a:pt x="898437" y="3695225"/>
                  <a:pt x="854400" y="3723652"/>
                </a:cubicBezTo>
                <a:cubicBezTo>
                  <a:pt x="854400" y="3658863"/>
                  <a:pt x="789060" y="3535267"/>
                  <a:pt x="869102" y="3400237"/>
                </a:cubicBezTo>
                <a:cubicBezTo>
                  <a:pt x="905823" y="3342803"/>
                  <a:pt x="973047" y="3258718"/>
                  <a:pt x="1052587" y="3202692"/>
                </a:cubicBezTo>
                <a:lnTo>
                  <a:pt x="1019981" y="3246715"/>
                </a:lnTo>
                <a:cubicBezTo>
                  <a:pt x="977187" y="3318910"/>
                  <a:pt x="1012121" y="3384991"/>
                  <a:pt x="1012121" y="3419632"/>
                </a:cubicBezTo>
                <a:cubicBezTo>
                  <a:pt x="1035665" y="3404433"/>
                  <a:pt x="1059972" y="3399151"/>
                  <a:pt x="1083424" y="3383959"/>
                </a:cubicBezTo>
                <a:cubicBezTo>
                  <a:pt x="1088200" y="3416448"/>
                  <a:pt x="1104325" y="3444046"/>
                  <a:pt x="1132416" y="3454639"/>
                </a:cubicBezTo>
                <a:cubicBezTo>
                  <a:pt x="1175263" y="3479146"/>
                  <a:pt x="1221604" y="3503653"/>
                  <a:pt x="1220783" y="3618116"/>
                </a:cubicBezTo>
                <a:cubicBezTo>
                  <a:pt x="1306022" y="3550346"/>
                  <a:pt x="1296063" y="3555938"/>
                  <a:pt x="1336759" y="3465459"/>
                </a:cubicBezTo>
                <a:cubicBezTo>
                  <a:pt x="1340170" y="3446638"/>
                  <a:pt x="1355662" y="3399214"/>
                  <a:pt x="1359207" y="3351180"/>
                </a:cubicBezTo>
                <a:cubicBezTo>
                  <a:pt x="1418341" y="3367371"/>
                  <a:pt x="1411993" y="3379966"/>
                  <a:pt x="1463216" y="3467464"/>
                </a:cubicBezTo>
                <a:cubicBezTo>
                  <a:pt x="1507175" y="3414955"/>
                  <a:pt x="1462051" y="3314410"/>
                  <a:pt x="1447496" y="3283732"/>
                </a:cubicBezTo>
                <a:cubicBezTo>
                  <a:pt x="1420721" y="3233074"/>
                  <a:pt x="1390133" y="3194880"/>
                  <a:pt x="1355591" y="3168890"/>
                </a:cubicBezTo>
                <a:close/>
                <a:moveTo>
                  <a:pt x="803026" y="2861325"/>
                </a:moveTo>
                <a:lnTo>
                  <a:pt x="1689473" y="2861325"/>
                </a:lnTo>
                <a:lnTo>
                  <a:pt x="1482985" y="3141373"/>
                </a:lnTo>
                <a:lnTo>
                  <a:pt x="1009514" y="3141373"/>
                </a:lnTo>
                <a:lnTo>
                  <a:pt x="803026" y="2861325"/>
                </a:lnTo>
                <a:close/>
                <a:moveTo>
                  <a:pt x="1246249" y="1561260"/>
                </a:moveTo>
                <a:cubicBezTo>
                  <a:pt x="1301626" y="1561260"/>
                  <a:pt x="1346518" y="1606152"/>
                  <a:pt x="1346518" y="1661529"/>
                </a:cubicBezTo>
                <a:cubicBezTo>
                  <a:pt x="1346518" y="1716906"/>
                  <a:pt x="1301626" y="1761798"/>
                  <a:pt x="1246249" y="1761798"/>
                </a:cubicBezTo>
                <a:cubicBezTo>
                  <a:pt x="1190872" y="1761798"/>
                  <a:pt x="1145980" y="1716906"/>
                  <a:pt x="1145980" y="1661529"/>
                </a:cubicBezTo>
                <a:cubicBezTo>
                  <a:pt x="1145980" y="1606152"/>
                  <a:pt x="1190872" y="1561260"/>
                  <a:pt x="1246249" y="1561260"/>
                </a:cubicBezTo>
                <a:close/>
                <a:moveTo>
                  <a:pt x="1246249" y="1491754"/>
                </a:moveTo>
                <a:cubicBezTo>
                  <a:pt x="1152485" y="1491754"/>
                  <a:pt x="1076474" y="1567765"/>
                  <a:pt x="1076474" y="1661529"/>
                </a:cubicBezTo>
                <a:cubicBezTo>
                  <a:pt x="1076474" y="1755293"/>
                  <a:pt x="1152485" y="1831304"/>
                  <a:pt x="1246249" y="1831304"/>
                </a:cubicBezTo>
                <a:cubicBezTo>
                  <a:pt x="1340013" y="1831304"/>
                  <a:pt x="1416024" y="1755293"/>
                  <a:pt x="1416024" y="1661529"/>
                </a:cubicBezTo>
                <a:cubicBezTo>
                  <a:pt x="1416024" y="1567765"/>
                  <a:pt x="1340013" y="1491754"/>
                  <a:pt x="1246249" y="1491754"/>
                </a:cubicBezTo>
                <a:close/>
                <a:moveTo>
                  <a:pt x="1246249" y="738384"/>
                </a:moveTo>
                <a:cubicBezTo>
                  <a:pt x="1357003" y="738384"/>
                  <a:pt x="1446787" y="828168"/>
                  <a:pt x="1446787" y="938922"/>
                </a:cubicBezTo>
                <a:cubicBezTo>
                  <a:pt x="1446787" y="1049676"/>
                  <a:pt x="1357003" y="1139460"/>
                  <a:pt x="1246249" y="1139460"/>
                </a:cubicBezTo>
                <a:cubicBezTo>
                  <a:pt x="1135495" y="1139460"/>
                  <a:pt x="1045711" y="1049676"/>
                  <a:pt x="1045711" y="938922"/>
                </a:cubicBezTo>
                <a:cubicBezTo>
                  <a:pt x="1045711" y="828168"/>
                  <a:pt x="1135495" y="738384"/>
                  <a:pt x="1246249" y="738384"/>
                </a:cubicBezTo>
                <a:close/>
                <a:moveTo>
                  <a:pt x="1246249" y="599372"/>
                </a:moveTo>
                <a:cubicBezTo>
                  <a:pt x="1058721" y="599372"/>
                  <a:pt x="906699" y="751394"/>
                  <a:pt x="906699" y="938922"/>
                </a:cubicBezTo>
                <a:cubicBezTo>
                  <a:pt x="906699" y="1126450"/>
                  <a:pt x="1058721" y="1278472"/>
                  <a:pt x="1246249" y="1278472"/>
                </a:cubicBezTo>
                <a:cubicBezTo>
                  <a:pt x="1433777" y="1278472"/>
                  <a:pt x="1585799" y="1126450"/>
                  <a:pt x="1585799" y="938922"/>
                </a:cubicBezTo>
                <a:cubicBezTo>
                  <a:pt x="1585799" y="751394"/>
                  <a:pt x="1433777" y="599372"/>
                  <a:pt x="1246249" y="599372"/>
                </a:cubicBezTo>
                <a:close/>
                <a:moveTo>
                  <a:pt x="1235050" y="0"/>
                </a:moveTo>
                <a:lnTo>
                  <a:pt x="1229544" y="1036"/>
                </a:lnTo>
                <a:cubicBezTo>
                  <a:pt x="1489347" y="133873"/>
                  <a:pt x="1749649" y="461397"/>
                  <a:pt x="1891856" y="690361"/>
                </a:cubicBezTo>
                <a:cubicBezTo>
                  <a:pt x="2013592" y="919326"/>
                  <a:pt x="2102003" y="1246061"/>
                  <a:pt x="2096831" y="1529628"/>
                </a:cubicBezTo>
                <a:cubicBezTo>
                  <a:pt x="2096831" y="1659128"/>
                  <a:pt x="2058845" y="1842372"/>
                  <a:pt x="2003408" y="2031213"/>
                </a:cubicBezTo>
                <a:lnTo>
                  <a:pt x="2224895" y="2166573"/>
                </a:lnTo>
                <a:lnTo>
                  <a:pt x="2487611" y="2896728"/>
                </a:lnTo>
                <a:lnTo>
                  <a:pt x="1777602" y="2632742"/>
                </a:lnTo>
                <a:cubicBezTo>
                  <a:pt x="1749049" y="2692676"/>
                  <a:pt x="1721557" y="2743254"/>
                  <a:pt x="1697050" y="2780722"/>
                </a:cubicBezTo>
                <a:lnTo>
                  <a:pt x="789847" y="2780722"/>
                </a:lnTo>
                <a:cubicBezTo>
                  <a:pt x="765372" y="2743301"/>
                  <a:pt x="737918" y="2692803"/>
                  <a:pt x="709405" y="2632967"/>
                </a:cubicBezTo>
                <a:lnTo>
                  <a:pt x="0" y="2896728"/>
                </a:lnTo>
                <a:lnTo>
                  <a:pt x="262716" y="2166573"/>
                </a:lnTo>
                <a:lnTo>
                  <a:pt x="483603" y="2031579"/>
                </a:lnTo>
                <a:cubicBezTo>
                  <a:pt x="428102" y="1842611"/>
                  <a:pt x="390066" y="1659212"/>
                  <a:pt x="390066" y="1529628"/>
                </a:cubicBezTo>
                <a:cubicBezTo>
                  <a:pt x="384894" y="1246061"/>
                  <a:pt x="473305" y="919326"/>
                  <a:pt x="595041" y="690361"/>
                </a:cubicBezTo>
                <a:cubicBezTo>
                  <a:pt x="737248" y="461397"/>
                  <a:pt x="957359" y="97388"/>
                  <a:pt x="1235050" y="0"/>
                </a:cubicBezTo>
                <a:close/>
              </a:path>
            </a:pathLst>
          </a:custGeom>
          <a:solidFill>
            <a:srgbClr val="5EBEE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_1"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9" name="Google Shape;949;p190"/>
          <p:cNvPicPr preferRelativeResize="0"/>
          <p:nvPr/>
        </p:nvPicPr>
        <p:blipFill rotWithShape="1">
          <a:blip r:embed="rId2">
            <a:alphaModFix/>
          </a:blip>
          <a:srcRect b="4616"/>
          <a:stretch/>
        </p:blipFill>
        <p:spPr>
          <a:xfrm>
            <a:off x="5496637" y="0"/>
            <a:ext cx="3647361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90" descr="ESTUDIOS.png"/>
          <p:cNvPicPr preferRelativeResize="0"/>
          <p:nvPr/>
        </p:nvPicPr>
        <p:blipFill rotWithShape="1">
          <a:blip r:embed="rId3">
            <a:alphaModFix/>
          </a:blip>
          <a:srcRect r="39889"/>
          <a:stretch/>
        </p:blipFill>
        <p:spPr>
          <a:xfrm>
            <a:off x="0" y="0"/>
            <a:ext cx="5496634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1" name="Google Shape;951;p190"/>
          <p:cNvCxnSpPr/>
          <p:nvPr/>
        </p:nvCxnSpPr>
        <p:spPr>
          <a:xfrm>
            <a:off x="1780443" y="4897756"/>
            <a:ext cx="29769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52" name="Google Shape;952;p190"/>
          <p:cNvSpPr/>
          <p:nvPr/>
        </p:nvSpPr>
        <p:spPr>
          <a:xfrm>
            <a:off x="4950262" y="4631748"/>
            <a:ext cx="284400" cy="270300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Google Shape;953;p190" descr="Imagen 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085" y="4443374"/>
            <a:ext cx="1180282" cy="51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Google Shape;954;p190" descr="FIGURA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8619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191"/>
          <p:cNvSpPr/>
          <p:nvPr/>
        </p:nvSpPr>
        <p:spPr>
          <a:xfrm>
            <a:off x="1" y="0"/>
            <a:ext cx="9144000" cy="5143500"/>
          </a:xfrm>
          <a:prstGeom prst="rect">
            <a:avLst/>
          </a:prstGeom>
          <a:solidFill>
            <a:srgbClr val="3B3838"/>
          </a:solidFill>
          <a:ln w="12700" cap="flat" cmpd="sng">
            <a:solidFill>
              <a:srgbClr val="32538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7" name="Google Shape;957;p191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54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91" descr="Imagen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8548" y="4815509"/>
            <a:ext cx="467484" cy="20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92"/>
          <p:cNvSpPr/>
          <p:nvPr/>
        </p:nvSpPr>
        <p:spPr>
          <a:xfrm>
            <a:off x="-137161" y="-1"/>
            <a:ext cx="9281400" cy="51435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1" name="Google Shape;961;p192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004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192"/>
          <p:cNvSpPr/>
          <p:nvPr/>
        </p:nvSpPr>
        <p:spPr>
          <a:xfrm>
            <a:off x="-4176937" y="-275813"/>
            <a:ext cx="5766000" cy="5695200"/>
          </a:xfrm>
          <a:prstGeom prst="ellipse">
            <a:avLst/>
          </a:prstGeom>
          <a:solidFill>
            <a:srgbClr val="53535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A32E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3" name="Google Shape;963;p192" descr="Imagen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78548" y="4815509"/>
            <a:ext cx="467484" cy="20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 with Images 2/4">
  <p:cSld name="Service with Images 2/4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2281428" y="0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s objetos">
  <p:cSld name="1_Dos objetos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" name="Google Shape;965;p193" descr="Imagen 4"/>
          <p:cNvPicPr preferRelativeResize="0"/>
          <p:nvPr/>
        </p:nvPicPr>
        <p:blipFill rotWithShape="1">
          <a:blip r:embed="rId2">
            <a:alphaModFix/>
          </a:blip>
          <a:srcRect l="31089" t="3700" r="27467" b="1656"/>
          <a:stretch/>
        </p:blipFill>
        <p:spPr>
          <a:xfrm>
            <a:off x="0" y="0"/>
            <a:ext cx="412625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93"/>
          <p:cNvSpPr/>
          <p:nvPr/>
        </p:nvSpPr>
        <p:spPr>
          <a:xfrm>
            <a:off x="2205182" y="3270798"/>
            <a:ext cx="2895300" cy="2432400"/>
          </a:xfrm>
          <a:prstGeom prst="triangle">
            <a:avLst>
              <a:gd name="adj" fmla="val 50000"/>
            </a:avLst>
          </a:prstGeom>
          <a:solidFill>
            <a:srgbClr val="025DFD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7" name="Google Shape;967;p193" descr="FIGUR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8049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193" descr="Imagen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p194" descr="Imagen 4"/>
          <p:cNvPicPr preferRelativeResize="0"/>
          <p:nvPr/>
        </p:nvPicPr>
        <p:blipFill rotWithShape="1">
          <a:blip r:embed="rId2">
            <a:alphaModFix/>
          </a:blip>
          <a:srcRect l="31089" t="3700" r="27467" b="1656"/>
          <a:stretch/>
        </p:blipFill>
        <p:spPr>
          <a:xfrm>
            <a:off x="0" y="0"/>
            <a:ext cx="412625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94"/>
          <p:cNvSpPr/>
          <p:nvPr/>
        </p:nvSpPr>
        <p:spPr>
          <a:xfrm>
            <a:off x="2205182" y="3270798"/>
            <a:ext cx="2895300" cy="2432400"/>
          </a:xfrm>
          <a:prstGeom prst="triangle">
            <a:avLst>
              <a:gd name="adj" fmla="val 50000"/>
            </a:avLst>
          </a:prstGeom>
          <a:solidFill>
            <a:srgbClr val="3F3F3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2" name="Google Shape;972;p194" descr="FIGUR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8049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194" descr="Imagen 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 1">
  <p:cSld name="Comparación_1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95"/>
          <p:cNvSpPr/>
          <p:nvPr/>
        </p:nvSpPr>
        <p:spPr>
          <a:xfrm>
            <a:off x="-1" y="-1"/>
            <a:ext cx="2291400" cy="51435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6" name="Google Shape;976;p195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79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195" descr="Imagen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Google Shape;979;p196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54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196" descr="Imagen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tx">
  <p:cSld name="TITLE_AND_BODY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97"/>
          <p:cNvSpPr/>
          <p:nvPr/>
        </p:nvSpPr>
        <p:spPr>
          <a:xfrm>
            <a:off x="-1" y="-1"/>
            <a:ext cx="9253200" cy="52512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3" name="Google Shape;983;p197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27473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197" descr="Imagen 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6148" y="4815509"/>
            <a:ext cx="467484" cy="20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198" descr="Imagen 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 1">
  <p:cSld name="Imagen con título_1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988;p199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6548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199" descr="Imagen 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2637" y="4748420"/>
            <a:ext cx="519587" cy="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200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3B3838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200"/>
          <p:cNvSpPr/>
          <p:nvPr/>
        </p:nvSpPr>
        <p:spPr>
          <a:xfrm>
            <a:off x="-4176937" y="-275814"/>
            <a:ext cx="5766000" cy="5695200"/>
          </a:xfrm>
          <a:prstGeom prst="ellipse">
            <a:avLst/>
          </a:prstGeom>
          <a:solidFill>
            <a:srgbClr val="53535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A32E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3" name="Google Shape;993;p200" descr="FIGURAS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94706" y="529208"/>
            <a:ext cx="1502785" cy="27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2431" y="1901008"/>
            <a:ext cx="2361011" cy="13414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gocios (Azul)">
  <p:cSld name="Title and body_1_2_1"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201"/>
          <p:cNvSpPr txBox="1"/>
          <p:nvPr/>
        </p:nvSpPr>
        <p:spPr>
          <a:xfrm>
            <a:off x="0" y="0"/>
            <a:ext cx="9144000" cy="741600"/>
          </a:xfrm>
          <a:prstGeom prst="rect">
            <a:avLst/>
          </a:prstGeom>
          <a:solidFill>
            <a:srgbClr val="ECF0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97" name="Google Shape;997;p201"/>
          <p:cNvSpPr/>
          <p:nvPr/>
        </p:nvSpPr>
        <p:spPr>
          <a:xfrm>
            <a:off x="6390300" y="-2875"/>
            <a:ext cx="2753700" cy="744600"/>
          </a:xfrm>
          <a:prstGeom prst="rect">
            <a:avLst/>
          </a:prstGeom>
          <a:solidFill>
            <a:srgbClr val="D0E0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201"/>
          <p:cNvSpPr txBox="1">
            <a:spLocks noGrp="1"/>
          </p:cNvSpPr>
          <p:nvPr>
            <p:ph type="body" idx="1"/>
          </p:nvPr>
        </p:nvSpPr>
        <p:spPr>
          <a:xfrm>
            <a:off x="125" y="0"/>
            <a:ext cx="7553700" cy="7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457200" marR="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Arial"/>
              <a:buNone/>
              <a:defRPr sz="2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99" name="Google Shape;999;p201"/>
          <p:cNvSpPr/>
          <p:nvPr/>
        </p:nvSpPr>
        <p:spPr>
          <a:xfrm>
            <a:off x="0" y="4881138"/>
            <a:ext cx="9144000" cy="27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0" name="Google Shape;1000;p201"/>
          <p:cNvSpPr/>
          <p:nvPr/>
        </p:nvSpPr>
        <p:spPr>
          <a:xfrm>
            <a:off x="5206240" y="5085791"/>
            <a:ext cx="905700" cy="54900"/>
          </a:xfrm>
          <a:prstGeom prst="rect">
            <a:avLst/>
          </a:prstGeom>
          <a:solidFill>
            <a:srgbClr val="009F4E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1" name="Google Shape;1001;p201"/>
          <p:cNvSpPr/>
          <p:nvPr/>
        </p:nvSpPr>
        <p:spPr>
          <a:xfrm>
            <a:off x="5206240" y="4896300"/>
            <a:ext cx="905700" cy="168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 sz="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Resultados Bci</a:t>
            </a:r>
            <a:endParaRPr sz="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2" name="Google Shape;1002;p201"/>
          <p:cNvSpPr txBox="1">
            <a:spLocks noGrp="1"/>
          </p:cNvSpPr>
          <p:nvPr>
            <p:ph type="body" idx="2"/>
          </p:nvPr>
        </p:nvSpPr>
        <p:spPr>
          <a:xfrm>
            <a:off x="91975" y="1153125"/>
            <a:ext cx="8520600" cy="31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3" name="Google Shape;1003;p201"/>
          <p:cNvSpPr/>
          <p:nvPr/>
        </p:nvSpPr>
        <p:spPr>
          <a:xfrm>
            <a:off x="125" y="741625"/>
            <a:ext cx="9144000" cy="549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4" name="Google Shape;1004;p201"/>
          <p:cNvSpPr/>
          <p:nvPr/>
        </p:nvSpPr>
        <p:spPr>
          <a:xfrm>
            <a:off x="6134622" y="5085791"/>
            <a:ext cx="905700" cy="54900"/>
          </a:xfrm>
          <a:prstGeom prst="rect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05" name="Google Shape;1005;p201"/>
          <p:cNvSpPr/>
          <p:nvPr/>
        </p:nvSpPr>
        <p:spPr>
          <a:xfrm>
            <a:off x="6134622" y="4896300"/>
            <a:ext cx="905700" cy="1689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 sz="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Competencia</a:t>
            </a:r>
            <a:endParaRPr sz="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6" name="Google Shape;1006;p201"/>
          <p:cNvSpPr/>
          <p:nvPr/>
        </p:nvSpPr>
        <p:spPr>
          <a:xfrm>
            <a:off x="7056136" y="5085791"/>
            <a:ext cx="905700" cy="549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7" name="Google Shape;1007;p201"/>
          <p:cNvSpPr/>
          <p:nvPr/>
        </p:nvSpPr>
        <p:spPr>
          <a:xfrm>
            <a:off x="7056136" y="4896300"/>
            <a:ext cx="905700" cy="168900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 sz="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Negocios</a:t>
            </a:r>
            <a:endParaRPr sz="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8" name="Google Shape;1008;p201"/>
          <p:cNvSpPr/>
          <p:nvPr/>
        </p:nvSpPr>
        <p:spPr>
          <a:xfrm>
            <a:off x="7977650" y="5085791"/>
            <a:ext cx="905700" cy="54900"/>
          </a:xfrm>
          <a:prstGeom prst="rect">
            <a:avLst/>
          </a:prstGeom>
          <a:solidFill>
            <a:srgbClr val="FFC12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9" name="Google Shape;1009;p201"/>
          <p:cNvSpPr/>
          <p:nvPr/>
        </p:nvSpPr>
        <p:spPr>
          <a:xfrm>
            <a:off x="7977650" y="4896300"/>
            <a:ext cx="905700" cy="1689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" sz="7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Anexos</a:t>
            </a:r>
            <a:endParaRPr sz="7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0" name="Google Shape;1010;p201"/>
          <p:cNvPicPr preferRelativeResize="0"/>
          <p:nvPr/>
        </p:nvPicPr>
        <p:blipFill rotWithShape="1">
          <a:blip r:embed="rId2">
            <a:alphaModFix/>
          </a:blip>
          <a:srcRect r="58378"/>
          <a:stretch/>
        </p:blipFill>
        <p:spPr>
          <a:xfrm>
            <a:off x="8483750" y="41013"/>
            <a:ext cx="597200" cy="6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201"/>
          <p:cNvSpPr txBox="1">
            <a:spLocks noGrp="1"/>
          </p:cNvSpPr>
          <p:nvPr>
            <p:ph type="body" idx="3"/>
          </p:nvPr>
        </p:nvSpPr>
        <p:spPr>
          <a:xfrm>
            <a:off x="125" y="4896300"/>
            <a:ext cx="51834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marL="457200" marR="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12" name="Google Shape;1012;p201"/>
          <p:cNvSpPr txBox="1">
            <a:spLocks noGrp="1"/>
          </p:cNvSpPr>
          <p:nvPr>
            <p:ph type="sldNum" idx="12"/>
          </p:nvPr>
        </p:nvSpPr>
        <p:spPr>
          <a:xfrm>
            <a:off x="8844900" y="4896300"/>
            <a:ext cx="350100" cy="2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6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">
    <p:bg>
      <p:bgPr>
        <a:solidFill>
          <a:srgbClr val="FFFFFF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2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5" name="Google Shape;1015;p202"/>
          <p:cNvSpPr/>
          <p:nvPr/>
        </p:nvSpPr>
        <p:spPr>
          <a:xfrm>
            <a:off x="0" y="4906391"/>
            <a:ext cx="9144000" cy="23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16" name="Google Shape;1016;p202"/>
          <p:cNvSpPr txBox="1">
            <a:spLocks noGrp="1"/>
          </p:cNvSpPr>
          <p:nvPr>
            <p:ph type="sldNum" idx="12"/>
          </p:nvPr>
        </p:nvSpPr>
        <p:spPr>
          <a:xfrm>
            <a:off x="7076204" y="48633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017" name="Google Shape;1017;p202"/>
          <p:cNvSpPr txBox="1">
            <a:spLocks noGrp="1"/>
          </p:cNvSpPr>
          <p:nvPr>
            <p:ph type="title"/>
          </p:nvPr>
        </p:nvSpPr>
        <p:spPr>
          <a:xfrm>
            <a:off x="798938" y="87281"/>
            <a:ext cx="7305900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None/>
              <a:defRPr sz="2100" b="1">
                <a:solidFill>
                  <a:srgbClr val="66666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100"/>
              <a:buNone/>
              <a:defRPr b="1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pic>
        <p:nvPicPr>
          <p:cNvPr id="1018" name="Google Shape;1018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8168" y="222276"/>
            <a:ext cx="597935" cy="27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9" name="Google Shape;1019;p202"/>
          <p:cNvSpPr/>
          <p:nvPr/>
        </p:nvSpPr>
        <p:spPr>
          <a:xfrm>
            <a:off x="102019" y="4973531"/>
            <a:ext cx="114600" cy="108000"/>
          </a:xfrm>
          <a:prstGeom prst="rect">
            <a:avLst/>
          </a:prstGeom>
          <a:solidFill>
            <a:srgbClr val="EA433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202"/>
          <p:cNvSpPr/>
          <p:nvPr/>
        </p:nvSpPr>
        <p:spPr>
          <a:xfrm>
            <a:off x="243369" y="4973531"/>
            <a:ext cx="114600" cy="108000"/>
          </a:xfrm>
          <a:prstGeom prst="ellipse">
            <a:avLst/>
          </a:prstGeom>
          <a:solidFill>
            <a:srgbClr val="04954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202"/>
          <p:cNvSpPr/>
          <p:nvPr/>
        </p:nvSpPr>
        <p:spPr>
          <a:xfrm>
            <a:off x="384720" y="4973531"/>
            <a:ext cx="114600" cy="108000"/>
          </a:xfrm>
          <a:prstGeom prst="triangle">
            <a:avLst>
              <a:gd name="adj" fmla="val 50000"/>
            </a:avLst>
          </a:prstGeom>
          <a:solidFill>
            <a:srgbClr val="F9AB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202"/>
          <p:cNvSpPr/>
          <p:nvPr/>
        </p:nvSpPr>
        <p:spPr>
          <a:xfrm>
            <a:off x="526070" y="4973531"/>
            <a:ext cx="220200" cy="1080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202"/>
          <p:cNvSpPr txBox="1"/>
          <p:nvPr/>
        </p:nvSpPr>
        <p:spPr>
          <a:xfrm>
            <a:off x="848063" y="4926965"/>
            <a:ext cx="19293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" sz="900">
                <a:solidFill>
                  <a:srgbClr val="595959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Presupuesto 2023 | Banco Retail</a:t>
            </a:r>
            <a:endParaRPr sz="900" i="0" u="none" strike="noStrike" cap="none">
              <a:solidFill>
                <a:srgbClr val="595959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">
  <p:cSld name="Cover Pag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>
            <a:spLocks noGrp="1"/>
          </p:cNvSpPr>
          <p:nvPr>
            <p:ph type="pic" idx="2"/>
          </p:nvPr>
        </p:nvSpPr>
        <p:spPr>
          <a:xfrm>
            <a:off x="2552319" y="552069"/>
            <a:ext cx="4039500" cy="4039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 with Images 3/4">
  <p:cSld name="Service with Images 3/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 type="blank">
  <p:cSld name="BLANK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203"/>
          <p:cNvSpPr/>
          <p:nvPr/>
        </p:nvSpPr>
        <p:spPr>
          <a:xfrm>
            <a:off x="0" y="4906391"/>
            <a:ext cx="9144000" cy="2352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6" name="Google Shape;1026;p203"/>
          <p:cNvSpPr txBox="1">
            <a:spLocks noGrp="1"/>
          </p:cNvSpPr>
          <p:nvPr>
            <p:ph type="sldNum" idx="12"/>
          </p:nvPr>
        </p:nvSpPr>
        <p:spPr>
          <a:xfrm>
            <a:off x="7076204" y="486336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89898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027" name="Google Shape;1027;p203"/>
          <p:cNvSpPr/>
          <p:nvPr/>
        </p:nvSpPr>
        <p:spPr>
          <a:xfrm>
            <a:off x="102019" y="4973531"/>
            <a:ext cx="114600" cy="108000"/>
          </a:xfrm>
          <a:prstGeom prst="rect">
            <a:avLst/>
          </a:prstGeom>
          <a:solidFill>
            <a:srgbClr val="EA4335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203"/>
          <p:cNvSpPr/>
          <p:nvPr/>
        </p:nvSpPr>
        <p:spPr>
          <a:xfrm>
            <a:off x="243369" y="4973531"/>
            <a:ext cx="114600" cy="108000"/>
          </a:xfrm>
          <a:prstGeom prst="ellipse">
            <a:avLst/>
          </a:prstGeom>
          <a:solidFill>
            <a:srgbClr val="04954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203"/>
          <p:cNvSpPr/>
          <p:nvPr/>
        </p:nvSpPr>
        <p:spPr>
          <a:xfrm>
            <a:off x="384720" y="4973531"/>
            <a:ext cx="114600" cy="108000"/>
          </a:xfrm>
          <a:prstGeom prst="triangle">
            <a:avLst>
              <a:gd name="adj" fmla="val 50000"/>
            </a:avLst>
          </a:prstGeom>
          <a:solidFill>
            <a:srgbClr val="F9AB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203"/>
          <p:cNvSpPr/>
          <p:nvPr/>
        </p:nvSpPr>
        <p:spPr>
          <a:xfrm>
            <a:off x="526070" y="4973531"/>
            <a:ext cx="220200" cy="108000"/>
          </a:xfrm>
          <a:prstGeom prst="rect">
            <a:avLst/>
          </a:prstGeom>
          <a:solidFill>
            <a:srgbClr val="0070C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203"/>
          <p:cNvSpPr txBox="1"/>
          <p:nvPr/>
        </p:nvSpPr>
        <p:spPr>
          <a:xfrm>
            <a:off x="848063" y="4926965"/>
            <a:ext cx="1929300" cy="2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" sz="900">
                <a:solidFill>
                  <a:srgbClr val="595959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Presupuesto 2023 | Banco Retail</a:t>
            </a:r>
            <a:endParaRPr sz="900" i="0" u="none" strike="noStrike" cap="none">
              <a:solidFill>
                <a:srgbClr val="595959"/>
              </a:solidFill>
              <a:latin typeface="Overpass Black"/>
              <a:ea typeface="Overpass Black"/>
              <a:cs typeface="Overpass Black"/>
              <a:sym typeface="Overpass Black"/>
            </a:endParaRPr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lt1"/>
            </a:gs>
            <a:gs pos="81000">
              <a:srgbClr val="EEEEEE"/>
            </a:gs>
            <a:gs pos="100000">
              <a:srgbClr val="D8D8D8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20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700"/>
              <a:buFont typeface="Calibri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20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6" name="Google Shape;1036;p20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37" name="Google Shape;1037;p20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/>
            </a:lvl1pPr>
            <a:lvl2pPr marL="0" lvl="1" indent="0" algn="r" rtl="0">
              <a:spcBef>
                <a:spcPts val="0"/>
              </a:spcBef>
              <a:buNone/>
              <a:defRPr sz="1100"/>
            </a:lvl2pPr>
            <a:lvl3pPr marL="0" lvl="2" indent="0" algn="r" rtl="0">
              <a:spcBef>
                <a:spcPts val="0"/>
              </a:spcBef>
              <a:buNone/>
              <a:defRPr sz="1100"/>
            </a:lvl3pPr>
            <a:lvl4pPr marL="0" lvl="3" indent="0" algn="r" rtl="0">
              <a:spcBef>
                <a:spcPts val="0"/>
              </a:spcBef>
              <a:buNone/>
              <a:defRPr sz="1100"/>
            </a:lvl4pPr>
            <a:lvl5pPr marL="0" lvl="4" indent="0" algn="r" rtl="0">
              <a:spcBef>
                <a:spcPts val="0"/>
              </a:spcBef>
              <a:buNone/>
              <a:defRPr sz="1100"/>
            </a:lvl5pPr>
            <a:lvl6pPr marL="0" lvl="5" indent="0" algn="r" rtl="0">
              <a:spcBef>
                <a:spcPts val="0"/>
              </a:spcBef>
              <a:buNone/>
              <a:defRPr sz="1100"/>
            </a:lvl6pPr>
            <a:lvl7pPr marL="0" lvl="6" indent="0" algn="r" rtl="0">
              <a:spcBef>
                <a:spcPts val="0"/>
              </a:spcBef>
              <a:buNone/>
              <a:defRPr sz="1100"/>
            </a:lvl7pPr>
            <a:lvl8pPr marL="0" lvl="7" indent="0" algn="r" rtl="0">
              <a:spcBef>
                <a:spcPts val="0"/>
              </a:spcBef>
              <a:buNone/>
              <a:defRPr sz="1100"/>
            </a:lvl8pPr>
            <a:lvl9pPr marL="0" lvl="8" indent="0" algn="r" rtl="0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subtítulo" type="title">
  <p:cSld name="TITLE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206"/>
          <p:cNvSpPr txBox="1">
            <a:spLocks noGrp="1"/>
          </p:cNvSpPr>
          <p:nvPr>
            <p:ph type="title"/>
          </p:nvPr>
        </p:nvSpPr>
        <p:spPr>
          <a:xfrm>
            <a:off x="1812726" y="863947"/>
            <a:ext cx="5518500" cy="17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"/>
              <a:buNone/>
              <a:defRPr sz="42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206"/>
          <p:cNvSpPr txBox="1">
            <a:spLocks noGrp="1"/>
          </p:cNvSpPr>
          <p:nvPr>
            <p:ph type="body" idx="1"/>
          </p:nvPr>
        </p:nvSpPr>
        <p:spPr>
          <a:xfrm>
            <a:off x="1812726" y="2658814"/>
            <a:ext cx="5518500" cy="5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●"/>
              <a:defRPr sz="2000" b="0"/>
            </a:lvl1pPr>
            <a:lvl2pPr marL="914400" lvl="1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○"/>
              <a:defRPr sz="2000" b="0"/>
            </a:lvl2pPr>
            <a:lvl3pPr marL="1371600" lvl="2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■"/>
              <a:defRPr sz="2000" b="0"/>
            </a:lvl3pPr>
            <a:lvl4pPr marL="1828800" lvl="3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●"/>
              <a:defRPr sz="2000" b="0"/>
            </a:lvl4pPr>
            <a:lvl5pPr marL="2286000" lvl="4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○"/>
              <a:defRPr sz="2000" b="0"/>
            </a:lvl5pPr>
            <a:lvl6pPr marL="2743200" lvl="5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6pPr>
            <a:lvl7pPr marL="3200400" lvl="6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●"/>
              <a:defRPr/>
            </a:lvl7pPr>
            <a:lvl8pPr marL="3657600" lvl="7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○"/>
              <a:defRPr/>
            </a:lvl8pPr>
            <a:lvl9pPr marL="4114800" lvl="8" indent="-273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Char char="■"/>
              <a:defRPr/>
            </a:lvl9pPr>
          </a:lstStyle>
          <a:p>
            <a:endParaRPr/>
          </a:p>
        </p:txBody>
      </p:sp>
      <p:sp>
        <p:nvSpPr>
          <p:cNvPr id="1041" name="Google Shape;1041;p206"/>
          <p:cNvSpPr txBox="1">
            <a:spLocks noGrp="1"/>
          </p:cNvSpPr>
          <p:nvPr>
            <p:ph type="sldNum" idx="12"/>
          </p:nvPr>
        </p:nvSpPr>
        <p:spPr>
          <a:xfrm>
            <a:off x="4482789" y="4902398"/>
            <a:ext cx="1749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Helvetica Neue Light"/>
              <a:buNone/>
              <a:defRPr sz="8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 b="0" i="0" u="none" strike="noStrike" cap="non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nnels para mostrar resultados (5 pisos) 3">
  <p:cSld name="MAIN_POINT_1_1_1"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20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044" name="Google Shape;1044;p2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24" y="0"/>
            <a:ext cx="912815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p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5" y="-18400"/>
            <a:ext cx="9128151" cy="518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Google Shape;1046;p2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5" y="1277045"/>
            <a:ext cx="9128151" cy="38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Google Shape;1047;p2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750" y="660275"/>
            <a:ext cx="7069548" cy="62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207"/>
          <p:cNvSpPr txBox="1">
            <a:spLocks noGrp="1"/>
          </p:cNvSpPr>
          <p:nvPr>
            <p:ph type="title"/>
          </p:nvPr>
        </p:nvSpPr>
        <p:spPr>
          <a:xfrm>
            <a:off x="715125" y="660275"/>
            <a:ext cx="7395900" cy="1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7373F"/>
              </a:buClr>
              <a:buSzPts val="3200"/>
              <a:buFont typeface="Overpass"/>
              <a:buNone/>
              <a:defRPr sz="3200" b="1">
                <a:solidFill>
                  <a:srgbClr val="37373F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49" name="Google Shape;1049;p20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61050" y="3326625"/>
            <a:ext cx="2208725" cy="39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_AND_BODY_4"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Google Shape;1051;p208" descr="Bci.pdf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5664" y="4587888"/>
            <a:ext cx="952424" cy="503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Google Shape;1052;p208"/>
          <p:cNvSpPr/>
          <p:nvPr/>
        </p:nvSpPr>
        <p:spPr>
          <a:xfrm>
            <a:off x="486325" y="207025"/>
            <a:ext cx="113400" cy="126600"/>
          </a:xfrm>
          <a:prstGeom prst="rect">
            <a:avLst/>
          </a:prstGeom>
          <a:solidFill>
            <a:srgbClr val="EA43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08"/>
          <p:cNvSpPr/>
          <p:nvPr/>
        </p:nvSpPr>
        <p:spPr>
          <a:xfrm>
            <a:off x="645026" y="207025"/>
            <a:ext cx="113400" cy="126600"/>
          </a:xfrm>
          <a:prstGeom prst="ellipse">
            <a:avLst/>
          </a:prstGeom>
          <a:solidFill>
            <a:srgbClr val="0495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208"/>
          <p:cNvSpPr/>
          <p:nvPr/>
        </p:nvSpPr>
        <p:spPr>
          <a:xfrm>
            <a:off x="788481" y="207793"/>
            <a:ext cx="113400" cy="125100"/>
          </a:xfrm>
          <a:prstGeom prst="triangle">
            <a:avLst>
              <a:gd name="adj" fmla="val 50000"/>
            </a:avLst>
          </a:prstGeom>
          <a:solidFill>
            <a:srgbClr val="F9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08"/>
          <p:cNvSpPr/>
          <p:nvPr/>
        </p:nvSpPr>
        <p:spPr>
          <a:xfrm>
            <a:off x="931937" y="207025"/>
            <a:ext cx="218700" cy="126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208"/>
          <p:cNvSpPr txBox="1">
            <a:spLocks noGrp="1"/>
          </p:cNvSpPr>
          <p:nvPr>
            <p:ph type="sldNum" idx="12"/>
          </p:nvPr>
        </p:nvSpPr>
        <p:spPr>
          <a:xfrm>
            <a:off x="8597925" y="47617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5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20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34600" rIns="34600" bIns="34600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pen Sans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20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34600" rIns="34600" bIns="34600" anchor="t" anchorCtr="0">
            <a:normAutofit/>
          </a:bodyPr>
          <a:lstStyle>
            <a:lvl1pPr marL="45720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  <a:defRPr/>
            </a:lvl1pPr>
            <a:lvl2pPr marL="914400" lvl="1" indent="-2603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2pPr>
            <a:lvl3pPr marL="1371600" lvl="2" indent="-2603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/>
            </a:lvl3pPr>
            <a:lvl4pPr marL="1828800" lvl="3" indent="-2603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4pPr>
            <a:lvl5pPr marL="2286000" lvl="4" indent="-2603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5pPr>
            <a:lvl6pPr marL="2743200" lvl="5" indent="-2603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■"/>
              <a:defRPr/>
            </a:lvl6pPr>
            <a:lvl7pPr marL="3200400" lvl="6" indent="-2603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●"/>
              <a:defRPr/>
            </a:lvl7pPr>
            <a:lvl8pPr marL="3657600" lvl="7" indent="-26035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500"/>
              <a:buChar char="○"/>
              <a:defRPr/>
            </a:lvl8pPr>
            <a:lvl9pPr marL="4114800" lvl="8" indent="-26035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500"/>
              <a:buChar char="■"/>
              <a:defRPr/>
            </a:lvl9pPr>
          </a:lstStyle>
          <a:p>
            <a:endParaRPr/>
          </a:p>
        </p:txBody>
      </p:sp>
      <p:sp>
        <p:nvSpPr>
          <p:cNvPr id="1060" name="Google Shape;1060;p20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34600" rIns="34600" bIns="34600" anchor="ctr" anchorCtr="0">
            <a:noAutofit/>
          </a:bodyPr>
          <a:lstStyle>
            <a:lvl1pPr marL="0" lvl="0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buClr>
                <a:srgbClr val="A4A5A4"/>
              </a:buClr>
              <a:buSzPts val="1100"/>
              <a:buFont typeface="Calibri"/>
              <a:buNone/>
              <a:defRPr sz="1100">
                <a:solidFill>
                  <a:srgbClr val="A4A5A4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63" name="Google Shape;1063;p210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64" name="Google Shape;1064;p2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secHead">
  <p:cSld name="SECTION_HEADER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Google Shape;1066;p2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8075" y="175876"/>
            <a:ext cx="533653" cy="2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Google Shape;1067;p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81719">
            <a:off x="7893549" y="2580177"/>
            <a:ext cx="772129" cy="77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Google Shape;1068;p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89550" y="724776"/>
            <a:ext cx="582350" cy="5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Google Shape;1069;p2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939805">
            <a:off x="2419537" y="242672"/>
            <a:ext cx="954388" cy="9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Google Shape;1070;p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901366">
            <a:off x="415654" y="2865060"/>
            <a:ext cx="1049441" cy="599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Google Shape;1071;p2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0276" y="175870"/>
            <a:ext cx="1037944" cy="262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ee 1">
  <p:cSld name="TITLE_AND_TWO_COLUMNS_2_1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Google Shape;1073;p2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400" y="120438"/>
            <a:ext cx="621000" cy="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9750" y="120451"/>
            <a:ext cx="533653" cy="2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2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76" y="4809770"/>
            <a:ext cx="1037944" cy="2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212"/>
          <p:cNvSpPr txBox="1">
            <a:spLocks noGrp="1"/>
          </p:cNvSpPr>
          <p:nvPr>
            <p:ph type="title"/>
          </p:nvPr>
        </p:nvSpPr>
        <p:spPr>
          <a:xfrm>
            <a:off x="113675" y="271450"/>
            <a:ext cx="6606900" cy="3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rvice with Images 3/4">
  <p:cSld name="1_Service with Images 3/4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>
            <a:spLocks noGrp="1"/>
          </p:cNvSpPr>
          <p:nvPr>
            <p:ph type="pic" idx="2"/>
          </p:nvPr>
        </p:nvSpPr>
        <p:spPr>
          <a:xfrm>
            <a:off x="6853428" y="0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2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79" name="Google Shape;1079;p2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>
  <p:cSld name="MAIN_POINT_1">
    <p:spTree>
      <p:nvGrpSpPr>
        <p:cNvPr id="1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Google Shape;1081;p2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4400" y="154138"/>
            <a:ext cx="621000" cy="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2100" y="120451"/>
            <a:ext cx="533653" cy="2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2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51" y="4794245"/>
            <a:ext cx="1037944" cy="2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214"/>
          <p:cNvSpPr txBox="1">
            <a:spLocks noGrp="1"/>
          </p:cNvSpPr>
          <p:nvPr>
            <p:ph type="title"/>
          </p:nvPr>
        </p:nvSpPr>
        <p:spPr>
          <a:xfrm>
            <a:off x="234400" y="306475"/>
            <a:ext cx="5810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ee 1 1">
  <p:cSld name="TITLE_AND_TWO_COLUMNS_2_1_1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Google Shape;1086;p2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7400" y="120438"/>
            <a:ext cx="621000" cy="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Google Shape;1087;p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09750" y="120451"/>
            <a:ext cx="533653" cy="2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2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76" y="4809770"/>
            <a:ext cx="1037944" cy="2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89" name="Google Shape;1089;p215"/>
          <p:cNvSpPr txBox="1">
            <a:spLocks noGrp="1"/>
          </p:cNvSpPr>
          <p:nvPr>
            <p:ph type="title"/>
          </p:nvPr>
        </p:nvSpPr>
        <p:spPr>
          <a:xfrm>
            <a:off x="113675" y="271450"/>
            <a:ext cx="6606900" cy="3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">
  <p:cSld name="About Us"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16"/>
          <p:cNvSpPr>
            <a:spLocks noGrp="1"/>
          </p:cNvSpPr>
          <p:nvPr>
            <p:ph type="pic" idx="2"/>
          </p:nvPr>
        </p:nvSpPr>
        <p:spPr>
          <a:xfrm>
            <a:off x="4942236" y="1046559"/>
            <a:ext cx="3555900" cy="3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25" rIns="81650" bIns="40825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 1">
  <p:cSld name="TITLE_AND_TWO_COLUMNS_2_2"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Google Shape;1093;p2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5350" y="278263"/>
            <a:ext cx="621000" cy="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75" y="164626"/>
            <a:ext cx="533653" cy="2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76" y="4809770"/>
            <a:ext cx="1037944" cy="2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217"/>
          <p:cNvSpPr txBox="1">
            <a:spLocks noGrp="1"/>
          </p:cNvSpPr>
          <p:nvPr>
            <p:ph type="title"/>
          </p:nvPr>
        </p:nvSpPr>
        <p:spPr>
          <a:xfrm>
            <a:off x="1151625" y="429275"/>
            <a:ext cx="6606900" cy="3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 1">
  <p:cSld name="About Us_1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218"/>
          <p:cNvSpPr>
            <a:spLocks noGrp="1"/>
          </p:cNvSpPr>
          <p:nvPr>
            <p:ph type="pic" idx="2"/>
          </p:nvPr>
        </p:nvSpPr>
        <p:spPr>
          <a:xfrm>
            <a:off x="4942236" y="1046559"/>
            <a:ext cx="3555900" cy="3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50" tIns="40825" rIns="81650" bIns="40825" anchor="t" anchorCtr="0">
            <a:noAutofit/>
          </a:bodyPr>
          <a:lstStyle>
            <a:lvl1pPr marR="0" lvl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adilla">
  <p:cSld name="ONE_COLUMN_TEXT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" name="Google Shape;1100;p2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40100" y="2110738"/>
            <a:ext cx="621000" cy="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75" y="175876"/>
            <a:ext cx="533653" cy="2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2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0276" y="175870"/>
            <a:ext cx="1037944" cy="26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2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5200" y="2015767"/>
            <a:ext cx="2436225" cy="1831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2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781719">
            <a:off x="7358349" y="3301302"/>
            <a:ext cx="772129" cy="77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2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6725" y="596376"/>
            <a:ext cx="582350" cy="5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2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939805">
            <a:off x="1489987" y="434222"/>
            <a:ext cx="954388" cy="90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2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901366">
            <a:off x="550854" y="3811510"/>
            <a:ext cx="1049441" cy="599132"/>
          </a:xfrm>
          <a:prstGeom prst="rect">
            <a:avLst/>
          </a:prstGeom>
          <a:noFill/>
          <a:ln>
            <a:noFill/>
          </a:ln>
        </p:spPr>
      </p:pic>
      <p:sp>
        <p:nvSpPr>
          <p:cNvPr id="1108" name="Google Shape;1108;p219"/>
          <p:cNvSpPr txBox="1">
            <a:spLocks noGrp="1"/>
          </p:cNvSpPr>
          <p:nvPr>
            <p:ph type="title"/>
          </p:nvPr>
        </p:nvSpPr>
        <p:spPr>
          <a:xfrm>
            <a:off x="4231425" y="2277550"/>
            <a:ext cx="4704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rgbClr val="595959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ith Image 2">
  <p:cSld name="Agenda with Image 2"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220"/>
          <p:cNvSpPr>
            <a:spLocks noGrp="1"/>
          </p:cNvSpPr>
          <p:nvPr>
            <p:ph type="pic" idx="2"/>
          </p:nvPr>
        </p:nvSpPr>
        <p:spPr>
          <a:xfrm>
            <a:off x="5112544" y="0"/>
            <a:ext cx="403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111" name="Google Shape;1111;p220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9pPr>
          </a:lstStyle>
          <a:p>
            <a:endParaRPr/>
          </a:p>
        </p:txBody>
      </p:sp>
      <p:sp>
        <p:nvSpPr>
          <p:cNvPr id="1112" name="Google Shape;1112;p220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 2">
  <p:cSld name="TITLE_AND_TWO_COLUMNS_2_3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4" name="Google Shape;1114;p2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65350" y="278263"/>
            <a:ext cx="621000" cy="8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075" y="164626"/>
            <a:ext cx="533653" cy="24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676" y="4809770"/>
            <a:ext cx="1037944" cy="2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7" name="Google Shape;1117;p221"/>
          <p:cNvSpPr txBox="1">
            <a:spLocks noGrp="1"/>
          </p:cNvSpPr>
          <p:nvPr>
            <p:ph type="title"/>
          </p:nvPr>
        </p:nvSpPr>
        <p:spPr>
          <a:xfrm>
            <a:off x="1151625" y="429275"/>
            <a:ext cx="6606900" cy="34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2">
  <p:cSld name="TITLE_AND_BODY_12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p222"/>
          <p:cNvSpPr txBox="1">
            <a:spLocks noGrp="1"/>
          </p:cNvSpPr>
          <p:nvPr>
            <p:ph type="title"/>
          </p:nvPr>
        </p:nvSpPr>
        <p:spPr>
          <a:xfrm>
            <a:off x="1543050" y="-2650"/>
            <a:ext cx="7324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Font typeface="Overpass"/>
              <a:buNone/>
              <a:defRPr sz="2600" b="1"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120" name="Google Shape;1120;p2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21" name="Google Shape;1121;p222"/>
          <p:cNvSpPr txBox="1">
            <a:spLocks noGrp="1"/>
          </p:cNvSpPr>
          <p:nvPr>
            <p:ph type="sldNum" idx="12"/>
          </p:nvPr>
        </p:nvSpPr>
        <p:spPr>
          <a:xfrm>
            <a:off x="4453575" y="4905375"/>
            <a:ext cx="2316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i="0" u="none" strike="noStrike" cap="none">
                <a:solidFill>
                  <a:srgbClr val="000000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1122" name="Google Shape;1122;p222" descr="Imagen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90324" y="4800219"/>
            <a:ext cx="508539" cy="22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222" descr="Google Shape;18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700" y="186250"/>
            <a:ext cx="1275424" cy="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1/7">
  <p:cSld name="How it Works 1/7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>
            <a:spLocks noGrp="1"/>
          </p:cNvSpPr>
          <p:nvPr>
            <p:ph type="pic" idx="2"/>
          </p:nvPr>
        </p:nvSpPr>
        <p:spPr>
          <a:xfrm>
            <a:off x="2844403" y="573881"/>
            <a:ext cx="5669700" cy="22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s with Image 2">
  <p:cSld name="Services with Image 2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223"/>
          <p:cNvSpPr>
            <a:spLocks noGrp="1"/>
          </p:cNvSpPr>
          <p:nvPr>
            <p:ph type="pic" idx="2"/>
          </p:nvPr>
        </p:nvSpPr>
        <p:spPr>
          <a:xfrm>
            <a:off x="-1" y="1707356"/>
            <a:ext cx="3974100" cy="17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126" name="Google Shape;1126;p223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27" name="Google Shape;1127;p223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2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4" name="Google Shape;1134;p2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35" name="Google Shape;1135;p2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_Custom Layout">
  <p:cSld name="42_Custom Layout"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226"/>
          <p:cNvSpPr>
            <a:spLocks noGrp="1"/>
          </p:cNvSpPr>
          <p:nvPr>
            <p:ph type="pic" idx="2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99000">
                <a:srgbClr val="000000">
                  <a:alpha val="20000"/>
                </a:srgbClr>
              </a:gs>
              <a:gs pos="100000">
                <a:srgbClr val="000000">
                  <a:alpha val="20000"/>
                </a:srgbClr>
              </a:gs>
            </a:gsLst>
            <a:lin ang="5400012" scaled="0"/>
          </a:grad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2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0" name="Google Shape;1140;p2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41" name="Google Shape;1141;p2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2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5" name="Google Shape;1145;p2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2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48" name="Google Shape;1148;p2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49" name="Google Shape;1149;p2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0" name="Google Shape;1150;p2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2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23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6" name="Google Shape;1156;p23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157" name="Google Shape;1157;p2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p2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60" name="Google Shape;1160;p2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2/7">
  <p:cSld name="How it Works 2/7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>
            <a:spLocks noGrp="1"/>
          </p:cNvSpPr>
          <p:nvPr>
            <p:ph type="pic" idx="2"/>
          </p:nvPr>
        </p:nvSpPr>
        <p:spPr>
          <a:xfrm>
            <a:off x="2844403" y="573881"/>
            <a:ext cx="5669700" cy="22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2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23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64" name="Google Shape;1164;p23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65" name="Google Shape;1165;p23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6" name="Google Shape;1166;p2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23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69" name="Google Shape;1169;p2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23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2" name="Google Shape;1172;p23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3" name="Google Shape;1173;p2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2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ítulo y objetos">
  <p:cSld name="1_Título y objetos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1">
  <p:cSld name="TITLE_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23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79" name="Google Shape;1179;p23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80" name="Google Shape;1180;p2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2" name="Google Shape;1182;p2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Google Shape;1183;p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297" y="3262928"/>
            <a:ext cx="1290675" cy="21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Google Shape;1184;p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1416" y="1492065"/>
            <a:ext cx="2781581" cy="1641658"/>
          </a:xfrm>
          <a:prstGeom prst="rect">
            <a:avLst/>
          </a:prstGeom>
          <a:noFill/>
          <a:ln>
            <a:noFill/>
          </a:ln>
        </p:spPr>
      </p:pic>
      <p:sp>
        <p:nvSpPr>
          <p:cNvPr id="1185" name="Google Shape;1185;p240"/>
          <p:cNvSpPr txBox="1">
            <a:spLocks noGrp="1"/>
          </p:cNvSpPr>
          <p:nvPr>
            <p:ph type="body" idx="1"/>
          </p:nvPr>
        </p:nvSpPr>
        <p:spPr>
          <a:xfrm>
            <a:off x="470297" y="942975"/>
            <a:ext cx="5113800" cy="20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457200" lvl="0" indent="-4572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3600"/>
              <a:buChar char="●"/>
              <a:defRPr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0000"/>
              </a:lnSpc>
              <a:spcBef>
                <a:spcPts val="2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. Title and Text">
  <p:cSld name="D. Title and Text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" name="Google Shape;1187;p2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91" y="1191"/>
            <a:ext cx="1190" cy="1190"/>
          </a:xfrm>
          <a:prstGeom prst="rect">
            <a:avLst/>
          </a:prstGeom>
          <a:noFill/>
          <a:ln>
            <a:noFill/>
          </a:ln>
        </p:spPr>
      </p:pic>
      <p:sp>
        <p:nvSpPr>
          <p:cNvPr id="1188" name="Google Shape;1188;p241"/>
          <p:cNvSpPr txBox="1">
            <a:spLocks noGrp="1"/>
          </p:cNvSpPr>
          <p:nvPr>
            <p:ph type="title"/>
          </p:nvPr>
        </p:nvSpPr>
        <p:spPr>
          <a:xfrm>
            <a:off x="472500" y="467100"/>
            <a:ext cx="8199900" cy="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241"/>
          <p:cNvSpPr txBox="1">
            <a:spLocks noGrp="1"/>
          </p:cNvSpPr>
          <p:nvPr>
            <p:ph type="body" idx="1"/>
          </p:nvPr>
        </p:nvSpPr>
        <p:spPr>
          <a:xfrm>
            <a:off x="472050" y="1564221"/>
            <a:ext cx="8200200" cy="30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100000"/>
              </a:lnSpc>
              <a:spcBef>
                <a:spcPts val="0"/>
              </a:spcBef>
              <a:spcAft>
                <a:spcPts val="700"/>
              </a:spcAft>
              <a:buClr>
                <a:schemeClr val="dk2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90" name="Google Shape;1190;p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2500" y="4803777"/>
            <a:ext cx="1290675" cy="213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24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97" name="Google Shape;1197;p24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98" name="Google Shape;1198;p2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2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01" name="Google Shape;1201;p2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1/5">
  <p:cSld name="How it Works 1/5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5"/>
          <p:cNvSpPr>
            <a:spLocks noGrp="1"/>
          </p:cNvSpPr>
          <p:nvPr>
            <p:ph type="pic" idx="2"/>
          </p:nvPr>
        </p:nvSpPr>
        <p:spPr>
          <a:xfrm>
            <a:off x="1146334" y="1160761"/>
            <a:ext cx="2229000" cy="222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2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4" name="Google Shape;1204;p2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05" name="Google Shape;1205;p2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2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2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9" name="Google Shape;1209;p24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0" name="Google Shape;1210;p2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24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6" name="Google Shape;1216;p24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7" name="Google Shape;1217;p2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p24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20" name="Google Shape;1220;p2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25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25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224" name="Google Shape;1224;p25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25" name="Google Shape;1225;p25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6" name="Google Shape;1226;p2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5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229" name="Google Shape;1229;p2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25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32" name="Google Shape;1232;p25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33" name="Google Shape;1233;p2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2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con título 1">
  <p:cSld name="TITLE_1"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254" descr="PYMES-01.mp4"/>
          <p:cNvPicPr preferRelativeResize="0"/>
          <p:nvPr/>
        </p:nvPicPr>
        <p:blipFill rotWithShape="1">
          <a:blip r:embed="rId2">
            <a:alphaModFix/>
          </a:blip>
          <a:srcRect l="5122" r="14082" b="23518"/>
          <a:stretch/>
        </p:blipFill>
        <p:spPr>
          <a:xfrm>
            <a:off x="-10897" y="-10897"/>
            <a:ext cx="9660024" cy="5143500"/>
          </a:xfrm>
          <a:prstGeom prst="rect">
            <a:avLst/>
          </a:prstGeom>
          <a:noFill/>
          <a:ln>
            <a:noFill/>
          </a:ln>
          <a:effectLst>
            <a:outerShdw blurRad="214313" dist="114300" dir="7260000" algn="bl" rotWithShape="0">
              <a:srgbClr val="000000">
                <a:alpha val="44000"/>
              </a:srgbClr>
            </a:outerShdw>
          </a:effectLst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- 2/7">
  <p:cSld name="How it Works - 2/7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>
            <a:spLocks noGrp="1"/>
          </p:cNvSpPr>
          <p:nvPr>
            <p:ph type="pic" idx="2"/>
          </p:nvPr>
        </p:nvSpPr>
        <p:spPr>
          <a:xfrm>
            <a:off x="1143000" y="1140619"/>
            <a:ext cx="2229000" cy="222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With Title">
  <p:cSld name="Page With Title"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255"/>
          <p:cNvSpPr txBox="1">
            <a:spLocks noGrp="1"/>
          </p:cNvSpPr>
          <p:nvPr>
            <p:ph type="title"/>
          </p:nvPr>
        </p:nvSpPr>
        <p:spPr>
          <a:xfrm>
            <a:off x="16869" y="-20123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Overpass"/>
              <a:buNone/>
              <a:defRPr sz="2600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Font typeface="Overpass"/>
              <a:buNone/>
              <a:defRPr sz="500"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240" name="Google Shape;1240;p255"/>
          <p:cNvSpPr txBox="1">
            <a:spLocks noGrp="1"/>
          </p:cNvSpPr>
          <p:nvPr>
            <p:ph type="subTitle" idx="1"/>
          </p:nvPr>
        </p:nvSpPr>
        <p:spPr>
          <a:xfrm>
            <a:off x="256344" y="1211546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 sz="12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1pPr>
            <a:lvl2pPr marR="0"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15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2pPr>
            <a:lvl3pPr marR="0"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4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3pPr>
            <a:lvl4pPr marR="0"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4pPr>
            <a:lvl5pPr marR="0"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5pPr>
            <a:lvl6pPr marR="0"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6pPr>
            <a:lvl7pPr marR="0"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7pPr>
            <a:lvl8pPr marR="0"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2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8pPr>
            <a:lvl9pPr marR="0"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200"/>
              <a:buNone/>
              <a:defRPr sz="1200" i="0" u="none" strike="noStrike" cap="none">
                <a:latin typeface="Overpass Light"/>
                <a:ea typeface="Overpass Light"/>
                <a:cs typeface="Overpass Light"/>
                <a:sym typeface="Overpass Light"/>
              </a:defRPr>
            </a:lvl9pPr>
          </a:lstStyle>
          <a:p>
            <a:endParaRPr/>
          </a:p>
        </p:txBody>
      </p:sp>
      <p:pic>
        <p:nvPicPr>
          <p:cNvPr id="1241" name="Google Shape;1241;p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23" y="566048"/>
            <a:ext cx="848617" cy="1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1">
  <p:cSld name="Portfolio 31"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25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84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2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3300" i="0" u="none" strike="noStrike" cap="none"/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46" name="Google Shape;1246;p25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 sz="2100" i="0" u="none" strike="noStrike" cap="none"/>
            </a:lvl1pPr>
            <a:lvl2pPr marL="914400" marR="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 i="0" u="none" strike="noStrike" cap="none"/>
            </a:lvl2pPr>
            <a:lvl3pPr marL="1371600" marR="0" lvl="2" indent="-3238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500"/>
              <a:buChar char="•"/>
              <a:defRPr sz="1500" i="0" u="none" strike="noStrike" cap="none"/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5pPr>
            <a:lvl6pPr marL="2743200" marR="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6pPr>
            <a:lvl7pPr marL="3200400" marR="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7pPr>
            <a:lvl8pPr marL="3657600" marR="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 sz="1400" i="0" u="none" strike="noStrike" cap="none"/>
            </a:lvl8pPr>
            <a:lvl9pPr marL="4114800" marR="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SzPts val="1400"/>
              <a:buChar char="•"/>
              <a:defRPr sz="1400" i="0" u="none" strike="noStrike" cap="none"/>
            </a:lvl9pPr>
          </a:lstStyle>
          <a:p>
            <a:endParaRPr/>
          </a:p>
        </p:txBody>
      </p:sp>
      <p:sp>
        <p:nvSpPr>
          <p:cNvPr id="1247" name="Google Shape;1247;p25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248" name="Google Shape;1248;p25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1pPr>
            <a:lvl2pPr marL="3429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2pPr>
            <a:lvl3pPr marL="685800" marR="0" lvl="2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3pPr>
            <a:lvl4pPr marL="1028700" marR="0" lvl="3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4pPr>
            <a:lvl5pPr marL="1371600" marR="0" lvl="4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5pPr>
            <a:lvl6pPr marL="1714500" marR="0" lvl="5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6pPr>
            <a:lvl7pPr marL="2057400" marR="0" lvl="6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7pPr>
            <a:lvl8pPr marL="2400300" marR="0" lvl="7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8pPr>
            <a:lvl9pPr marL="2743200" marR="0" lvl="8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Overpass"/>
              <a:buNone/>
              <a:defRPr sz="1400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defRPr>
            </a:lvl9pPr>
          </a:lstStyle>
          <a:p>
            <a:endParaRPr/>
          </a:p>
        </p:txBody>
      </p:sp>
      <p:sp>
        <p:nvSpPr>
          <p:cNvPr id="1249" name="Google Shape;1249;p25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>
            <a:lvl1pPr marL="0" marR="0" lvl="0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variant 2">
  <p:cSld name="BLANK_1"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258"/>
          <p:cNvSpPr/>
          <p:nvPr/>
        </p:nvSpPr>
        <p:spPr>
          <a:xfrm>
            <a:off x="0" y="0"/>
            <a:ext cx="6537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52" name="Google Shape;1252;p258"/>
          <p:cNvGrpSpPr/>
          <p:nvPr/>
        </p:nvGrpSpPr>
        <p:grpSpPr>
          <a:xfrm>
            <a:off x="-204" y="664293"/>
            <a:ext cx="155867" cy="653721"/>
            <a:chOff x="5385375" y="498300"/>
            <a:chExt cx="802200" cy="556500"/>
          </a:xfrm>
        </p:grpSpPr>
        <p:sp>
          <p:nvSpPr>
            <p:cNvPr id="1253" name="Google Shape;1253;p258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58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58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258"/>
          <p:cNvGrpSpPr/>
          <p:nvPr/>
        </p:nvGrpSpPr>
        <p:grpSpPr>
          <a:xfrm>
            <a:off x="322393" y="657975"/>
            <a:ext cx="666348" cy="666373"/>
            <a:chOff x="7134700" y="414375"/>
            <a:chExt cx="501919" cy="501900"/>
          </a:xfrm>
        </p:grpSpPr>
        <p:sp>
          <p:nvSpPr>
            <p:cNvPr id="1257" name="Google Shape;1257;p258"/>
            <p:cNvSpPr/>
            <p:nvPr/>
          </p:nvSpPr>
          <p:spPr>
            <a:xfrm>
              <a:off x="71347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58"/>
            <p:cNvSpPr/>
            <p:nvPr/>
          </p:nvSpPr>
          <p:spPr>
            <a:xfrm>
              <a:off x="72871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58"/>
            <p:cNvSpPr/>
            <p:nvPr/>
          </p:nvSpPr>
          <p:spPr>
            <a:xfrm>
              <a:off x="74395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258"/>
            <p:cNvSpPr/>
            <p:nvPr/>
          </p:nvSpPr>
          <p:spPr>
            <a:xfrm>
              <a:off x="71347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258"/>
            <p:cNvSpPr/>
            <p:nvPr/>
          </p:nvSpPr>
          <p:spPr>
            <a:xfrm>
              <a:off x="72871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258"/>
            <p:cNvSpPr/>
            <p:nvPr/>
          </p:nvSpPr>
          <p:spPr>
            <a:xfrm>
              <a:off x="74395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58"/>
            <p:cNvSpPr/>
            <p:nvPr/>
          </p:nvSpPr>
          <p:spPr>
            <a:xfrm>
              <a:off x="71347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58"/>
            <p:cNvSpPr/>
            <p:nvPr/>
          </p:nvSpPr>
          <p:spPr>
            <a:xfrm>
              <a:off x="72871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58"/>
            <p:cNvSpPr/>
            <p:nvPr/>
          </p:nvSpPr>
          <p:spPr>
            <a:xfrm>
              <a:off x="74395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58"/>
            <p:cNvSpPr/>
            <p:nvPr/>
          </p:nvSpPr>
          <p:spPr>
            <a:xfrm>
              <a:off x="71347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58"/>
            <p:cNvSpPr/>
            <p:nvPr/>
          </p:nvSpPr>
          <p:spPr>
            <a:xfrm>
              <a:off x="72871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58"/>
            <p:cNvSpPr/>
            <p:nvPr/>
          </p:nvSpPr>
          <p:spPr>
            <a:xfrm>
              <a:off x="7439500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58"/>
            <p:cNvSpPr/>
            <p:nvPr/>
          </p:nvSpPr>
          <p:spPr>
            <a:xfrm>
              <a:off x="7591900" y="4143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58"/>
            <p:cNvSpPr/>
            <p:nvPr/>
          </p:nvSpPr>
          <p:spPr>
            <a:xfrm>
              <a:off x="7591900" y="5667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58"/>
            <p:cNvSpPr/>
            <p:nvPr/>
          </p:nvSpPr>
          <p:spPr>
            <a:xfrm>
              <a:off x="7591900" y="7191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58"/>
            <p:cNvSpPr/>
            <p:nvPr/>
          </p:nvSpPr>
          <p:spPr>
            <a:xfrm>
              <a:off x="7591919" y="871575"/>
              <a:ext cx="44700" cy="44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258"/>
          <p:cNvGrpSpPr/>
          <p:nvPr/>
        </p:nvGrpSpPr>
        <p:grpSpPr>
          <a:xfrm>
            <a:off x="8832385" y="670955"/>
            <a:ext cx="311815" cy="653721"/>
            <a:chOff x="5385375" y="498300"/>
            <a:chExt cx="802200" cy="556500"/>
          </a:xfrm>
        </p:grpSpPr>
        <p:sp>
          <p:nvSpPr>
            <p:cNvPr id="1274" name="Google Shape;1274;p258"/>
            <p:cNvSpPr/>
            <p:nvPr/>
          </p:nvSpPr>
          <p:spPr>
            <a:xfrm>
              <a:off x="5385375" y="4983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58"/>
            <p:cNvSpPr/>
            <p:nvPr/>
          </p:nvSpPr>
          <p:spPr>
            <a:xfrm>
              <a:off x="5385375" y="7269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58"/>
            <p:cNvSpPr/>
            <p:nvPr/>
          </p:nvSpPr>
          <p:spPr>
            <a:xfrm>
              <a:off x="5385375" y="955500"/>
              <a:ext cx="802200" cy="9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77" name="Google Shape;1277;p258"/>
          <p:cNvSpPr txBox="1">
            <a:spLocks noGrp="1"/>
          </p:cNvSpPr>
          <p:nvPr>
            <p:ph type="sldNum" idx="12"/>
          </p:nvPr>
        </p:nvSpPr>
        <p:spPr>
          <a:xfrm>
            <a:off x="8490304" y="4489800"/>
            <a:ext cx="6537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s with Image 2">
  <p:cSld name="Services with Image 2"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259"/>
          <p:cNvSpPr>
            <a:spLocks noGrp="1"/>
          </p:cNvSpPr>
          <p:nvPr>
            <p:ph type="pic" idx="2"/>
          </p:nvPr>
        </p:nvSpPr>
        <p:spPr>
          <a:xfrm>
            <a:off x="-1" y="1707356"/>
            <a:ext cx="3974100" cy="172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80" name="Google Shape;1280;p259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1" name="Google Shape;1281;p259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out Us with Image">
  <p:cSld name="About Us with Image"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p261"/>
          <p:cNvSpPr>
            <a:spLocks noGrp="1"/>
          </p:cNvSpPr>
          <p:nvPr>
            <p:ph type="pic" idx="2"/>
          </p:nvPr>
        </p:nvSpPr>
        <p:spPr>
          <a:xfrm>
            <a:off x="5679281" y="0"/>
            <a:ext cx="34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85" name="Google Shape;1285;p261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86" name="Google Shape;1286;p261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>
  <p:cSld name="TITLE_1_1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262"/>
          <p:cNvSpPr txBox="1">
            <a:spLocks noGrp="1"/>
          </p:cNvSpPr>
          <p:nvPr>
            <p:ph type="body" idx="1"/>
          </p:nvPr>
        </p:nvSpPr>
        <p:spPr>
          <a:xfrm>
            <a:off x="450503" y="4447448"/>
            <a:ext cx="82392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sz="1400" b="1"/>
            </a:lvl1pPr>
            <a:lvl2pPr marL="914400" lvl="1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marL="1371600" lvl="2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marL="1828800" lvl="3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marL="2286000" lvl="4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289" name="Google Shape;1289;p262"/>
          <p:cNvSpPr txBox="1">
            <a:spLocks noGrp="1"/>
          </p:cNvSpPr>
          <p:nvPr>
            <p:ph type="title"/>
          </p:nvPr>
        </p:nvSpPr>
        <p:spPr>
          <a:xfrm>
            <a:off x="452436" y="965622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262"/>
          <p:cNvSpPr txBox="1">
            <a:spLocks noGrp="1"/>
          </p:cNvSpPr>
          <p:nvPr>
            <p:ph type="body" idx="2"/>
          </p:nvPr>
        </p:nvSpPr>
        <p:spPr>
          <a:xfrm>
            <a:off x="450503" y="2708696"/>
            <a:ext cx="82392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1pPr>
            <a:lvl2pPr marL="91440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2pPr>
            <a:lvl3pPr marL="137160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3pPr>
            <a:lvl4pPr marL="182880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4pPr>
            <a:lvl5pPr marL="228600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sz="2100" b="1"/>
            </a:lvl5pPr>
            <a:lvl6pPr marL="2743200" lvl="5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marL="3200400" lvl="6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marL="3657600" lvl="7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marL="4114800" lvl="8" indent="-279400" algn="l" rtl="0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1291" name="Google Shape;1291;p262"/>
          <p:cNvSpPr txBox="1">
            <a:spLocks noGrp="1"/>
          </p:cNvSpPr>
          <p:nvPr>
            <p:ph type="sldNum" idx="12"/>
          </p:nvPr>
        </p:nvSpPr>
        <p:spPr>
          <a:xfrm>
            <a:off x="4500562" y="4905375"/>
            <a:ext cx="138300" cy="1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- 3/7">
  <p:cSld name="How it Works - 3/7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7"/>
          <p:cNvSpPr>
            <a:spLocks noGrp="1"/>
          </p:cNvSpPr>
          <p:nvPr>
            <p:ph type="pic" idx="2"/>
          </p:nvPr>
        </p:nvSpPr>
        <p:spPr>
          <a:xfrm>
            <a:off x="1143000" y="1140619"/>
            <a:ext cx="2229000" cy="222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- 4/7">
  <p:cSld name="How it Works - 4/7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8"/>
          <p:cNvSpPr>
            <a:spLocks noGrp="1"/>
          </p:cNvSpPr>
          <p:nvPr>
            <p:ph type="pic" idx="2"/>
          </p:nvPr>
        </p:nvSpPr>
        <p:spPr>
          <a:xfrm>
            <a:off x="1143000" y="1140619"/>
            <a:ext cx="2229000" cy="222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- 5/7">
  <p:cSld name="How it Works - 5/7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9"/>
          <p:cNvSpPr>
            <a:spLocks noGrp="1"/>
          </p:cNvSpPr>
          <p:nvPr>
            <p:ph type="pic" idx="2"/>
          </p:nvPr>
        </p:nvSpPr>
        <p:spPr>
          <a:xfrm>
            <a:off x="1143000" y="1140619"/>
            <a:ext cx="2229000" cy="222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- 6/7">
  <p:cSld name="How it Works - 6/7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0"/>
          <p:cNvSpPr>
            <a:spLocks noGrp="1"/>
          </p:cNvSpPr>
          <p:nvPr>
            <p:ph type="pic" idx="2"/>
          </p:nvPr>
        </p:nvSpPr>
        <p:spPr>
          <a:xfrm>
            <a:off x="1143000" y="1140619"/>
            <a:ext cx="2229000" cy="222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 2">
  <p:cSld name="Cover Page 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w it Works - 7/7">
  <p:cSld name="How it Works - 7/7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1"/>
          <p:cNvSpPr>
            <a:spLocks noGrp="1"/>
          </p:cNvSpPr>
          <p:nvPr>
            <p:ph type="pic" idx="2"/>
          </p:nvPr>
        </p:nvSpPr>
        <p:spPr>
          <a:xfrm>
            <a:off x="1143000" y="1140619"/>
            <a:ext cx="2229000" cy="222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blem with Image">
  <p:cSld name="Problem with Imag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2"/>
          <p:cNvSpPr>
            <a:spLocks noGrp="1"/>
          </p:cNvSpPr>
          <p:nvPr>
            <p:ph type="pic" idx="2"/>
          </p:nvPr>
        </p:nvSpPr>
        <p:spPr>
          <a:xfrm>
            <a:off x="5679281" y="0"/>
            <a:ext cx="3464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92" name="Google Shape;92;p32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3" name="Google Shape;93;p32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blem with Image 2">
  <p:cSld name="Problem with Image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3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96" name="Google Shape;96;p33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33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ution with Image 1">
  <p:cSld name="Solution with Image 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4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00" name="Google Shape;100;p34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34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 with Image">
  <p:cSld name="Quotes with Imag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5"/>
          <p:cNvSpPr>
            <a:spLocks noGrp="1"/>
          </p:cNvSpPr>
          <p:nvPr>
            <p:ph type="pic" idx="2"/>
          </p:nvPr>
        </p:nvSpPr>
        <p:spPr>
          <a:xfrm>
            <a:off x="1146334" y="1402080"/>
            <a:ext cx="2098500" cy="2098500"/>
          </a:xfrm>
          <a:prstGeom prst="ellipse">
            <a:avLst/>
          </a:prstGeom>
          <a:solidFill>
            <a:schemeClr val="lt1"/>
          </a:solidFill>
          <a:ln w="635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 with Image 2">
  <p:cSld name="Quotes with Image 2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">
  <p:cSld name="Team with Imag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7"/>
          <p:cNvSpPr>
            <a:spLocks noGrp="1"/>
          </p:cNvSpPr>
          <p:nvPr>
            <p:ph type="pic" idx="2"/>
          </p:nvPr>
        </p:nvSpPr>
        <p:spPr>
          <a:xfrm>
            <a:off x="575072" y="1707356"/>
            <a:ext cx="2269500" cy="34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08" name="Google Shape;108;p37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37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2">
  <p:cSld name="Team with Image 2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8"/>
          <p:cNvSpPr>
            <a:spLocks noGrp="1"/>
          </p:cNvSpPr>
          <p:nvPr>
            <p:ph type="pic" idx="2"/>
          </p:nvPr>
        </p:nvSpPr>
        <p:spPr>
          <a:xfrm>
            <a:off x="1143000" y="1707356"/>
            <a:ext cx="2834700" cy="34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12" name="Google Shape;112;p38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3" name="Google Shape;113;p38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3">
  <p:cSld name="Team with Image 3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9"/>
          <p:cNvSpPr>
            <a:spLocks noGrp="1"/>
          </p:cNvSpPr>
          <p:nvPr>
            <p:ph type="pic" idx="2"/>
          </p:nvPr>
        </p:nvSpPr>
        <p:spPr>
          <a:xfrm>
            <a:off x="1" y="5953"/>
            <a:ext cx="2286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16" name="Google Shape;116;p39"/>
          <p:cNvSpPr>
            <a:spLocks noGrp="1"/>
          </p:cNvSpPr>
          <p:nvPr>
            <p:ph type="pic" idx="3"/>
          </p:nvPr>
        </p:nvSpPr>
        <p:spPr>
          <a:xfrm>
            <a:off x="2286900" y="0"/>
            <a:ext cx="2286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17" name="Google Shape;117;p39"/>
          <p:cNvSpPr>
            <a:spLocks noGrp="1"/>
          </p:cNvSpPr>
          <p:nvPr>
            <p:ph type="pic" idx="4"/>
          </p:nvPr>
        </p:nvSpPr>
        <p:spPr>
          <a:xfrm>
            <a:off x="4573799" y="-5953"/>
            <a:ext cx="2286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18" name="Google Shape;118;p39"/>
          <p:cNvSpPr>
            <a:spLocks noGrp="1"/>
          </p:cNvSpPr>
          <p:nvPr>
            <p:ph type="pic" idx="5"/>
          </p:nvPr>
        </p:nvSpPr>
        <p:spPr>
          <a:xfrm>
            <a:off x="6860698" y="-11907"/>
            <a:ext cx="2286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4">
  <p:cSld name="Team with Image 4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0"/>
          <p:cNvSpPr>
            <a:spLocks noGrp="1"/>
          </p:cNvSpPr>
          <p:nvPr>
            <p:ph type="pic" idx="2"/>
          </p:nvPr>
        </p:nvSpPr>
        <p:spPr>
          <a:xfrm>
            <a:off x="575072" y="1723401"/>
            <a:ext cx="2263200" cy="215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1" name="Google Shape;121;p40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2" name="Google Shape;122;p40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3" name="Google Shape;123;p40"/>
          <p:cNvSpPr>
            <a:spLocks noGrp="1"/>
          </p:cNvSpPr>
          <p:nvPr>
            <p:ph type="pic" idx="3"/>
          </p:nvPr>
        </p:nvSpPr>
        <p:spPr>
          <a:xfrm>
            <a:off x="6246019" y="1707356"/>
            <a:ext cx="2263200" cy="215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4" name="Google Shape;124;p40"/>
          <p:cNvSpPr>
            <a:spLocks noGrp="1"/>
          </p:cNvSpPr>
          <p:nvPr>
            <p:ph type="pic" idx="4"/>
          </p:nvPr>
        </p:nvSpPr>
        <p:spPr>
          <a:xfrm>
            <a:off x="3416141" y="1724432"/>
            <a:ext cx="2263200" cy="215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 4">
  <p:cSld name="Cover Page 4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"/>
          <p:cNvSpPr>
            <a:spLocks noGrp="1"/>
          </p:cNvSpPr>
          <p:nvPr>
            <p:ph type="pic" idx="2"/>
          </p:nvPr>
        </p:nvSpPr>
        <p:spPr>
          <a:xfrm>
            <a:off x="0" y="0"/>
            <a:ext cx="2844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5">
  <p:cSld name="Team with Image 5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1"/>
          <p:cNvSpPr>
            <a:spLocks noGrp="1"/>
          </p:cNvSpPr>
          <p:nvPr>
            <p:ph type="pic" idx="2"/>
          </p:nvPr>
        </p:nvSpPr>
        <p:spPr>
          <a:xfrm>
            <a:off x="575072" y="1723401"/>
            <a:ext cx="1836600" cy="212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7" name="Google Shape;127;p41"/>
          <p:cNvSpPr>
            <a:spLocks noGrp="1"/>
          </p:cNvSpPr>
          <p:nvPr>
            <p:ph type="pic" idx="3"/>
          </p:nvPr>
        </p:nvSpPr>
        <p:spPr>
          <a:xfrm>
            <a:off x="2609215" y="1723401"/>
            <a:ext cx="1836600" cy="212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8" name="Google Shape;128;p41"/>
          <p:cNvSpPr>
            <a:spLocks noGrp="1"/>
          </p:cNvSpPr>
          <p:nvPr>
            <p:ph type="pic" idx="4"/>
          </p:nvPr>
        </p:nvSpPr>
        <p:spPr>
          <a:xfrm>
            <a:off x="4643357" y="1723401"/>
            <a:ext cx="1836600" cy="212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29" name="Google Shape;129;p41"/>
          <p:cNvSpPr>
            <a:spLocks noGrp="1"/>
          </p:cNvSpPr>
          <p:nvPr>
            <p:ph type="pic" idx="5"/>
          </p:nvPr>
        </p:nvSpPr>
        <p:spPr>
          <a:xfrm>
            <a:off x="6677501" y="1723401"/>
            <a:ext cx="1836600" cy="212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30" name="Google Shape;130;p41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1" name="Google Shape;131;p41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6">
  <p:cSld name="Team with Image 6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2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4" name="Google Shape;134;p42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35" name="Google Shape;135;p42"/>
          <p:cNvSpPr>
            <a:spLocks noGrp="1"/>
          </p:cNvSpPr>
          <p:nvPr>
            <p:ph type="pic" idx="2"/>
          </p:nvPr>
        </p:nvSpPr>
        <p:spPr>
          <a:xfrm>
            <a:off x="575071" y="1707356"/>
            <a:ext cx="1714500" cy="212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36" name="Google Shape;136;p42"/>
          <p:cNvSpPr>
            <a:spLocks noGrp="1"/>
          </p:cNvSpPr>
          <p:nvPr>
            <p:ph type="pic" idx="3"/>
          </p:nvPr>
        </p:nvSpPr>
        <p:spPr>
          <a:xfrm>
            <a:off x="2287905" y="1707356"/>
            <a:ext cx="1714500" cy="212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37" name="Google Shape;137;p42"/>
          <p:cNvSpPr>
            <a:spLocks noGrp="1"/>
          </p:cNvSpPr>
          <p:nvPr>
            <p:ph type="pic" idx="4"/>
          </p:nvPr>
        </p:nvSpPr>
        <p:spPr>
          <a:xfrm>
            <a:off x="4000739" y="1707356"/>
            <a:ext cx="1714500" cy="212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38" name="Google Shape;138;p42"/>
          <p:cNvSpPr>
            <a:spLocks noGrp="1"/>
          </p:cNvSpPr>
          <p:nvPr>
            <p:ph type="pic" idx="5"/>
          </p:nvPr>
        </p:nvSpPr>
        <p:spPr>
          <a:xfrm>
            <a:off x="5713573" y="1707356"/>
            <a:ext cx="1714500" cy="212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39" name="Google Shape;139;p42"/>
          <p:cNvSpPr>
            <a:spLocks noGrp="1"/>
          </p:cNvSpPr>
          <p:nvPr>
            <p:ph type="pic" idx="6"/>
          </p:nvPr>
        </p:nvSpPr>
        <p:spPr>
          <a:xfrm>
            <a:off x="7426408" y="1707356"/>
            <a:ext cx="1714500" cy="2126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7">
  <p:cSld name="Team with Image 7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3"/>
          <p:cNvSpPr>
            <a:spLocks noGrp="1"/>
          </p:cNvSpPr>
          <p:nvPr>
            <p:ph type="pic" idx="2"/>
          </p:nvPr>
        </p:nvSpPr>
        <p:spPr>
          <a:xfrm>
            <a:off x="575071" y="1373971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2" name="Google Shape;142;p43"/>
          <p:cNvSpPr>
            <a:spLocks noGrp="1"/>
          </p:cNvSpPr>
          <p:nvPr>
            <p:ph type="pic" idx="3"/>
          </p:nvPr>
        </p:nvSpPr>
        <p:spPr>
          <a:xfrm>
            <a:off x="575071" y="2477927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3" name="Google Shape;143;p43"/>
          <p:cNvSpPr>
            <a:spLocks noGrp="1"/>
          </p:cNvSpPr>
          <p:nvPr>
            <p:ph type="pic" idx="4"/>
          </p:nvPr>
        </p:nvSpPr>
        <p:spPr>
          <a:xfrm>
            <a:off x="575071" y="3581883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4" name="Google Shape;144;p43"/>
          <p:cNvSpPr>
            <a:spLocks noGrp="1"/>
          </p:cNvSpPr>
          <p:nvPr>
            <p:ph type="pic" idx="5"/>
          </p:nvPr>
        </p:nvSpPr>
        <p:spPr>
          <a:xfrm>
            <a:off x="3171298" y="1373971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5" name="Google Shape;145;p43"/>
          <p:cNvSpPr>
            <a:spLocks noGrp="1"/>
          </p:cNvSpPr>
          <p:nvPr>
            <p:ph type="pic" idx="6"/>
          </p:nvPr>
        </p:nvSpPr>
        <p:spPr>
          <a:xfrm>
            <a:off x="3171298" y="2477927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6" name="Google Shape;146;p43"/>
          <p:cNvSpPr>
            <a:spLocks noGrp="1"/>
          </p:cNvSpPr>
          <p:nvPr>
            <p:ph type="pic" idx="7"/>
          </p:nvPr>
        </p:nvSpPr>
        <p:spPr>
          <a:xfrm>
            <a:off x="3171298" y="3581883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7" name="Google Shape;147;p43"/>
          <p:cNvSpPr>
            <a:spLocks noGrp="1"/>
          </p:cNvSpPr>
          <p:nvPr>
            <p:ph type="pic" idx="8"/>
          </p:nvPr>
        </p:nvSpPr>
        <p:spPr>
          <a:xfrm>
            <a:off x="5767525" y="1373971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8" name="Google Shape;148;p43"/>
          <p:cNvSpPr>
            <a:spLocks noGrp="1"/>
          </p:cNvSpPr>
          <p:nvPr>
            <p:ph type="pic" idx="9"/>
          </p:nvPr>
        </p:nvSpPr>
        <p:spPr>
          <a:xfrm>
            <a:off x="5767525" y="2477927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49" name="Google Shape;149;p43"/>
          <p:cNvSpPr>
            <a:spLocks noGrp="1"/>
          </p:cNvSpPr>
          <p:nvPr>
            <p:ph type="pic" idx="13"/>
          </p:nvPr>
        </p:nvSpPr>
        <p:spPr>
          <a:xfrm>
            <a:off x="5767525" y="3581883"/>
            <a:ext cx="9600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0" name="Google Shape;150;p43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1" name="Google Shape;151;p43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8">
  <p:cSld name="Team with Image 8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4"/>
          <p:cNvSpPr>
            <a:spLocks noGrp="1"/>
          </p:cNvSpPr>
          <p:nvPr>
            <p:ph type="pic" idx="2"/>
          </p:nvPr>
        </p:nvSpPr>
        <p:spPr>
          <a:xfrm>
            <a:off x="573621" y="1403551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4" name="Google Shape;154;p44"/>
          <p:cNvSpPr>
            <a:spLocks noGrp="1"/>
          </p:cNvSpPr>
          <p:nvPr>
            <p:ph type="pic" idx="3"/>
          </p:nvPr>
        </p:nvSpPr>
        <p:spPr>
          <a:xfrm>
            <a:off x="575072" y="3078754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5" name="Google Shape;155;p44"/>
          <p:cNvSpPr>
            <a:spLocks noGrp="1"/>
          </p:cNvSpPr>
          <p:nvPr>
            <p:ph type="pic" idx="4"/>
          </p:nvPr>
        </p:nvSpPr>
        <p:spPr>
          <a:xfrm>
            <a:off x="2149269" y="1403551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6" name="Google Shape;156;p44"/>
          <p:cNvSpPr>
            <a:spLocks noGrp="1"/>
          </p:cNvSpPr>
          <p:nvPr>
            <p:ph type="pic" idx="5"/>
          </p:nvPr>
        </p:nvSpPr>
        <p:spPr>
          <a:xfrm>
            <a:off x="2150720" y="3078754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7" name="Google Shape;157;p44"/>
          <p:cNvSpPr>
            <a:spLocks noGrp="1"/>
          </p:cNvSpPr>
          <p:nvPr>
            <p:ph type="pic" idx="6"/>
          </p:nvPr>
        </p:nvSpPr>
        <p:spPr>
          <a:xfrm>
            <a:off x="3724917" y="1403551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8" name="Google Shape;158;p44"/>
          <p:cNvSpPr>
            <a:spLocks noGrp="1"/>
          </p:cNvSpPr>
          <p:nvPr>
            <p:ph type="pic" idx="7"/>
          </p:nvPr>
        </p:nvSpPr>
        <p:spPr>
          <a:xfrm>
            <a:off x="3726368" y="3078754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59" name="Google Shape;159;p44"/>
          <p:cNvSpPr>
            <a:spLocks noGrp="1"/>
          </p:cNvSpPr>
          <p:nvPr>
            <p:ph type="pic" idx="8"/>
          </p:nvPr>
        </p:nvSpPr>
        <p:spPr>
          <a:xfrm>
            <a:off x="5300565" y="1403551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0" name="Google Shape;160;p44"/>
          <p:cNvSpPr>
            <a:spLocks noGrp="1"/>
          </p:cNvSpPr>
          <p:nvPr>
            <p:ph type="pic" idx="9"/>
          </p:nvPr>
        </p:nvSpPr>
        <p:spPr>
          <a:xfrm>
            <a:off x="5302016" y="3078754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1" name="Google Shape;161;p44"/>
          <p:cNvSpPr>
            <a:spLocks noGrp="1"/>
          </p:cNvSpPr>
          <p:nvPr>
            <p:ph type="pic" idx="13"/>
          </p:nvPr>
        </p:nvSpPr>
        <p:spPr>
          <a:xfrm>
            <a:off x="6876213" y="1403551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2" name="Google Shape;162;p44"/>
          <p:cNvSpPr>
            <a:spLocks noGrp="1"/>
          </p:cNvSpPr>
          <p:nvPr>
            <p:ph type="pic" idx="14"/>
          </p:nvPr>
        </p:nvSpPr>
        <p:spPr>
          <a:xfrm>
            <a:off x="6877664" y="3078754"/>
            <a:ext cx="12618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3" name="Google Shape;163;p44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4" name="Google Shape;164;p44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9">
  <p:cSld name="Team with Image 9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45"/>
          <p:cNvSpPr>
            <a:spLocks noGrp="1"/>
          </p:cNvSpPr>
          <p:nvPr>
            <p:ph type="pic" idx="2"/>
          </p:nvPr>
        </p:nvSpPr>
        <p:spPr>
          <a:xfrm>
            <a:off x="2455244" y="107249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7" name="Google Shape;167;p45"/>
          <p:cNvSpPr>
            <a:spLocks noGrp="1"/>
          </p:cNvSpPr>
          <p:nvPr>
            <p:ph type="pic" idx="3"/>
          </p:nvPr>
        </p:nvSpPr>
        <p:spPr>
          <a:xfrm>
            <a:off x="4122807" y="107249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8" name="Google Shape;168;p45"/>
          <p:cNvSpPr>
            <a:spLocks noGrp="1"/>
          </p:cNvSpPr>
          <p:nvPr>
            <p:ph type="pic" idx="4"/>
          </p:nvPr>
        </p:nvSpPr>
        <p:spPr>
          <a:xfrm>
            <a:off x="5790370" y="107249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69" name="Google Shape;169;p45"/>
          <p:cNvSpPr>
            <a:spLocks noGrp="1"/>
          </p:cNvSpPr>
          <p:nvPr>
            <p:ph type="pic" idx="5"/>
          </p:nvPr>
        </p:nvSpPr>
        <p:spPr>
          <a:xfrm>
            <a:off x="7457933" y="107249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0" name="Google Shape;170;p45"/>
          <p:cNvSpPr>
            <a:spLocks noGrp="1"/>
          </p:cNvSpPr>
          <p:nvPr>
            <p:ph type="pic" idx="6"/>
          </p:nvPr>
        </p:nvSpPr>
        <p:spPr>
          <a:xfrm>
            <a:off x="2455244" y="1760267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1" name="Google Shape;171;p45"/>
          <p:cNvSpPr>
            <a:spLocks noGrp="1"/>
          </p:cNvSpPr>
          <p:nvPr>
            <p:ph type="pic" idx="7"/>
          </p:nvPr>
        </p:nvSpPr>
        <p:spPr>
          <a:xfrm>
            <a:off x="4122807" y="1760267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2" name="Google Shape;172;p45"/>
          <p:cNvSpPr>
            <a:spLocks noGrp="1"/>
          </p:cNvSpPr>
          <p:nvPr>
            <p:ph type="pic" idx="8"/>
          </p:nvPr>
        </p:nvSpPr>
        <p:spPr>
          <a:xfrm>
            <a:off x="5790370" y="1760267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3" name="Google Shape;173;p45"/>
          <p:cNvSpPr>
            <a:spLocks noGrp="1"/>
          </p:cNvSpPr>
          <p:nvPr>
            <p:ph type="pic" idx="9"/>
          </p:nvPr>
        </p:nvSpPr>
        <p:spPr>
          <a:xfrm>
            <a:off x="7457933" y="1760267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4" name="Google Shape;174;p45"/>
          <p:cNvSpPr>
            <a:spLocks noGrp="1"/>
          </p:cNvSpPr>
          <p:nvPr>
            <p:ph type="pic" idx="13"/>
          </p:nvPr>
        </p:nvSpPr>
        <p:spPr>
          <a:xfrm>
            <a:off x="2455244" y="3413285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5" name="Google Shape;175;p45"/>
          <p:cNvSpPr>
            <a:spLocks noGrp="1"/>
          </p:cNvSpPr>
          <p:nvPr>
            <p:ph type="pic" idx="14"/>
          </p:nvPr>
        </p:nvSpPr>
        <p:spPr>
          <a:xfrm>
            <a:off x="4122807" y="3413285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6" name="Google Shape;176;p45"/>
          <p:cNvSpPr>
            <a:spLocks noGrp="1"/>
          </p:cNvSpPr>
          <p:nvPr>
            <p:ph type="pic" idx="15"/>
          </p:nvPr>
        </p:nvSpPr>
        <p:spPr>
          <a:xfrm>
            <a:off x="5790370" y="3413285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77" name="Google Shape;177;p45"/>
          <p:cNvSpPr>
            <a:spLocks noGrp="1"/>
          </p:cNvSpPr>
          <p:nvPr>
            <p:ph type="pic" idx="16"/>
          </p:nvPr>
        </p:nvSpPr>
        <p:spPr>
          <a:xfrm>
            <a:off x="7457933" y="3413285"/>
            <a:ext cx="1577100" cy="15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10.5">
  <p:cSld name="Team with Image 10.5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6"/>
          <p:cNvSpPr>
            <a:spLocks noGrp="1"/>
          </p:cNvSpPr>
          <p:nvPr>
            <p:ph type="pic" idx="2"/>
          </p:nvPr>
        </p:nvSpPr>
        <p:spPr>
          <a:xfrm>
            <a:off x="4604150" y="83436"/>
            <a:ext cx="29373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0" name="Google Shape;180;p46"/>
          <p:cNvSpPr>
            <a:spLocks noGrp="1"/>
          </p:cNvSpPr>
          <p:nvPr>
            <p:ph type="pic" idx="3"/>
          </p:nvPr>
        </p:nvSpPr>
        <p:spPr>
          <a:xfrm>
            <a:off x="91936" y="83436"/>
            <a:ext cx="29373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1" name="Google Shape;181;p46"/>
          <p:cNvSpPr>
            <a:spLocks noGrp="1"/>
          </p:cNvSpPr>
          <p:nvPr>
            <p:ph type="pic" idx="4"/>
          </p:nvPr>
        </p:nvSpPr>
        <p:spPr>
          <a:xfrm>
            <a:off x="6108221" y="1770982"/>
            <a:ext cx="29373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2" name="Google Shape;182;p46"/>
          <p:cNvSpPr>
            <a:spLocks noGrp="1"/>
          </p:cNvSpPr>
          <p:nvPr>
            <p:ph type="pic" idx="5"/>
          </p:nvPr>
        </p:nvSpPr>
        <p:spPr>
          <a:xfrm>
            <a:off x="4610599" y="3458529"/>
            <a:ext cx="2931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3" name="Google Shape;183;p46"/>
          <p:cNvSpPr>
            <a:spLocks noGrp="1"/>
          </p:cNvSpPr>
          <p:nvPr>
            <p:ph type="pic" idx="6"/>
          </p:nvPr>
        </p:nvSpPr>
        <p:spPr>
          <a:xfrm>
            <a:off x="1596007" y="1770982"/>
            <a:ext cx="29373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4" name="Google Shape;184;p46"/>
          <p:cNvSpPr>
            <a:spLocks noGrp="1"/>
          </p:cNvSpPr>
          <p:nvPr>
            <p:ph type="pic" idx="7"/>
          </p:nvPr>
        </p:nvSpPr>
        <p:spPr>
          <a:xfrm>
            <a:off x="98384" y="3458529"/>
            <a:ext cx="29310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10">
  <p:cSld name="Team with Image 10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7"/>
          <p:cNvSpPr>
            <a:spLocks noGrp="1"/>
          </p:cNvSpPr>
          <p:nvPr>
            <p:ph type="pic" idx="2"/>
          </p:nvPr>
        </p:nvSpPr>
        <p:spPr>
          <a:xfrm>
            <a:off x="7612294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7" name="Google Shape;187;p47"/>
          <p:cNvSpPr>
            <a:spLocks noGrp="1"/>
          </p:cNvSpPr>
          <p:nvPr>
            <p:ph type="pic" idx="3"/>
          </p:nvPr>
        </p:nvSpPr>
        <p:spPr>
          <a:xfrm>
            <a:off x="7612294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8" name="Google Shape;188;p47"/>
          <p:cNvSpPr>
            <a:spLocks noGrp="1"/>
          </p:cNvSpPr>
          <p:nvPr>
            <p:ph type="pic" idx="4"/>
          </p:nvPr>
        </p:nvSpPr>
        <p:spPr>
          <a:xfrm>
            <a:off x="7612294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89" name="Google Shape;189;p47"/>
          <p:cNvSpPr>
            <a:spLocks noGrp="1"/>
          </p:cNvSpPr>
          <p:nvPr>
            <p:ph type="pic" idx="5"/>
          </p:nvPr>
        </p:nvSpPr>
        <p:spPr>
          <a:xfrm>
            <a:off x="6108221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0" name="Google Shape;190;p47"/>
          <p:cNvSpPr>
            <a:spLocks noGrp="1"/>
          </p:cNvSpPr>
          <p:nvPr>
            <p:ph type="pic" idx="6"/>
          </p:nvPr>
        </p:nvSpPr>
        <p:spPr>
          <a:xfrm>
            <a:off x="6108221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1" name="Google Shape;191;p47"/>
          <p:cNvSpPr>
            <a:spLocks noGrp="1"/>
          </p:cNvSpPr>
          <p:nvPr>
            <p:ph type="pic" idx="7"/>
          </p:nvPr>
        </p:nvSpPr>
        <p:spPr>
          <a:xfrm>
            <a:off x="6108221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2" name="Google Shape;192;p47"/>
          <p:cNvSpPr>
            <a:spLocks noGrp="1"/>
          </p:cNvSpPr>
          <p:nvPr>
            <p:ph type="pic" idx="8"/>
          </p:nvPr>
        </p:nvSpPr>
        <p:spPr>
          <a:xfrm>
            <a:off x="4604150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3" name="Google Shape;193;p47"/>
          <p:cNvSpPr>
            <a:spLocks noGrp="1"/>
          </p:cNvSpPr>
          <p:nvPr>
            <p:ph type="pic" idx="9"/>
          </p:nvPr>
        </p:nvSpPr>
        <p:spPr>
          <a:xfrm>
            <a:off x="4604150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4" name="Google Shape;194;p47"/>
          <p:cNvSpPr>
            <a:spLocks noGrp="1"/>
          </p:cNvSpPr>
          <p:nvPr>
            <p:ph type="pic" idx="13"/>
          </p:nvPr>
        </p:nvSpPr>
        <p:spPr>
          <a:xfrm>
            <a:off x="4604150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5" name="Google Shape;195;p47"/>
          <p:cNvSpPr>
            <a:spLocks noGrp="1"/>
          </p:cNvSpPr>
          <p:nvPr>
            <p:ph type="pic" idx="14"/>
          </p:nvPr>
        </p:nvSpPr>
        <p:spPr>
          <a:xfrm>
            <a:off x="3100079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6" name="Google Shape;196;p47"/>
          <p:cNvSpPr>
            <a:spLocks noGrp="1"/>
          </p:cNvSpPr>
          <p:nvPr>
            <p:ph type="pic" idx="15"/>
          </p:nvPr>
        </p:nvSpPr>
        <p:spPr>
          <a:xfrm>
            <a:off x="3100079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7" name="Google Shape;197;p47"/>
          <p:cNvSpPr>
            <a:spLocks noGrp="1"/>
          </p:cNvSpPr>
          <p:nvPr>
            <p:ph type="pic" idx="16"/>
          </p:nvPr>
        </p:nvSpPr>
        <p:spPr>
          <a:xfrm>
            <a:off x="3100079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8" name="Google Shape;198;p47"/>
          <p:cNvSpPr>
            <a:spLocks noGrp="1"/>
          </p:cNvSpPr>
          <p:nvPr>
            <p:ph type="pic" idx="17"/>
          </p:nvPr>
        </p:nvSpPr>
        <p:spPr>
          <a:xfrm>
            <a:off x="1596008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199" name="Google Shape;199;p47"/>
          <p:cNvSpPr>
            <a:spLocks noGrp="1"/>
          </p:cNvSpPr>
          <p:nvPr>
            <p:ph type="pic" idx="18"/>
          </p:nvPr>
        </p:nvSpPr>
        <p:spPr>
          <a:xfrm>
            <a:off x="1596008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0" name="Google Shape;200;p47"/>
          <p:cNvSpPr>
            <a:spLocks noGrp="1"/>
          </p:cNvSpPr>
          <p:nvPr>
            <p:ph type="pic" idx="19"/>
          </p:nvPr>
        </p:nvSpPr>
        <p:spPr>
          <a:xfrm>
            <a:off x="1596008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1" name="Google Shape;201;p47"/>
          <p:cNvSpPr>
            <a:spLocks noGrp="1"/>
          </p:cNvSpPr>
          <p:nvPr>
            <p:ph type="pic" idx="20"/>
          </p:nvPr>
        </p:nvSpPr>
        <p:spPr>
          <a:xfrm>
            <a:off x="91937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2" name="Google Shape;202;p47"/>
          <p:cNvSpPr>
            <a:spLocks noGrp="1"/>
          </p:cNvSpPr>
          <p:nvPr>
            <p:ph type="pic" idx="21"/>
          </p:nvPr>
        </p:nvSpPr>
        <p:spPr>
          <a:xfrm>
            <a:off x="91937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3" name="Google Shape;203;p47"/>
          <p:cNvSpPr>
            <a:spLocks noGrp="1"/>
          </p:cNvSpPr>
          <p:nvPr>
            <p:ph type="pic" idx="22"/>
          </p:nvPr>
        </p:nvSpPr>
        <p:spPr>
          <a:xfrm>
            <a:off x="91936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11">
  <p:cSld name="Team with Image 1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8"/>
          <p:cNvSpPr>
            <a:spLocks noGrp="1"/>
          </p:cNvSpPr>
          <p:nvPr>
            <p:ph type="pic" idx="2"/>
          </p:nvPr>
        </p:nvSpPr>
        <p:spPr>
          <a:xfrm>
            <a:off x="7612294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6" name="Google Shape;206;p48"/>
          <p:cNvSpPr>
            <a:spLocks noGrp="1"/>
          </p:cNvSpPr>
          <p:nvPr>
            <p:ph type="pic" idx="3"/>
          </p:nvPr>
        </p:nvSpPr>
        <p:spPr>
          <a:xfrm>
            <a:off x="7612294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7" name="Google Shape;207;p48"/>
          <p:cNvSpPr>
            <a:spLocks noGrp="1"/>
          </p:cNvSpPr>
          <p:nvPr>
            <p:ph type="pic" idx="4"/>
          </p:nvPr>
        </p:nvSpPr>
        <p:spPr>
          <a:xfrm>
            <a:off x="7612294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8" name="Google Shape;208;p48"/>
          <p:cNvSpPr>
            <a:spLocks noGrp="1"/>
          </p:cNvSpPr>
          <p:nvPr>
            <p:ph type="pic" idx="5"/>
          </p:nvPr>
        </p:nvSpPr>
        <p:spPr>
          <a:xfrm>
            <a:off x="6108221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09" name="Google Shape;209;p48"/>
          <p:cNvSpPr>
            <a:spLocks noGrp="1"/>
          </p:cNvSpPr>
          <p:nvPr>
            <p:ph type="pic" idx="6"/>
          </p:nvPr>
        </p:nvSpPr>
        <p:spPr>
          <a:xfrm>
            <a:off x="6108221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0" name="Google Shape;210;p48"/>
          <p:cNvSpPr>
            <a:spLocks noGrp="1"/>
          </p:cNvSpPr>
          <p:nvPr>
            <p:ph type="pic" idx="7"/>
          </p:nvPr>
        </p:nvSpPr>
        <p:spPr>
          <a:xfrm>
            <a:off x="6108221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1" name="Google Shape;211;p48"/>
          <p:cNvSpPr>
            <a:spLocks noGrp="1"/>
          </p:cNvSpPr>
          <p:nvPr>
            <p:ph type="pic" idx="8"/>
          </p:nvPr>
        </p:nvSpPr>
        <p:spPr>
          <a:xfrm>
            <a:off x="4604150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2" name="Google Shape;212;p48"/>
          <p:cNvSpPr>
            <a:spLocks noGrp="1"/>
          </p:cNvSpPr>
          <p:nvPr>
            <p:ph type="pic" idx="9"/>
          </p:nvPr>
        </p:nvSpPr>
        <p:spPr>
          <a:xfrm>
            <a:off x="4604150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3" name="Google Shape;213;p48"/>
          <p:cNvSpPr>
            <a:spLocks noGrp="1"/>
          </p:cNvSpPr>
          <p:nvPr>
            <p:ph type="pic" idx="13"/>
          </p:nvPr>
        </p:nvSpPr>
        <p:spPr>
          <a:xfrm>
            <a:off x="3100079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4" name="Google Shape;214;p48"/>
          <p:cNvSpPr>
            <a:spLocks noGrp="1"/>
          </p:cNvSpPr>
          <p:nvPr>
            <p:ph type="pic" idx="14"/>
          </p:nvPr>
        </p:nvSpPr>
        <p:spPr>
          <a:xfrm>
            <a:off x="3100079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5" name="Google Shape;215;p48"/>
          <p:cNvSpPr>
            <a:spLocks noGrp="1"/>
          </p:cNvSpPr>
          <p:nvPr>
            <p:ph type="pic" idx="15"/>
          </p:nvPr>
        </p:nvSpPr>
        <p:spPr>
          <a:xfrm>
            <a:off x="1596008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6" name="Google Shape;216;p48"/>
          <p:cNvSpPr>
            <a:spLocks noGrp="1"/>
          </p:cNvSpPr>
          <p:nvPr>
            <p:ph type="pic" idx="16"/>
          </p:nvPr>
        </p:nvSpPr>
        <p:spPr>
          <a:xfrm>
            <a:off x="1596008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7" name="Google Shape;217;p48"/>
          <p:cNvSpPr>
            <a:spLocks noGrp="1"/>
          </p:cNvSpPr>
          <p:nvPr>
            <p:ph type="pic" idx="17"/>
          </p:nvPr>
        </p:nvSpPr>
        <p:spPr>
          <a:xfrm>
            <a:off x="1596008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8" name="Google Shape;218;p48"/>
          <p:cNvSpPr>
            <a:spLocks noGrp="1"/>
          </p:cNvSpPr>
          <p:nvPr>
            <p:ph type="pic" idx="18"/>
          </p:nvPr>
        </p:nvSpPr>
        <p:spPr>
          <a:xfrm>
            <a:off x="91937" y="1770982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9" name="Google Shape;219;p48"/>
          <p:cNvSpPr>
            <a:spLocks noGrp="1"/>
          </p:cNvSpPr>
          <p:nvPr>
            <p:ph type="pic" idx="19"/>
          </p:nvPr>
        </p:nvSpPr>
        <p:spPr>
          <a:xfrm>
            <a:off x="91937" y="3458529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0" name="Google Shape;220;p48"/>
          <p:cNvSpPr>
            <a:spLocks noGrp="1"/>
          </p:cNvSpPr>
          <p:nvPr>
            <p:ph type="pic" idx="20"/>
          </p:nvPr>
        </p:nvSpPr>
        <p:spPr>
          <a:xfrm>
            <a:off x="91936" y="83436"/>
            <a:ext cx="1433400" cy="1584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with Image 12">
  <p:cSld name="Team with Image 12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9"/>
          <p:cNvSpPr>
            <a:spLocks noGrp="1"/>
          </p:cNvSpPr>
          <p:nvPr>
            <p:ph type="pic" idx="2"/>
          </p:nvPr>
        </p:nvSpPr>
        <p:spPr>
          <a:xfrm>
            <a:off x="0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3" name="Google Shape;223;p49"/>
          <p:cNvSpPr>
            <a:spLocks noGrp="1"/>
          </p:cNvSpPr>
          <p:nvPr>
            <p:ph type="pic" idx="3"/>
          </p:nvPr>
        </p:nvSpPr>
        <p:spPr>
          <a:xfrm>
            <a:off x="8063199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4" name="Google Shape;224;p49"/>
          <p:cNvSpPr>
            <a:spLocks noGrp="1"/>
          </p:cNvSpPr>
          <p:nvPr>
            <p:ph type="pic" idx="4"/>
          </p:nvPr>
        </p:nvSpPr>
        <p:spPr>
          <a:xfrm>
            <a:off x="1152439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5" name="Google Shape;225;p49"/>
          <p:cNvSpPr>
            <a:spLocks noGrp="1"/>
          </p:cNvSpPr>
          <p:nvPr>
            <p:ph type="pic" idx="5"/>
          </p:nvPr>
        </p:nvSpPr>
        <p:spPr>
          <a:xfrm>
            <a:off x="2304232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6" name="Google Shape;226;p49"/>
          <p:cNvSpPr>
            <a:spLocks noGrp="1"/>
          </p:cNvSpPr>
          <p:nvPr>
            <p:ph type="pic" idx="6"/>
          </p:nvPr>
        </p:nvSpPr>
        <p:spPr>
          <a:xfrm>
            <a:off x="3456025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7" name="Google Shape;227;p49"/>
          <p:cNvSpPr>
            <a:spLocks noGrp="1"/>
          </p:cNvSpPr>
          <p:nvPr>
            <p:ph type="pic" idx="7"/>
          </p:nvPr>
        </p:nvSpPr>
        <p:spPr>
          <a:xfrm>
            <a:off x="4607818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8" name="Google Shape;228;p49"/>
          <p:cNvSpPr>
            <a:spLocks noGrp="1"/>
          </p:cNvSpPr>
          <p:nvPr>
            <p:ph type="pic" idx="8"/>
          </p:nvPr>
        </p:nvSpPr>
        <p:spPr>
          <a:xfrm>
            <a:off x="5759611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29" name="Google Shape;229;p49"/>
          <p:cNvSpPr>
            <a:spLocks noGrp="1"/>
          </p:cNvSpPr>
          <p:nvPr>
            <p:ph type="pic" idx="9"/>
          </p:nvPr>
        </p:nvSpPr>
        <p:spPr>
          <a:xfrm>
            <a:off x="6911404" y="-623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0" name="Google Shape;230;p49"/>
          <p:cNvSpPr>
            <a:spLocks noGrp="1"/>
          </p:cNvSpPr>
          <p:nvPr>
            <p:ph type="pic" idx="13"/>
          </p:nvPr>
        </p:nvSpPr>
        <p:spPr>
          <a:xfrm>
            <a:off x="0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1" name="Google Shape;231;p49"/>
          <p:cNvSpPr>
            <a:spLocks noGrp="1"/>
          </p:cNvSpPr>
          <p:nvPr>
            <p:ph type="pic" idx="14"/>
          </p:nvPr>
        </p:nvSpPr>
        <p:spPr>
          <a:xfrm>
            <a:off x="8070888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2" name="Google Shape;232;p49"/>
          <p:cNvSpPr>
            <a:spLocks noGrp="1"/>
          </p:cNvSpPr>
          <p:nvPr>
            <p:ph type="pic" idx="15"/>
          </p:nvPr>
        </p:nvSpPr>
        <p:spPr>
          <a:xfrm>
            <a:off x="1152984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3" name="Google Shape;233;p49"/>
          <p:cNvSpPr>
            <a:spLocks noGrp="1"/>
          </p:cNvSpPr>
          <p:nvPr>
            <p:ph type="pic" idx="16"/>
          </p:nvPr>
        </p:nvSpPr>
        <p:spPr>
          <a:xfrm>
            <a:off x="2305968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4" name="Google Shape;234;p49"/>
          <p:cNvSpPr>
            <a:spLocks noGrp="1"/>
          </p:cNvSpPr>
          <p:nvPr>
            <p:ph type="pic" idx="17"/>
          </p:nvPr>
        </p:nvSpPr>
        <p:spPr>
          <a:xfrm>
            <a:off x="3458952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5" name="Google Shape;235;p49"/>
          <p:cNvSpPr>
            <a:spLocks noGrp="1"/>
          </p:cNvSpPr>
          <p:nvPr>
            <p:ph type="pic" idx="18"/>
          </p:nvPr>
        </p:nvSpPr>
        <p:spPr>
          <a:xfrm>
            <a:off x="4611936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6" name="Google Shape;236;p49"/>
          <p:cNvSpPr>
            <a:spLocks noGrp="1"/>
          </p:cNvSpPr>
          <p:nvPr>
            <p:ph type="pic" idx="19"/>
          </p:nvPr>
        </p:nvSpPr>
        <p:spPr>
          <a:xfrm>
            <a:off x="5764920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7" name="Google Shape;237;p49"/>
          <p:cNvSpPr>
            <a:spLocks noGrp="1"/>
          </p:cNvSpPr>
          <p:nvPr>
            <p:ph type="pic" idx="20"/>
          </p:nvPr>
        </p:nvSpPr>
        <p:spPr>
          <a:xfrm>
            <a:off x="6917904" y="4183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8" name="Google Shape;238;p49"/>
          <p:cNvSpPr>
            <a:spLocks noGrp="1"/>
          </p:cNvSpPr>
          <p:nvPr>
            <p:ph type="pic" idx="21"/>
          </p:nvPr>
        </p:nvSpPr>
        <p:spPr>
          <a:xfrm>
            <a:off x="0" y="1045378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39" name="Google Shape;239;p49"/>
          <p:cNvSpPr>
            <a:spLocks noGrp="1"/>
          </p:cNvSpPr>
          <p:nvPr>
            <p:ph type="pic" idx="22"/>
          </p:nvPr>
        </p:nvSpPr>
        <p:spPr>
          <a:xfrm>
            <a:off x="0" y="2091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0" name="Google Shape;240;p49"/>
          <p:cNvSpPr>
            <a:spLocks noGrp="1"/>
          </p:cNvSpPr>
          <p:nvPr>
            <p:ph type="pic" idx="23"/>
          </p:nvPr>
        </p:nvSpPr>
        <p:spPr>
          <a:xfrm>
            <a:off x="0" y="3137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1" name="Google Shape;241;p49"/>
          <p:cNvSpPr>
            <a:spLocks noGrp="1"/>
          </p:cNvSpPr>
          <p:nvPr>
            <p:ph type="pic" idx="24"/>
          </p:nvPr>
        </p:nvSpPr>
        <p:spPr>
          <a:xfrm>
            <a:off x="8063199" y="1045378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2" name="Google Shape;242;p49"/>
          <p:cNvSpPr>
            <a:spLocks noGrp="1"/>
          </p:cNvSpPr>
          <p:nvPr>
            <p:ph type="pic" idx="25"/>
          </p:nvPr>
        </p:nvSpPr>
        <p:spPr>
          <a:xfrm>
            <a:off x="1152439" y="1045378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3" name="Google Shape;243;p49"/>
          <p:cNvSpPr>
            <a:spLocks noGrp="1"/>
          </p:cNvSpPr>
          <p:nvPr>
            <p:ph type="pic" idx="26"/>
          </p:nvPr>
        </p:nvSpPr>
        <p:spPr>
          <a:xfrm>
            <a:off x="6911404" y="1045378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4" name="Google Shape;244;p49"/>
          <p:cNvSpPr>
            <a:spLocks noGrp="1"/>
          </p:cNvSpPr>
          <p:nvPr>
            <p:ph type="pic" idx="27"/>
          </p:nvPr>
        </p:nvSpPr>
        <p:spPr>
          <a:xfrm>
            <a:off x="8063199" y="2091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5" name="Google Shape;245;p49"/>
          <p:cNvSpPr>
            <a:spLocks noGrp="1"/>
          </p:cNvSpPr>
          <p:nvPr>
            <p:ph type="pic" idx="28"/>
          </p:nvPr>
        </p:nvSpPr>
        <p:spPr>
          <a:xfrm>
            <a:off x="1152439" y="2091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6" name="Google Shape;246;p49"/>
          <p:cNvSpPr>
            <a:spLocks noGrp="1"/>
          </p:cNvSpPr>
          <p:nvPr>
            <p:ph type="pic" idx="29"/>
          </p:nvPr>
        </p:nvSpPr>
        <p:spPr>
          <a:xfrm>
            <a:off x="6911404" y="2091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7" name="Google Shape;247;p49"/>
          <p:cNvSpPr>
            <a:spLocks noGrp="1"/>
          </p:cNvSpPr>
          <p:nvPr>
            <p:ph type="pic" idx="30"/>
          </p:nvPr>
        </p:nvSpPr>
        <p:spPr>
          <a:xfrm>
            <a:off x="8063199" y="3137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8" name="Google Shape;248;p49"/>
          <p:cNvSpPr>
            <a:spLocks noGrp="1"/>
          </p:cNvSpPr>
          <p:nvPr>
            <p:ph type="pic" idx="31"/>
          </p:nvPr>
        </p:nvSpPr>
        <p:spPr>
          <a:xfrm>
            <a:off x="1152439" y="3137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49" name="Google Shape;249;p49"/>
          <p:cNvSpPr>
            <a:spLocks noGrp="1"/>
          </p:cNvSpPr>
          <p:nvPr>
            <p:ph type="pic" idx="32"/>
          </p:nvPr>
        </p:nvSpPr>
        <p:spPr>
          <a:xfrm>
            <a:off x="6911404" y="3137380"/>
            <a:ext cx="1083600" cy="96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ge With Title">
  <p:cSld name="Page With Title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50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52" name="Google Shape;252;p50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 5">
  <p:cSld name="Cover Page 5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>
            <a:spLocks noGrp="1"/>
          </p:cNvSpPr>
          <p:nvPr>
            <p:ph type="pic" idx="2"/>
          </p:nvPr>
        </p:nvSpPr>
        <p:spPr>
          <a:xfrm>
            <a:off x="5121328" y="1257153"/>
            <a:ext cx="3097500" cy="6595200"/>
          </a:xfrm>
          <a:prstGeom prst="roundRect">
            <a:avLst>
              <a:gd name="adj" fmla="val 1234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">
  <p:cSld name="Portfolio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51"/>
          <p:cNvSpPr>
            <a:spLocks noGrp="1"/>
          </p:cNvSpPr>
          <p:nvPr>
            <p:ph type="pic" idx="2"/>
          </p:nvPr>
        </p:nvSpPr>
        <p:spPr>
          <a:xfrm>
            <a:off x="3512713" y="-1550405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55" name="Google Shape;255;p51"/>
          <p:cNvSpPr>
            <a:spLocks noGrp="1"/>
          </p:cNvSpPr>
          <p:nvPr>
            <p:ph type="pic" idx="3"/>
          </p:nvPr>
        </p:nvSpPr>
        <p:spPr>
          <a:xfrm>
            <a:off x="3512713" y="1431439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56" name="Google Shape;256;p51"/>
          <p:cNvSpPr>
            <a:spLocks noGrp="1"/>
          </p:cNvSpPr>
          <p:nvPr>
            <p:ph type="pic" idx="4"/>
          </p:nvPr>
        </p:nvSpPr>
        <p:spPr>
          <a:xfrm>
            <a:off x="3512713" y="4413284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57" name="Google Shape;257;p51"/>
          <p:cNvSpPr>
            <a:spLocks noGrp="1"/>
          </p:cNvSpPr>
          <p:nvPr>
            <p:ph type="pic" idx="5"/>
          </p:nvPr>
        </p:nvSpPr>
        <p:spPr>
          <a:xfrm>
            <a:off x="3512713" y="7395129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58" name="Google Shape;258;p51"/>
          <p:cNvSpPr>
            <a:spLocks noGrp="1"/>
          </p:cNvSpPr>
          <p:nvPr>
            <p:ph type="pic" idx="6"/>
          </p:nvPr>
        </p:nvSpPr>
        <p:spPr>
          <a:xfrm>
            <a:off x="5445689" y="-3549359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59" name="Google Shape;259;p51"/>
          <p:cNvSpPr>
            <a:spLocks noGrp="1"/>
          </p:cNvSpPr>
          <p:nvPr>
            <p:ph type="pic" idx="7"/>
          </p:nvPr>
        </p:nvSpPr>
        <p:spPr>
          <a:xfrm>
            <a:off x="5445689" y="-567514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60" name="Google Shape;260;p51"/>
          <p:cNvSpPr>
            <a:spLocks noGrp="1"/>
          </p:cNvSpPr>
          <p:nvPr>
            <p:ph type="pic" idx="8"/>
          </p:nvPr>
        </p:nvSpPr>
        <p:spPr>
          <a:xfrm>
            <a:off x="5445689" y="2414331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61" name="Google Shape;261;p51"/>
          <p:cNvSpPr>
            <a:spLocks noGrp="1"/>
          </p:cNvSpPr>
          <p:nvPr>
            <p:ph type="pic" idx="9"/>
          </p:nvPr>
        </p:nvSpPr>
        <p:spPr>
          <a:xfrm>
            <a:off x="5445689" y="5396176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62" name="Google Shape;262;p51"/>
          <p:cNvSpPr>
            <a:spLocks noGrp="1"/>
          </p:cNvSpPr>
          <p:nvPr>
            <p:ph type="pic" idx="13"/>
          </p:nvPr>
        </p:nvSpPr>
        <p:spPr>
          <a:xfrm>
            <a:off x="7378665" y="-1556026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63" name="Google Shape;263;p51"/>
          <p:cNvSpPr>
            <a:spLocks noGrp="1"/>
          </p:cNvSpPr>
          <p:nvPr>
            <p:ph type="pic" idx="14"/>
          </p:nvPr>
        </p:nvSpPr>
        <p:spPr>
          <a:xfrm>
            <a:off x="7378665" y="1425819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64" name="Google Shape;264;p51"/>
          <p:cNvSpPr>
            <a:spLocks noGrp="1"/>
          </p:cNvSpPr>
          <p:nvPr>
            <p:ph type="pic" idx="15"/>
          </p:nvPr>
        </p:nvSpPr>
        <p:spPr>
          <a:xfrm>
            <a:off x="7378665" y="4407664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65" name="Google Shape;265;p51"/>
          <p:cNvSpPr>
            <a:spLocks noGrp="1"/>
          </p:cNvSpPr>
          <p:nvPr>
            <p:ph type="pic" idx="16"/>
          </p:nvPr>
        </p:nvSpPr>
        <p:spPr>
          <a:xfrm>
            <a:off x="7378665" y="7389509"/>
            <a:ext cx="1762500" cy="28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66" name="Google Shape;266;p51"/>
          <p:cNvSpPr txBox="1">
            <a:spLocks noGrp="1"/>
          </p:cNvSpPr>
          <p:nvPr>
            <p:ph type="title"/>
          </p:nvPr>
        </p:nvSpPr>
        <p:spPr>
          <a:xfrm>
            <a:off x="505064" y="573881"/>
            <a:ext cx="35655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7" name="Google Shape;267;p51"/>
          <p:cNvSpPr txBox="1">
            <a:spLocks noGrp="1"/>
          </p:cNvSpPr>
          <p:nvPr>
            <p:ph type="subTitle" idx="1"/>
          </p:nvPr>
        </p:nvSpPr>
        <p:spPr>
          <a:xfrm>
            <a:off x="505064" y="162511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">
  <p:cSld name="Portfolio 2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2"/>
          <p:cNvSpPr>
            <a:spLocks noGrp="1"/>
          </p:cNvSpPr>
          <p:nvPr>
            <p:ph type="pic" idx="2"/>
          </p:nvPr>
        </p:nvSpPr>
        <p:spPr>
          <a:xfrm>
            <a:off x="-2435" y="5953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70" name="Google Shape;270;p52"/>
          <p:cNvSpPr>
            <a:spLocks noGrp="1"/>
          </p:cNvSpPr>
          <p:nvPr>
            <p:ph type="pic" idx="3"/>
          </p:nvPr>
        </p:nvSpPr>
        <p:spPr>
          <a:xfrm>
            <a:off x="2283865" y="5953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71" name="Google Shape;271;p52"/>
          <p:cNvSpPr>
            <a:spLocks noGrp="1"/>
          </p:cNvSpPr>
          <p:nvPr>
            <p:ph type="pic" idx="4"/>
          </p:nvPr>
        </p:nvSpPr>
        <p:spPr>
          <a:xfrm>
            <a:off x="4570165" y="5953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72" name="Google Shape;272;p52"/>
          <p:cNvSpPr>
            <a:spLocks noGrp="1"/>
          </p:cNvSpPr>
          <p:nvPr>
            <p:ph type="pic" idx="5"/>
          </p:nvPr>
        </p:nvSpPr>
        <p:spPr>
          <a:xfrm>
            <a:off x="6856465" y="5953"/>
            <a:ext cx="22905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">
  <p:cSld name="Portfolio 3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3"/>
          <p:cNvSpPr>
            <a:spLocks noGrp="1"/>
          </p:cNvSpPr>
          <p:nvPr>
            <p:ph type="pic" idx="2"/>
          </p:nvPr>
        </p:nvSpPr>
        <p:spPr>
          <a:xfrm>
            <a:off x="0" y="0"/>
            <a:ext cx="9135600" cy="514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75" name="Google Shape;275;p53"/>
          <p:cNvSpPr txBox="1">
            <a:spLocks noGrp="1"/>
          </p:cNvSpPr>
          <p:nvPr>
            <p:ph type="title"/>
          </p:nvPr>
        </p:nvSpPr>
        <p:spPr>
          <a:xfrm>
            <a:off x="505064" y="573881"/>
            <a:ext cx="35655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6" name="Google Shape;276;p53"/>
          <p:cNvSpPr txBox="1">
            <a:spLocks noGrp="1"/>
          </p:cNvSpPr>
          <p:nvPr>
            <p:ph type="subTitle" idx="1"/>
          </p:nvPr>
        </p:nvSpPr>
        <p:spPr>
          <a:xfrm>
            <a:off x="505064" y="162511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4">
  <p:cSld name="Portfolio 4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4"/>
          <p:cNvSpPr>
            <a:spLocks noGrp="1"/>
          </p:cNvSpPr>
          <p:nvPr>
            <p:ph type="pic" idx="2"/>
          </p:nvPr>
        </p:nvSpPr>
        <p:spPr>
          <a:xfrm>
            <a:off x="0" y="0"/>
            <a:ext cx="9135600" cy="514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79" name="Google Shape;279;p54"/>
          <p:cNvSpPr txBox="1">
            <a:spLocks noGrp="1"/>
          </p:cNvSpPr>
          <p:nvPr>
            <p:ph type="title"/>
          </p:nvPr>
        </p:nvSpPr>
        <p:spPr>
          <a:xfrm>
            <a:off x="5623886" y="573881"/>
            <a:ext cx="35655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80" name="Google Shape;280;p54"/>
          <p:cNvSpPr txBox="1">
            <a:spLocks noGrp="1"/>
          </p:cNvSpPr>
          <p:nvPr>
            <p:ph type="subTitle" idx="1"/>
          </p:nvPr>
        </p:nvSpPr>
        <p:spPr>
          <a:xfrm>
            <a:off x="5623886" y="162511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5">
  <p:cSld name="Portfolio 5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5"/>
          <p:cNvSpPr>
            <a:spLocks noGrp="1"/>
          </p:cNvSpPr>
          <p:nvPr>
            <p:ph type="pic" idx="2"/>
          </p:nvPr>
        </p:nvSpPr>
        <p:spPr>
          <a:xfrm>
            <a:off x="0" y="3312414"/>
            <a:ext cx="2222100" cy="18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83" name="Google Shape;283;p55"/>
          <p:cNvSpPr>
            <a:spLocks noGrp="1"/>
          </p:cNvSpPr>
          <p:nvPr>
            <p:ph type="pic" idx="3"/>
          </p:nvPr>
        </p:nvSpPr>
        <p:spPr>
          <a:xfrm>
            <a:off x="2307101" y="3312414"/>
            <a:ext cx="2222100" cy="18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84" name="Google Shape;284;p55"/>
          <p:cNvSpPr>
            <a:spLocks noGrp="1"/>
          </p:cNvSpPr>
          <p:nvPr>
            <p:ph type="pic" idx="4"/>
          </p:nvPr>
        </p:nvSpPr>
        <p:spPr>
          <a:xfrm>
            <a:off x="4614202" y="3312414"/>
            <a:ext cx="2222100" cy="18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85" name="Google Shape;285;p55"/>
          <p:cNvSpPr>
            <a:spLocks noGrp="1"/>
          </p:cNvSpPr>
          <p:nvPr>
            <p:ph type="pic" idx="5"/>
          </p:nvPr>
        </p:nvSpPr>
        <p:spPr>
          <a:xfrm>
            <a:off x="6921304" y="3312414"/>
            <a:ext cx="2222100" cy="18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86" name="Google Shape;286;p55"/>
          <p:cNvSpPr>
            <a:spLocks noGrp="1"/>
          </p:cNvSpPr>
          <p:nvPr>
            <p:ph type="pic" idx="6"/>
          </p:nvPr>
        </p:nvSpPr>
        <p:spPr>
          <a:xfrm>
            <a:off x="704" y="1395457"/>
            <a:ext cx="2222100" cy="18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87" name="Google Shape;287;p55"/>
          <p:cNvSpPr>
            <a:spLocks noGrp="1"/>
          </p:cNvSpPr>
          <p:nvPr>
            <p:ph type="pic" idx="7"/>
          </p:nvPr>
        </p:nvSpPr>
        <p:spPr>
          <a:xfrm>
            <a:off x="4614907" y="1395457"/>
            <a:ext cx="2222100" cy="18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88" name="Google Shape;288;p55"/>
          <p:cNvSpPr>
            <a:spLocks noGrp="1"/>
          </p:cNvSpPr>
          <p:nvPr>
            <p:ph type="pic" idx="8"/>
          </p:nvPr>
        </p:nvSpPr>
        <p:spPr>
          <a:xfrm>
            <a:off x="6922008" y="1395457"/>
            <a:ext cx="2222100" cy="183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89" name="Google Shape;289;p55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90" name="Google Shape;290;p55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6">
  <p:cSld name="Portfolio 6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6"/>
          <p:cNvSpPr>
            <a:spLocks noGrp="1"/>
          </p:cNvSpPr>
          <p:nvPr>
            <p:ph type="pic" idx="2"/>
          </p:nvPr>
        </p:nvSpPr>
        <p:spPr>
          <a:xfrm>
            <a:off x="2930436" y="572829"/>
            <a:ext cx="2270100" cy="192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93" name="Google Shape;293;p56"/>
          <p:cNvSpPr>
            <a:spLocks noGrp="1"/>
          </p:cNvSpPr>
          <p:nvPr>
            <p:ph type="pic" idx="3"/>
          </p:nvPr>
        </p:nvSpPr>
        <p:spPr>
          <a:xfrm>
            <a:off x="5287658" y="572829"/>
            <a:ext cx="2270100" cy="192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94" name="Google Shape;294;p56"/>
          <p:cNvSpPr>
            <a:spLocks noGrp="1"/>
          </p:cNvSpPr>
          <p:nvPr>
            <p:ph type="pic" idx="4"/>
          </p:nvPr>
        </p:nvSpPr>
        <p:spPr>
          <a:xfrm>
            <a:off x="7644879" y="572829"/>
            <a:ext cx="2270100" cy="192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95" name="Google Shape;295;p56"/>
          <p:cNvSpPr>
            <a:spLocks noGrp="1"/>
          </p:cNvSpPr>
          <p:nvPr>
            <p:ph type="pic" idx="5"/>
          </p:nvPr>
        </p:nvSpPr>
        <p:spPr>
          <a:xfrm>
            <a:off x="573213" y="2605076"/>
            <a:ext cx="2270100" cy="192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96" name="Google Shape;296;p56"/>
          <p:cNvSpPr>
            <a:spLocks noGrp="1"/>
          </p:cNvSpPr>
          <p:nvPr>
            <p:ph type="pic" idx="6"/>
          </p:nvPr>
        </p:nvSpPr>
        <p:spPr>
          <a:xfrm>
            <a:off x="2930435" y="2605076"/>
            <a:ext cx="2270100" cy="192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97" name="Google Shape;297;p56"/>
          <p:cNvSpPr>
            <a:spLocks noGrp="1"/>
          </p:cNvSpPr>
          <p:nvPr>
            <p:ph type="pic" idx="7"/>
          </p:nvPr>
        </p:nvSpPr>
        <p:spPr>
          <a:xfrm>
            <a:off x="5287656" y="2605076"/>
            <a:ext cx="2270100" cy="192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98" name="Google Shape;298;p56"/>
          <p:cNvSpPr>
            <a:spLocks noGrp="1"/>
          </p:cNvSpPr>
          <p:nvPr>
            <p:ph type="pic" idx="8"/>
          </p:nvPr>
        </p:nvSpPr>
        <p:spPr>
          <a:xfrm>
            <a:off x="7644878" y="2605076"/>
            <a:ext cx="2270100" cy="1920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7">
  <p:cSld name="Portfolio 7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7"/>
          <p:cNvSpPr>
            <a:spLocks noGrp="1"/>
          </p:cNvSpPr>
          <p:nvPr>
            <p:ph type="pic" idx="2"/>
          </p:nvPr>
        </p:nvSpPr>
        <p:spPr>
          <a:xfrm>
            <a:off x="0" y="1755648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1" name="Google Shape;301;p57"/>
          <p:cNvSpPr>
            <a:spLocks noGrp="1"/>
          </p:cNvSpPr>
          <p:nvPr>
            <p:ph type="pic" idx="3"/>
          </p:nvPr>
        </p:nvSpPr>
        <p:spPr>
          <a:xfrm>
            <a:off x="0" y="3511296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2" name="Google Shape;302;p57"/>
          <p:cNvSpPr>
            <a:spLocks noGrp="1"/>
          </p:cNvSpPr>
          <p:nvPr>
            <p:ph type="pic" idx="4"/>
          </p:nvPr>
        </p:nvSpPr>
        <p:spPr>
          <a:xfrm>
            <a:off x="2314991" y="3510121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3" name="Google Shape;303;p57"/>
          <p:cNvSpPr>
            <a:spLocks noGrp="1"/>
          </p:cNvSpPr>
          <p:nvPr>
            <p:ph type="pic" idx="5"/>
          </p:nvPr>
        </p:nvSpPr>
        <p:spPr>
          <a:xfrm>
            <a:off x="2314991" y="-1175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4" name="Google Shape;304;p57"/>
          <p:cNvSpPr>
            <a:spLocks noGrp="1"/>
          </p:cNvSpPr>
          <p:nvPr>
            <p:ph type="pic" idx="6"/>
          </p:nvPr>
        </p:nvSpPr>
        <p:spPr>
          <a:xfrm>
            <a:off x="4629983" y="1753298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5" name="Google Shape;305;p57"/>
          <p:cNvSpPr>
            <a:spLocks noGrp="1"/>
          </p:cNvSpPr>
          <p:nvPr>
            <p:ph type="pic" idx="7"/>
          </p:nvPr>
        </p:nvSpPr>
        <p:spPr>
          <a:xfrm>
            <a:off x="4629983" y="-2351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6" name="Google Shape;306;p57"/>
          <p:cNvSpPr>
            <a:spLocks noGrp="1"/>
          </p:cNvSpPr>
          <p:nvPr>
            <p:ph type="pic" idx="8"/>
          </p:nvPr>
        </p:nvSpPr>
        <p:spPr>
          <a:xfrm>
            <a:off x="6944974" y="1752122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7" name="Google Shape;307;p57"/>
          <p:cNvSpPr>
            <a:spLocks noGrp="1"/>
          </p:cNvSpPr>
          <p:nvPr>
            <p:ph type="pic" idx="9"/>
          </p:nvPr>
        </p:nvSpPr>
        <p:spPr>
          <a:xfrm>
            <a:off x="6944974" y="3507770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08" name="Google Shape;308;p57"/>
          <p:cNvSpPr>
            <a:spLocks noGrp="1"/>
          </p:cNvSpPr>
          <p:nvPr>
            <p:ph type="pic" idx="13"/>
          </p:nvPr>
        </p:nvSpPr>
        <p:spPr>
          <a:xfrm>
            <a:off x="6944974" y="-3526"/>
            <a:ext cx="2194800" cy="163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9">
  <p:cSld name="Portfolio 9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8"/>
          <p:cNvSpPr>
            <a:spLocks noGrp="1"/>
          </p:cNvSpPr>
          <p:nvPr>
            <p:ph type="pic" idx="2"/>
          </p:nvPr>
        </p:nvSpPr>
        <p:spPr>
          <a:xfrm>
            <a:off x="0" y="0"/>
            <a:ext cx="3045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11" name="Google Shape;311;p58"/>
          <p:cNvSpPr>
            <a:spLocks noGrp="1"/>
          </p:cNvSpPr>
          <p:nvPr>
            <p:ph type="pic" idx="3"/>
          </p:nvPr>
        </p:nvSpPr>
        <p:spPr>
          <a:xfrm>
            <a:off x="3051047" y="0"/>
            <a:ext cx="3045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12" name="Google Shape;312;p58"/>
          <p:cNvSpPr>
            <a:spLocks noGrp="1"/>
          </p:cNvSpPr>
          <p:nvPr>
            <p:ph type="pic" idx="4"/>
          </p:nvPr>
        </p:nvSpPr>
        <p:spPr>
          <a:xfrm>
            <a:off x="6110776" y="0"/>
            <a:ext cx="3045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0">
  <p:cSld name="Portfolio 10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9"/>
          <p:cNvSpPr>
            <a:spLocks noGrp="1"/>
          </p:cNvSpPr>
          <p:nvPr>
            <p:ph type="pic" idx="2"/>
          </p:nvPr>
        </p:nvSpPr>
        <p:spPr>
          <a:xfrm>
            <a:off x="2276475" y="0"/>
            <a:ext cx="2295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15" name="Google Shape;315;p59"/>
          <p:cNvSpPr>
            <a:spLocks noGrp="1"/>
          </p:cNvSpPr>
          <p:nvPr>
            <p:ph type="pic" idx="3"/>
          </p:nvPr>
        </p:nvSpPr>
        <p:spPr>
          <a:xfrm>
            <a:off x="-19050" y="5953"/>
            <a:ext cx="2295600" cy="257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16" name="Google Shape;316;p59"/>
          <p:cNvSpPr>
            <a:spLocks noGrp="1"/>
          </p:cNvSpPr>
          <p:nvPr>
            <p:ph type="pic" idx="4"/>
          </p:nvPr>
        </p:nvSpPr>
        <p:spPr>
          <a:xfrm>
            <a:off x="-19050" y="2583658"/>
            <a:ext cx="22956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17" name="Google Shape;317;p59"/>
          <p:cNvSpPr txBox="1">
            <a:spLocks noGrp="1"/>
          </p:cNvSpPr>
          <p:nvPr>
            <p:ph type="title"/>
          </p:nvPr>
        </p:nvSpPr>
        <p:spPr>
          <a:xfrm>
            <a:off x="5034421" y="573881"/>
            <a:ext cx="45636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18" name="Google Shape;318;p59"/>
          <p:cNvSpPr txBox="1">
            <a:spLocks noGrp="1"/>
          </p:cNvSpPr>
          <p:nvPr>
            <p:ph type="subTitle" idx="1"/>
          </p:nvPr>
        </p:nvSpPr>
        <p:spPr>
          <a:xfrm>
            <a:off x="5034421" y="162511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1">
  <p:cSld name="Portfolio 1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0"/>
          <p:cNvSpPr>
            <a:spLocks noGrp="1"/>
          </p:cNvSpPr>
          <p:nvPr>
            <p:ph type="pic" idx="2"/>
          </p:nvPr>
        </p:nvSpPr>
        <p:spPr>
          <a:xfrm>
            <a:off x="6848475" y="0"/>
            <a:ext cx="2295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21" name="Google Shape;321;p60"/>
          <p:cNvSpPr>
            <a:spLocks noGrp="1"/>
          </p:cNvSpPr>
          <p:nvPr>
            <p:ph type="pic" idx="3"/>
          </p:nvPr>
        </p:nvSpPr>
        <p:spPr>
          <a:xfrm>
            <a:off x="4552950" y="5953"/>
            <a:ext cx="2295600" cy="257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22" name="Google Shape;322;p60"/>
          <p:cNvSpPr>
            <a:spLocks noGrp="1"/>
          </p:cNvSpPr>
          <p:nvPr>
            <p:ph type="pic" idx="4"/>
          </p:nvPr>
        </p:nvSpPr>
        <p:spPr>
          <a:xfrm>
            <a:off x="4552950" y="2583658"/>
            <a:ext cx="22956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23" name="Google Shape;323;p60"/>
          <p:cNvSpPr txBox="1">
            <a:spLocks noGrp="1"/>
          </p:cNvSpPr>
          <p:nvPr>
            <p:ph type="title"/>
          </p:nvPr>
        </p:nvSpPr>
        <p:spPr>
          <a:xfrm>
            <a:off x="510778" y="573881"/>
            <a:ext cx="4563600" cy="10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24" name="Google Shape;324;p60"/>
          <p:cNvSpPr txBox="1">
            <a:spLocks noGrp="1"/>
          </p:cNvSpPr>
          <p:nvPr>
            <p:ph type="subTitle" idx="1"/>
          </p:nvPr>
        </p:nvSpPr>
        <p:spPr>
          <a:xfrm>
            <a:off x="510778" y="162511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ge 6">
  <p:cSld name="Cover Page 6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>
            <a:spLocks noGrp="1"/>
          </p:cNvSpPr>
          <p:nvPr>
            <p:ph type="pic" idx="2"/>
          </p:nvPr>
        </p:nvSpPr>
        <p:spPr>
          <a:xfrm>
            <a:off x="2648026" y="2124715"/>
            <a:ext cx="3912300" cy="2506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2">
  <p:cSld name="Portfolio 12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1"/>
          <p:cNvSpPr>
            <a:spLocks noGrp="1"/>
          </p:cNvSpPr>
          <p:nvPr>
            <p:ph type="pic" idx="2"/>
          </p:nvPr>
        </p:nvSpPr>
        <p:spPr>
          <a:xfrm>
            <a:off x="4572000" y="-1793"/>
            <a:ext cx="4572000" cy="257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27" name="Google Shape;327;p61"/>
          <p:cNvSpPr>
            <a:spLocks noGrp="1"/>
          </p:cNvSpPr>
          <p:nvPr>
            <p:ph type="pic" idx="3"/>
          </p:nvPr>
        </p:nvSpPr>
        <p:spPr>
          <a:xfrm>
            <a:off x="0" y="2571750"/>
            <a:ext cx="4572000" cy="2577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3">
  <p:cSld name="Portfolio 13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/>
          <p:nvPr/>
        </p:nvSpPr>
        <p:spPr>
          <a:xfrm>
            <a:off x="6168600" y="2275285"/>
            <a:ext cx="2975400" cy="28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0" name="Google Shape;330;p62"/>
          <p:cNvSpPr/>
          <p:nvPr/>
        </p:nvSpPr>
        <p:spPr>
          <a:xfrm>
            <a:off x="0" y="2275285"/>
            <a:ext cx="2975400" cy="28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1" name="Google Shape;331;p62"/>
          <p:cNvSpPr/>
          <p:nvPr/>
        </p:nvSpPr>
        <p:spPr>
          <a:xfrm>
            <a:off x="3084300" y="2275285"/>
            <a:ext cx="2975400" cy="28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32" name="Google Shape;332;p62"/>
          <p:cNvSpPr>
            <a:spLocks noGrp="1"/>
          </p:cNvSpPr>
          <p:nvPr>
            <p:ph type="pic" idx="2"/>
          </p:nvPr>
        </p:nvSpPr>
        <p:spPr>
          <a:xfrm>
            <a:off x="-1" y="2275285"/>
            <a:ext cx="2975400" cy="28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33" name="Google Shape;333;p62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34" name="Google Shape;334;p62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35" name="Google Shape;335;p62"/>
          <p:cNvSpPr>
            <a:spLocks noGrp="1"/>
          </p:cNvSpPr>
          <p:nvPr>
            <p:ph type="pic" idx="3"/>
          </p:nvPr>
        </p:nvSpPr>
        <p:spPr>
          <a:xfrm>
            <a:off x="3084299" y="2275285"/>
            <a:ext cx="2975400" cy="28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36" name="Google Shape;336;p62"/>
          <p:cNvSpPr>
            <a:spLocks noGrp="1"/>
          </p:cNvSpPr>
          <p:nvPr>
            <p:ph type="pic" idx="4"/>
          </p:nvPr>
        </p:nvSpPr>
        <p:spPr>
          <a:xfrm>
            <a:off x="6168598" y="2275285"/>
            <a:ext cx="2975400" cy="286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tfolio 14">
  <p:cSld name="1_Portfolio 14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63"/>
          <p:cNvSpPr>
            <a:spLocks noGrp="1"/>
          </p:cNvSpPr>
          <p:nvPr>
            <p:ph type="pic" idx="2"/>
          </p:nvPr>
        </p:nvSpPr>
        <p:spPr>
          <a:xfrm>
            <a:off x="13407746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39" name="Google Shape;339;p63"/>
          <p:cNvSpPr>
            <a:spLocks noGrp="1"/>
          </p:cNvSpPr>
          <p:nvPr>
            <p:ph type="pic" idx="3"/>
          </p:nvPr>
        </p:nvSpPr>
        <p:spPr>
          <a:xfrm>
            <a:off x="11647470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0" name="Google Shape;340;p63"/>
          <p:cNvSpPr>
            <a:spLocks noGrp="1"/>
          </p:cNvSpPr>
          <p:nvPr>
            <p:ph type="pic" idx="4"/>
          </p:nvPr>
        </p:nvSpPr>
        <p:spPr>
          <a:xfrm>
            <a:off x="9887194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1" name="Google Shape;341;p63"/>
          <p:cNvSpPr>
            <a:spLocks noGrp="1"/>
          </p:cNvSpPr>
          <p:nvPr>
            <p:ph type="pic" idx="5"/>
          </p:nvPr>
        </p:nvSpPr>
        <p:spPr>
          <a:xfrm>
            <a:off x="8126917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2" name="Google Shape;342;p63"/>
          <p:cNvSpPr>
            <a:spLocks noGrp="1"/>
          </p:cNvSpPr>
          <p:nvPr>
            <p:ph type="pic" idx="6"/>
          </p:nvPr>
        </p:nvSpPr>
        <p:spPr>
          <a:xfrm>
            <a:off x="6366641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3" name="Google Shape;343;p63"/>
          <p:cNvSpPr>
            <a:spLocks noGrp="1"/>
          </p:cNvSpPr>
          <p:nvPr>
            <p:ph type="pic" idx="7"/>
          </p:nvPr>
        </p:nvSpPr>
        <p:spPr>
          <a:xfrm>
            <a:off x="4606365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4" name="Google Shape;344;p63"/>
          <p:cNvSpPr>
            <a:spLocks noGrp="1"/>
          </p:cNvSpPr>
          <p:nvPr>
            <p:ph type="pic" idx="8"/>
          </p:nvPr>
        </p:nvSpPr>
        <p:spPr>
          <a:xfrm>
            <a:off x="2846089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5" name="Google Shape;345;p63"/>
          <p:cNvSpPr>
            <a:spLocks noGrp="1"/>
          </p:cNvSpPr>
          <p:nvPr>
            <p:ph type="pic" idx="9"/>
          </p:nvPr>
        </p:nvSpPr>
        <p:spPr>
          <a:xfrm>
            <a:off x="1085813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6" name="Google Shape;346;p63"/>
          <p:cNvSpPr>
            <a:spLocks noGrp="1"/>
          </p:cNvSpPr>
          <p:nvPr>
            <p:ph type="pic" idx="13"/>
          </p:nvPr>
        </p:nvSpPr>
        <p:spPr>
          <a:xfrm>
            <a:off x="-674464" y="1101185"/>
            <a:ext cx="1604700" cy="290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47" name="Google Shape;347;p63"/>
          <p:cNvSpPr>
            <a:spLocks noGrp="1"/>
          </p:cNvSpPr>
          <p:nvPr>
            <p:ph type="pic" idx="14"/>
          </p:nvPr>
        </p:nvSpPr>
        <p:spPr>
          <a:xfrm>
            <a:off x="4878762" y="0"/>
            <a:ext cx="2820300" cy="5110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381000" dist="63500" dir="5400000" algn="t" rotWithShape="0">
              <a:srgbClr val="000000">
                <a:alpha val="29800"/>
              </a:srgbClr>
            </a:outerShdw>
          </a:effectLst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5">
  <p:cSld name="Portfolio 15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4"/>
          <p:cNvSpPr>
            <a:spLocks noGrp="1"/>
          </p:cNvSpPr>
          <p:nvPr>
            <p:ph type="pic" idx="2"/>
          </p:nvPr>
        </p:nvSpPr>
        <p:spPr>
          <a:xfrm>
            <a:off x="774766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0" name="Google Shape;350;p64"/>
          <p:cNvSpPr>
            <a:spLocks noGrp="1"/>
          </p:cNvSpPr>
          <p:nvPr>
            <p:ph type="pic" idx="3"/>
          </p:nvPr>
        </p:nvSpPr>
        <p:spPr>
          <a:xfrm>
            <a:off x="2786446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1" name="Google Shape;351;p64"/>
          <p:cNvSpPr>
            <a:spLocks noGrp="1"/>
          </p:cNvSpPr>
          <p:nvPr>
            <p:ph type="pic" idx="4"/>
          </p:nvPr>
        </p:nvSpPr>
        <p:spPr>
          <a:xfrm>
            <a:off x="4798126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2" name="Google Shape;352;p64"/>
          <p:cNvSpPr>
            <a:spLocks noGrp="1"/>
          </p:cNvSpPr>
          <p:nvPr>
            <p:ph type="pic" idx="5"/>
          </p:nvPr>
        </p:nvSpPr>
        <p:spPr>
          <a:xfrm>
            <a:off x="6809805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3" name="Google Shape;353;p64"/>
          <p:cNvSpPr>
            <a:spLocks noGrp="1"/>
          </p:cNvSpPr>
          <p:nvPr>
            <p:ph type="pic" idx="6"/>
          </p:nvPr>
        </p:nvSpPr>
        <p:spPr>
          <a:xfrm>
            <a:off x="8821486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4" name="Google Shape;354;p64"/>
          <p:cNvSpPr>
            <a:spLocks noGrp="1"/>
          </p:cNvSpPr>
          <p:nvPr>
            <p:ph type="pic" idx="7"/>
          </p:nvPr>
        </p:nvSpPr>
        <p:spPr>
          <a:xfrm>
            <a:off x="10833165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5" name="Google Shape;355;p64"/>
          <p:cNvSpPr>
            <a:spLocks noGrp="1"/>
          </p:cNvSpPr>
          <p:nvPr>
            <p:ph type="pic" idx="8"/>
          </p:nvPr>
        </p:nvSpPr>
        <p:spPr>
          <a:xfrm>
            <a:off x="-3248594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6" name="Google Shape;356;p64"/>
          <p:cNvSpPr>
            <a:spLocks noGrp="1"/>
          </p:cNvSpPr>
          <p:nvPr>
            <p:ph type="pic" idx="9"/>
          </p:nvPr>
        </p:nvSpPr>
        <p:spPr>
          <a:xfrm>
            <a:off x="-1236914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5.1">
  <p:cSld name="Portfolio 15.1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65"/>
          <p:cNvSpPr>
            <a:spLocks noGrp="1"/>
          </p:cNvSpPr>
          <p:nvPr>
            <p:ph type="pic" idx="2"/>
          </p:nvPr>
        </p:nvSpPr>
        <p:spPr>
          <a:xfrm>
            <a:off x="763144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59" name="Google Shape;359;p65"/>
          <p:cNvSpPr>
            <a:spLocks noGrp="1"/>
          </p:cNvSpPr>
          <p:nvPr>
            <p:ph type="pic" idx="3"/>
          </p:nvPr>
        </p:nvSpPr>
        <p:spPr>
          <a:xfrm>
            <a:off x="2774825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0" name="Google Shape;360;p65"/>
          <p:cNvSpPr>
            <a:spLocks noGrp="1"/>
          </p:cNvSpPr>
          <p:nvPr>
            <p:ph type="pic" idx="4"/>
          </p:nvPr>
        </p:nvSpPr>
        <p:spPr>
          <a:xfrm>
            <a:off x="4786504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1" name="Google Shape;361;p65"/>
          <p:cNvSpPr>
            <a:spLocks noGrp="1"/>
          </p:cNvSpPr>
          <p:nvPr>
            <p:ph type="pic" idx="5"/>
          </p:nvPr>
        </p:nvSpPr>
        <p:spPr>
          <a:xfrm>
            <a:off x="6798185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2" name="Google Shape;362;p65"/>
          <p:cNvSpPr>
            <a:spLocks noGrp="1"/>
          </p:cNvSpPr>
          <p:nvPr>
            <p:ph type="pic" idx="6"/>
          </p:nvPr>
        </p:nvSpPr>
        <p:spPr>
          <a:xfrm>
            <a:off x="8809864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3" name="Google Shape;363;p65"/>
          <p:cNvSpPr>
            <a:spLocks noGrp="1"/>
          </p:cNvSpPr>
          <p:nvPr>
            <p:ph type="pic" idx="7"/>
          </p:nvPr>
        </p:nvSpPr>
        <p:spPr>
          <a:xfrm>
            <a:off x="10821545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4" name="Google Shape;364;p65"/>
          <p:cNvSpPr>
            <a:spLocks noGrp="1"/>
          </p:cNvSpPr>
          <p:nvPr>
            <p:ph type="pic" idx="8"/>
          </p:nvPr>
        </p:nvSpPr>
        <p:spPr>
          <a:xfrm>
            <a:off x="-3260215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5" name="Google Shape;365;p65"/>
          <p:cNvSpPr>
            <a:spLocks noGrp="1"/>
          </p:cNvSpPr>
          <p:nvPr>
            <p:ph type="pic" idx="9"/>
          </p:nvPr>
        </p:nvSpPr>
        <p:spPr>
          <a:xfrm>
            <a:off x="-1248536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5.2">
  <p:cSld name="Portfolio 15.2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6"/>
          <p:cNvSpPr>
            <a:spLocks noGrp="1"/>
          </p:cNvSpPr>
          <p:nvPr>
            <p:ph type="pic" idx="2"/>
          </p:nvPr>
        </p:nvSpPr>
        <p:spPr>
          <a:xfrm>
            <a:off x="-1242168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8" name="Google Shape;368;p66"/>
          <p:cNvSpPr>
            <a:spLocks noGrp="1"/>
          </p:cNvSpPr>
          <p:nvPr>
            <p:ph type="pic" idx="3"/>
          </p:nvPr>
        </p:nvSpPr>
        <p:spPr>
          <a:xfrm>
            <a:off x="769512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69" name="Google Shape;369;p66"/>
          <p:cNvSpPr>
            <a:spLocks noGrp="1"/>
          </p:cNvSpPr>
          <p:nvPr>
            <p:ph type="pic" idx="4"/>
          </p:nvPr>
        </p:nvSpPr>
        <p:spPr>
          <a:xfrm>
            <a:off x="2781192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0" name="Google Shape;370;p66"/>
          <p:cNvSpPr>
            <a:spLocks noGrp="1"/>
          </p:cNvSpPr>
          <p:nvPr>
            <p:ph type="pic" idx="5"/>
          </p:nvPr>
        </p:nvSpPr>
        <p:spPr>
          <a:xfrm>
            <a:off x="4792872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1" name="Google Shape;371;p66"/>
          <p:cNvSpPr>
            <a:spLocks noGrp="1"/>
          </p:cNvSpPr>
          <p:nvPr>
            <p:ph type="pic" idx="6"/>
          </p:nvPr>
        </p:nvSpPr>
        <p:spPr>
          <a:xfrm>
            <a:off x="6804552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2" name="Google Shape;372;p66"/>
          <p:cNvSpPr>
            <a:spLocks noGrp="1"/>
          </p:cNvSpPr>
          <p:nvPr>
            <p:ph type="pic" idx="7"/>
          </p:nvPr>
        </p:nvSpPr>
        <p:spPr>
          <a:xfrm>
            <a:off x="8816232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3" name="Google Shape;373;p66"/>
          <p:cNvSpPr>
            <a:spLocks noGrp="1"/>
          </p:cNvSpPr>
          <p:nvPr>
            <p:ph type="pic" idx="8"/>
          </p:nvPr>
        </p:nvSpPr>
        <p:spPr>
          <a:xfrm>
            <a:off x="-5265528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4" name="Google Shape;374;p66"/>
          <p:cNvSpPr>
            <a:spLocks noGrp="1"/>
          </p:cNvSpPr>
          <p:nvPr>
            <p:ph type="pic" idx="9"/>
          </p:nvPr>
        </p:nvSpPr>
        <p:spPr>
          <a:xfrm>
            <a:off x="-3253848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5.3">
  <p:cSld name="Portfolio 15.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67"/>
          <p:cNvSpPr>
            <a:spLocks noGrp="1"/>
          </p:cNvSpPr>
          <p:nvPr>
            <p:ph type="pic" idx="2"/>
          </p:nvPr>
        </p:nvSpPr>
        <p:spPr>
          <a:xfrm>
            <a:off x="-3256161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7" name="Google Shape;377;p67"/>
          <p:cNvSpPr>
            <a:spLocks noGrp="1"/>
          </p:cNvSpPr>
          <p:nvPr>
            <p:ph type="pic" idx="3"/>
          </p:nvPr>
        </p:nvSpPr>
        <p:spPr>
          <a:xfrm>
            <a:off x="-1244481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8" name="Google Shape;378;p67"/>
          <p:cNvSpPr>
            <a:spLocks noGrp="1"/>
          </p:cNvSpPr>
          <p:nvPr>
            <p:ph type="pic" idx="4"/>
          </p:nvPr>
        </p:nvSpPr>
        <p:spPr>
          <a:xfrm>
            <a:off x="767199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79" name="Google Shape;379;p67"/>
          <p:cNvSpPr>
            <a:spLocks noGrp="1"/>
          </p:cNvSpPr>
          <p:nvPr>
            <p:ph type="pic" idx="5"/>
          </p:nvPr>
        </p:nvSpPr>
        <p:spPr>
          <a:xfrm>
            <a:off x="2778879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80" name="Google Shape;380;p67"/>
          <p:cNvSpPr>
            <a:spLocks noGrp="1"/>
          </p:cNvSpPr>
          <p:nvPr>
            <p:ph type="pic" idx="6"/>
          </p:nvPr>
        </p:nvSpPr>
        <p:spPr>
          <a:xfrm>
            <a:off x="4790559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81" name="Google Shape;381;p67"/>
          <p:cNvSpPr>
            <a:spLocks noGrp="1"/>
          </p:cNvSpPr>
          <p:nvPr>
            <p:ph type="pic" idx="7"/>
          </p:nvPr>
        </p:nvSpPr>
        <p:spPr>
          <a:xfrm>
            <a:off x="6802239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82" name="Google Shape;382;p67"/>
          <p:cNvSpPr>
            <a:spLocks noGrp="1"/>
          </p:cNvSpPr>
          <p:nvPr>
            <p:ph type="pic" idx="8"/>
          </p:nvPr>
        </p:nvSpPr>
        <p:spPr>
          <a:xfrm>
            <a:off x="-7279521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83" name="Google Shape;383;p67"/>
          <p:cNvSpPr>
            <a:spLocks noGrp="1"/>
          </p:cNvSpPr>
          <p:nvPr>
            <p:ph type="pic" idx="9"/>
          </p:nvPr>
        </p:nvSpPr>
        <p:spPr>
          <a:xfrm>
            <a:off x="-5267841" y="573881"/>
            <a:ext cx="1809000" cy="340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6">
  <p:cSld name="Portfolio 16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8"/>
          <p:cNvSpPr>
            <a:spLocks noGrp="1"/>
          </p:cNvSpPr>
          <p:nvPr>
            <p:ph type="pic" idx="2"/>
          </p:nvPr>
        </p:nvSpPr>
        <p:spPr>
          <a:xfrm>
            <a:off x="575072" y="1475773"/>
            <a:ext cx="2671800" cy="195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86" name="Google Shape;386;p68"/>
          <p:cNvSpPr>
            <a:spLocks noGrp="1"/>
          </p:cNvSpPr>
          <p:nvPr>
            <p:ph type="pic" idx="3"/>
          </p:nvPr>
        </p:nvSpPr>
        <p:spPr>
          <a:xfrm>
            <a:off x="3411141" y="1475772"/>
            <a:ext cx="2671800" cy="195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87" name="Google Shape;387;p68"/>
          <p:cNvSpPr>
            <a:spLocks noGrp="1"/>
          </p:cNvSpPr>
          <p:nvPr>
            <p:ph type="pic" idx="4"/>
          </p:nvPr>
        </p:nvSpPr>
        <p:spPr>
          <a:xfrm>
            <a:off x="6247210" y="1475771"/>
            <a:ext cx="2671800" cy="195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388" name="Google Shape;388;p68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89" name="Google Shape;389;p68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7 1/4">
  <p:cSld name="Portfolio 17 1/4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9"/>
          <p:cNvSpPr>
            <a:spLocks noGrp="1"/>
          </p:cNvSpPr>
          <p:nvPr>
            <p:ph type="pic" idx="2"/>
          </p:nvPr>
        </p:nvSpPr>
        <p:spPr>
          <a:xfrm>
            <a:off x="-7952" y="6858"/>
            <a:ext cx="2290500" cy="513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7 2/4">
  <p:cSld name="Portfolio 17 2/4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0"/>
          <p:cNvSpPr>
            <a:spLocks noGrp="1"/>
          </p:cNvSpPr>
          <p:nvPr>
            <p:ph type="pic" idx="2"/>
          </p:nvPr>
        </p:nvSpPr>
        <p:spPr>
          <a:xfrm>
            <a:off x="2282620" y="6858"/>
            <a:ext cx="2290500" cy="513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ith Image">
  <p:cSld name="Agenda with Imag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>
            <a:spLocks noGrp="1"/>
          </p:cNvSpPr>
          <p:nvPr>
            <p:ph type="pic" idx="2"/>
          </p:nvPr>
        </p:nvSpPr>
        <p:spPr>
          <a:xfrm>
            <a:off x="0" y="0"/>
            <a:ext cx="3977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4473347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ubTitle" idx="1"/>
          </p:nvPr>
        </p:nvSpPr>
        <p:spPr>
          <a:xfrm>
            <a:off x="4473347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7 3/4">
  <p:cSld name="Portfolio 17 3/4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71"/>
          <p:cNvSpPr>
            <a:spLocks noGrp="1"/>
          </p:cNvSpPr>
          <p:nvPr>
            <p:ph type="pic" idx="2"/>
          </p:nvPr>
        </p:nvSpPr>
        <p:spPr>
          <a:xfrm>
            <a:off x="4573192" y="6858"/>
            <a:ext cx="2290500" cy="513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7 4/4">
  <p:cSld name="Portfolio 17 4/4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2"/>
          <p:cNvSpPr>
            <a:spLocks noGrp="1"/>
          </p:cNvSpPr>
          <p:nvPr>
            <p:ph type="pic" idx="2"/>
          </p:nvPr>
        </p:nvSpPr>
        <p:spPr>
          <a:xfrm>
            <a:off x="6863764" y="6858"/>
            <a:ext cx="2290500" cy="5136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8">
  <p:cSld name="Portfolio 18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3"/>
          <p:cNvSpPr>
            <a:spLocks noGrp="1"/>
          </p:cNvSpPr>
          <p:nvPr>
            <p:ph type="pic" idx="2"/>
          </p:nvPr>
        </p:nvSpPr>
        <p:spPr>
          <a:xfrm>
            <a:off x="2572954" y="1707356"/>
            <a:ext cx="1941300" cy="28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0" name="Google Shape;400;p73"/>
          <p:cNvSpPr>
            <a:spLocks noGrp="1"/>
          </p:cNvSpPr>
          <p:nvPr>
            <p:ph type="pic" idx="3"/>
          </p:nvPr>
        </p:nvSpPr>
        <p:spPr>
          <a:xfrm>
            <a:off x="4570840" y="573881"/>
            <a:ext cx="1941300" cy="28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1" name="Google Shape;401;p73"/>
          <p:cNvSpPr>
            <a:spLocks noGrp="1"/>
          </p:cNvSpPr>
          <p:nvPr>
            <p:ph type="pic" idx="4"/>
          </p:nvPr>
        </p:nvSpPr>
        <p:spPr>
          <a:xfrm>
            <a:off x="6568724" y="1707356"/>
            <a:ext cx="1941300" cy="28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2" name="Google Shape;402;p73"/>
          <p:cNvSpPr>
            <a:spLocks noGrp="1"/>
          </p:cNvSpPr>
          <p:nvPr>
            <p:ph type="pic" idx="5"/>
          </p:nvPr>
        </p:nvSpPr>
        <p:spPr>
          <a:xfrm>
            <a:off x="575069" y="573881"/>
            <a:ext cx="1941300" cy="2836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19">
  <p:cSld name="Portfolio 19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74"/>
          <p:cNvSpPr>
            <a:spLocks noGrp="1"/>
          </p:cNvSpPr>
          <p:nvPr>
            <p:ph type="pic" idx="2"/>
          </p:nvPr>
        </p:nvSpPr>
        <p:spPr>
          <a:xfrm>
            <a:off x="575068" y="573881"/>
            <a:ext cx="2541600" cy="189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5" name="Google Shape;405;p74"/>
          <p:cNvSpPr>
            <a:spLocks noGrp="1"/>
          </p:cNvSpPr>
          <p:nvPr>
            <p:ph type="pic" idx="3"/>
          </p:nvPr>
        </p:nvSpPr>
        <p:spPr>
          <a:xfrm>
            <a:off x="575067" y="2638484"/>
            <a:ext cx="2541600" cy="189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6" name="Google Shape;406;p74"/>
          <p:cNvSpPr>
            <a:spLocks noGrp="1"/>
          </p:cNvSpPr>
          <p:nvPr>
            <p:ph type="pic" idx="4"/>
          </p:nvPr>
        </p:nvSpPr>
        <p:spPr>
          <a:xfrm>
            <a:off x="3273199" y="568500"/>
            <a:ext cx="2541600" cy="189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7" name="Google Shape;407;p74"/>
          <p:cNvSpPr>
            <a:spLocks noGrp="1"/>
          </p:cNvSpPr>
          <p:nvPr>
            <p:ph type="pic" idx="5"/>
          </p:nvPr>
        </p:nvSpPr>
        <p:spPr>
          <a:xfrm>
            <a:off x="3273198" y="2633104"/>
            <a:ext cx="2541600" cy="189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8" name="Google Shape;408;p74"/>
          <p:cNvSpPr>
            <a:spLocks noGrp="1"/>
          </p:cNvSpPr>
          <p:nvPr>
            <p:ph type="pic" idx="6"/>
          </p:nvPr>
        </p:nvSpPr>
        <p:spPr>
          <a:xfrm>
            <a:off x="5971329" y="563119"/>
            <a:ext cx="2541600" cy="189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09" name="Google Shape;409;p74"/>
          <p:cNvSpPr>
            <a:spLocks noGrp="1"/>
          </p:cNvSpPr>
          <p:nvPr>
            <p:ph type="pic" idx="7"/>
          </p:nvPr>
        </p:nvSpPr>
        <p:spPr>
          <a:xfrm>
            <a:off x="5971329" y="2627723"/>
            <a:ext cx="2541600" cy="189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0">
  <p:cSld name="Portfolio 20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75"/>
          <p:cNvSpPr>
            <a:spLocks noGrp="1"/>
          </p:cNvSpPr>
          <p:nvPr>
            <p:ph type="pic" idx="2"/>
          </p:nvPr>
        </p:nvSpPr>
        <p:spPr>
          <a:xfrm>
            <a:off x="366728" y="575072"/>
            <a:ext cx="1331100" cy="340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12" name="Google Shape;412;p75"/>
          <p:cNvSpPr>
            <a:spLocks noGrp="1"/>
          </p:cNvSpPr>
          <p:nvPr>
            <p:ph type="pic" idx="3"/>
          </p:nvPr>
        </p:nvSpPr>
        <p:spPr>
          <a:xfrm>
            <a:off x="1785762" y="5953"/>
            <a:ext cx="1331100" cy="342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13" name="Google Shape;413;p75"/>
          <p:cNvSpPr>
            <a:spLocks noGrp="1"/>
          </p:cNvSpPr>
          <p:nvPr>
            <p:ph type="pic" idx="4"/>
          </p:nvPr>
        </p:nvSpPr>
        <p:spPr>
          <a:xfrm>
            <a:off x="4623831" y="5953"/>
            <a:ext cx="1331100" cy="342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14" name="Google Shape;414;p75"/>
          <p:cNvSpPr>
            <a:spLocks noGrp="1"/>
          </p:cNvSpPr>
          <p:nvPr>
            <p:ph type="pic" idx="5"/>
          </p:nvPr>
        </p:nvSpPr>
        <p:spPr>
          <a:xfrm>
            <a:off x="7461901" y="5953"/>
            <a:ext cx="1331100" cy="342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15" name="Google Shape;415;p75"/>
          <p:cNvSpPr>
            <a:spLocks noGrp="1"/>
          </p:cNvSpPr>
          <p:nvPr>
            <p:ph type="pic" idx="6"/>
          </p:nvPr>
        </p:nvSpPr>
        <p:spPr>
          <a:xfrm>
            <a:off x="3204797" y="575072"/>
            <a:ext cx="1331100" cy="340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16" name="Google Shape;416;p75"/>
          <p:cNvSpPr>
            <a:spLocks noGrp="1"/>
          </p:cNvSpPr>
          <p:nvPr>
            <p:ph type="pic" idx="7"/>
          </p:nvPr>
        </p:nvSpPr>
        <p:spPr>
          <a:xfrm>
            <a:off x="6042865" y="575072"/>
            <a:ext cx="1331100" cy="3401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1">
  <p:cSld name="Portfolio 2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76"/>
          <p:cNvSpPr>
            <a:spLocks noGrp="1"/>
          </p:cNvSpPr>
          <p:nvPr>
            <p:ph type="pic" idx="2"/>
          </p:nvPr>
        </p:nvSpPr>
        <p:spPr>
          <a:xfrm>
            <a:off x="-1" y="0"/>
            <a:ext cx="51126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2">
  <p:cSld name="Portfolio 22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7"/>
          <p:cNvSpPr>
            <a:spLocks noGrp="1"/>
          </p:cNvSpPr>
          <p:nvPr>
            <p:ph type="pic" idx="2"/>
          </p:nvPr>
        </p:nvSpPr>
        <p:spPr>
          <a:xfrm>
            <a:off x="-1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3">
  <p:cSld name="Portfolio 23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8"/>
          <p:cNvSpPr>
            <a:spLocks noGrp="1"/>
          </p:cNvSpPr>
          <p:nvPr>
            <p:ph type="pic" idx="2"/>
          </p:nvPr>
        </p:nvSpPr>
        <p:spPr>
          <a:xfrm>
            <a:off x="4571999" y="0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23" name="Google Shape;423;p78"/>
          <p:cNvSpPr>
            <a:spLocks noGrp="1"/>
          </p:cNvSpPr>
          <p:nvPr>
            <p:ph type="pic" idx="3"/>
          </p:nvPr>
        </p:nvSpPr>
        <p:spPr>
          <a:xfrm>
            <a:off x="4571999" y="2565797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4">
  <p:cSld name="Portfolio 24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79"/>
          <p:cNvSpPr>
            <a:spLocks noGrp="1"/>
          </p:cNvSpPr>
          <p:nvPr>
            <p:ph type="pic" idx="2"/>
          </p:nvPr>
        </p:nvSpPr>
        <p:spPr>
          <a:xfrm>
            <a:off x="0" y="0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26" name="Google Shape;426;p79"/>
          <p:cNvSpPr>
            <a:spLocks noGrp="1"/>
          </p:cNvSpPr>
          <p:nvPr>
            <p:ph type="pic" idx="3"/>
          </p:nvPr>
        </p:nvSpPr>
        <p:spPr>
          <a:xfrm>
            <a:off x="0" y="2565797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5">
  <p:cSld name="Portfolio 25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8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29" name="Google Shape;429;p80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ith Image 2">
  <p:cSld name="Agenda with Image 2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9"/>
          <p:cNvSpPr>
            <a:spLocks noGrp="1"/>
          </p:cNvSpPr>
          <p:nvPr>
            <p:ph type="pic" idx="2"/>
          </p:nvPr>
        </p:nvSpPr>
        <p:spPr>
          <a:xfrm>
            <a:off x="5112544" y="0"/>
            <a:ext cx="403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6">
  <p:cSld name="Portfolio 26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1"/>
          <p:cNvSpPr>
            <a:spLocks noGrp="1"/>
          </p:cNvSpPr>
          <p:nvPr>
            <p:ph type="pic" idx="2"/>
          </p:nvPr>
        </p:nvSpPr>
        <p:spPr>
          <a:xfrm>
            <a:off x="4572000" y="2577703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32" name="Google Shape;432;p81"/>
          <p:cNvSpPr>
            <a:spLocks noGrp="1"/>
          </p:cNvSpPr>
          <p:nvPr>
            <p:ph type="pic" idx="3"/>
          </p:nvPr>
        </p:nvSpPr>
        <p:spPr>
          <a:xfrm>
            <a:off x="0" y="2577703"/>
            <a:ext cx="4572000" cy="256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7">
  <p:cSld name="Portfolio 27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82"/>
          <p:cNvSpPr>
            <a:spLocks noGrp="1"/>
          </p:cNvSpPr>
          <p:nvPr>
            <p:ph type="pic" idx="2"/>
          </p:nvPr>
        </p:nvSpPr>
        <p:spPr>
          <a:xfrm>
            <a:off x="57073" y="90605"/>
            <a:ext cx="4438800" cy="24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35" name="Google Shape;435;p82"/>
          <p:cNvSpPr>
            <a:spLocks noGrp="1"/>
          </p:cNvSpPr>
          <p:nvPr>
            <p:ph type="pic" idx="3"/>
          </p:nvPr>
        </p:nvSpPr>
        <p:spPr>
          <a:xfrm>
            <a:off x="4604270" y="90605"/>
            <a:ext cx="4438800" cy="24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36" name="Google Shape;436;p82"/>
          <p:cNvSpPr>
            <a:spLocks noGrp="1"/>
          </p:cNvSpPr>
          <p:nvPr>
            <p:ph type="pic" idx="4"/>
          </p:nvPr>
        </p:nvSpPr>
        <p:spPr>
          <a:xfrm>
            <a:off x="4604270" y="2614796"/>
            <a:ext cx="4438800" cy="24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8">
  <p:cSld name="Portfolio 28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3"/>
          <p:cNvSpPr>
            <a:spLocks noGrp="1"/>
          </p:cNvSpPr>
          <p:nvPr>
            <p:ph type="pic" idx="2"/>
          </p:nvPr>
        </p:nvSpPr>
        <p:spPr>
          <a:xfrm>
            <a:off x="57073" y="90605"/>
            <a:ext cx="4438800" cy="24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39" name="Google Shape;439;p83"/>
          <p:cNvSpPr>
            <a:spLocks noGrp="1"/>
          </p:cNvSpPr>
          <p:nvPr>
            <p:ph type="pic" idx="3"/>
          </p:nvPr>
        </p:nvSpPr>
        <p:spPr>
          <a:xfrm>
            <a:off x="57073" y="2614796"/>
            <a:ext cx="4438800" cy="24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40" name="Google Shape;440;p83"/>
          <p:cNvSpPr>
            <a:spLocks noGrp="1"/>
          </p:cNvSpPr>
          <p:nvPr>
            <p:ph type="pic" idx="4"/>
          </p:nvPr>
        </p:nvSpPr>
        <p:spPr>
          <a:xfrm>
            <a:off x="4604270" y="2614796"/>
            <a:ext cx="4438800" cy="243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29">
  <p:cSld name="Portfolio 29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84"/>
          <p:cNvSpPr>
            <a:spLocks noGrp="1"/>
          </p:cNvSpPr>
          <p:nvPr>
            <p:ph type="pic" idx="2"/>
          </p:nvPr>
        </p:nvSpPr>
        <p:spPr>
          <a:xfrm>
            <a:off x="2844403" y="0"/>
            <a:ext cx="6299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0">
  <p:cSld name="Portfolio 30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85"/>
          <p:cNvSpPr>
            <a:spLocks noGrp="1"/>
          </p:cNvSpPr>
          <p:nvPr>
            <p:ph type="pic" idx="2"/>
          </p:nvPr>
        </p:nvSpPr>
        <p:spPr>
          <a:xfrm>
            <a:off x="0" y="0"/>
            <a:ext cx="6246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1">
  <p:cSld name="Portfolio 31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8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284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2">
  <p:cSld name="Portfolio 32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87"/>
          <p:cNvSpPr>
            <a:spLocks noGrp="1"/>
          </p:cNvSpPr>
          <p:nvPr>
            <p:ph type="pic" idx="2"/>
          </p:nvPr>
        </p:nvSpPr>
        <p:spPr>
          <a:xfrm>
            <a:off x="602906" y="634799"/>
            <a:ext cx="3888600" cy="18654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49" name="Google Shape;449;p87"/>
          <p:cNvSpPr>
            <a:spLocks noGrp="1"/>
          </p:cNvSpPr>
          <p:nvPr>
            <p:ph type="pic" idx="3"/>
          </p:nvPr>
        </p:nvSpPr>
        <p:spPr>
          <a:xfrm>
            <a:off x="6674668" y="634799"/>
            <a:ext cx="3888600" cy="1865400"/>
          </a:xfrm>
          <a:prstGeom prst="roundRect">
            <a:avLst>
              <a:gd name="adj" fmla="val 171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0" name="Google Shape;450;p87"/>
          <p:cNvSpPr>
            <a:spLocks noGrp="1"/>
          </p:cNvSpPr>
          <p:nvPr>
            <p:ph type="pic" idx="4"/>
          </p:nvPr>
        </p:nvSpPr>
        <p:spPr>
          <a:xfrm>
            <a:off x="2628683" y="2641241"/>
            <a:ext cx="3888600" cy="1865400"/>
          </a:xfrm>
          <a:prstGeom prst="roundRect">
            <a:avLst>
              <a:gd name="adj" fmla="val 110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1" name="Google Shape;451;p87"/>
          <p:cNvSpPr>
            <a:spLocks noGrp="1"/>
          </p:cNvSpPr>
          <p:nvPr>
            <p:ph type="pic" idx="5"/>
          </p:nvPr>
        </p:nvSpPr>
        <p:spPr>
          <a:xfrm>
            <a:off x="602906" y="2641241"/>
            <a:ext cx="1866300" cy="1865400"/>
          </a:xfrm>
          <a:prstGeom prst="roundRect">
            <a:avLst>
              <a:gd name="adj" fmla="val 27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2" name="Google Shape;452;p87"/>
          <p:cNvSpPr>
            <a:spLocks noGrp="1"/>
          </p:cNvSpPr>
          <p:nvPr>
            <p:ph type="pic" idx="6"/>
          </p:nvPr>
        </p:nvSpPr>
        <p:spPr>
          <a:xfrm>
            <a:off x="6674668" y="2641241"/>
            <a:ext cx="1866300" cy="1865400"/>
          </a:xfrm>
          <a:prstGeom prst="roundRect">
            <a:avLst>
              <a:gd name="adj" fmla="val 21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3" name="Google Shape;453;p87"/>
          <p:cNvSpPr>
            <a:spLocks noGrp="1"/>
          </p:cNvSpPr>
          <p:nvPr>
            <p:ph type="pic" idx="7"/>
          </p:nvPr>
        </p:nvSpPr>
        <p:spPr>
          <a:xfrm>
            <a:off x="4650751" y="634799"/>
            <a:ext cx="1866300" cy="1865400"/>
          </a:xfrm>
          <a:prstGeom prst="roundRect">
            <a:avLst>
              <a:gd name="adj" fmla="val 13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3">
  <p:cSld name="Portfolio 33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88"/>
          <p:cNvSpPr>
            <a:spLocks noGrp="1"/>
          </p:cNvSpPr>
          <p:nvPr>
            <p:ph type="pic" idx="2"/>
          </p:nvPr>
        </p:nvSpPr>
        <p:spPr>
          <a:xfrm>
            <a:off x="602906" y="2643325"/>
            <a:ext cx="1866300" cy="1865400"/>
          </a:xfrm>
          <a:prstGeom prst="roundRect">
            <a:avLst>
              <a:gd name="adj" fmla="val 27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6" name="Google Shape;456;p88"/>
          <p:cNvSpPr>
            <a:spLocks noGrp="1"/>
          </p:cNvSpPr>
          <p:nvPr>
            <p:ph type="pic" idx="3"/>
          </p:nvPr>
        </p:nvSpPr>
        <p:spPr>
          <a:xfrm>
            <a:off x="2626829" y="634799"/>
            <a:ext cx="1866300" cy="1865400"/>
          </a:xfrm>
          <a:prstGeom prst="roundRect">
            <a:avLst>
              <a:gd name="adj" fmla="val 27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7" name="Google Shape;457;p88"/>
          <p:cNvSpPr>
            <a:spLocks noGrp="1"/>
          </p:cNvSpPr>
          <p:nvPr>
            <p:ph type="pic" idx="4"/>
          </p:nvPr>
        </p:nvSpPr>
        <p:spPr>
          <a:xfrm>
            <a:off x="6674671" y="2643325"/>
            <a:ext cx="1866300" cy="1865400"/>
          </a:xfrm>
          <a:prstGeom prst="roundRect">
            <a:avLst>
              <a:gd name="adj" fmla="val 2739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8" name="Google Shape;458;p88"/>
          <p:cNvSpPr>
            <a:spLocks noGrp="1"/>
          </p:cNvSpPr>
          <p:nvPr>
            <p:ph type="pic" idx="5"/>
          </p:nvPr>
        </p:nvSpPr>
        <p:spPr>
          <a:xfrm>
            <a:off x="4652603" y="634799"/>
            <a:ext cx="3888600" cy="18654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59" name="Google Shape;459;p88"/>
          <p:cNvSpPr>
            <a:spLocks noGrp="1"/>
          </p:cNvSpPr>
          <p:nvPr>
            <p:ph type="pic" idx="6"/>
          </p:nvPr>
        </p:nvSpPr>
        <p:spPr>
          <a:xfrm>
            <a:off x="2626829" y="2643325"/>
            <a:ext cx="3888600" cy="18654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60" name="Google Shape;460;p88"/>
          <p:cNvSpPr>
            <a:spLocks noGrp="1"/>
          </p:cNvSpPr>
          <p:nvPr>
            <p:ph type="pic" idx="7"/>
          </p:nvPr>
        </p:nvSpPr>
        <p:spPr>
          <a:xfrm>
            <a:off x="-1419162" y="634799"/>
            <a:ext cx="3888600" cy="18654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4">
  <p:cSld name="Portfolio 34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9"/>
          <p:cNvSpPr>
            <a:spLocks noGrp="1"/>
          </p:cNvSpPr>
          <p:nvPr>
            <p:ph type="pic" idx="2"/>
          </p:nvPr>
        </p:nvSpPr>
        <p:spPr>
          <a:xfrm>
            <a:off x="604760" y="634799"/>
            <a:ext cx="3888600" cy="38739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63" name="Google Shape;463;p89"/>
          <p:cNvSpPr>
            <a:spLocks noGrp="1"/>
          </p:cNvSpPr>
          <p:nvPr>
            <p:ph type="pic" idx="3"/>
          </p:nvPr>
        </p:nvSpPr>
        <p:spPr>
          <a:xfrm>
            <a:off x="4650754" y="634797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64" name="Google Shape;464;p89"/>
          <p:cNvSpPr>
            <a:spLocks noGrp="1"/>
          </p:cNvSpPr>
          <p:nvPr>
            <p:ph type="pic" idx="4"/>
          </p:nvPr>
        </p:nvSpPr>
        <p:spPr>
          <a:xfrm>
            <a:off x="6674671" y="634797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65" name="Google Shape;465;p89"/>
          <p:cNvSpPr>
            <a:spLocks noGrp="1"/>
          </p:cNvSpPr>
          <p:nvPr>
            <p:ph type="pic" idx="5"/>
          </p:nvPr>
        </p:nvSpPr>
        <p:spPr>
          <a:xfrm>
            <a:off x="4650754" y="2642282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66" name="Google Shape;466;p89"/>
          <p:cNvSpPr>
            <a:spLocks noGrp="1"/>
          </p:cNvSpPr>
          <p:nvPr>
            <p:ph type="pic" idx="6"/>
          </p:nvPr>
        </p:nvSpPr>
        <p:spPr>
          <a:xfrm>
            <a:off x="6674671" y="2642282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tfolio 35">
  <p:cSld name="Portfolio 35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90"/>
          <p:cNvSpPr>
            <a:spLocks noGrp="1"/>
          </p:cNvSpPr>
          <p:nvPr>
            <p:ph type="pic" idx="2"/>
          </p:nvPr>
        </p:nvSpPr>
        <p:spPr>
          <a:xfrm>
            <a:off x="2627757" y="634799"/>
            <a:ext cx="3888600" cy="38739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69" name="Google Shape;469;p90"/>
          <p:cNvSpPr>
            <a:spLocks noGrp="1"/>
          </p:cNvSpPr>
          <p:nvPr>
            <p:ph type="pic" idx="3"/>
          </p:nvPr>
        </p:nvSpPr>
        <p:spPr>
          <a:xfrm>
            <a:off x="602915" y="634797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70" name="Google Shape;470;p90"/>
          <p:cNvSpPr>
            <a:spLocks noGrp="1"/>
          </p:cNvSpPr>
          <p:nvPr>
            <p:ph type="pic" idx="4"/>
          </p:nvPr>
        </p:nvSpPr>
        <p:spPr>
          <a:xfrm>
            <a:off x="6674671" y="634797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71" name="Google Shape;471;p90"/>
          <p:cNvSpPr>
            <a:spLocks noGrp="1"/>
          </p:cNvSpPr>
          <p:nvPr>
            <p:ph type="pic" idx="5"/>
          </p:nvPr>
        </p:nvSpPr>
        <p:spPr>
          <a:xfrm>
            <a:off x="602915" y="2642282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72" name="Google Shape;472;p90"/>
          <p:cNvSpPr>
            <a:spLocks noGrp="1"/>
          </p:cNvSpPr>
          <p:nvPr>
            <p:ph type="pic" idx="6"/>
          </p:nvPr>
        </p:nvSpPr>
        <p:spPr>
          <a:xfrm>
            <a:off x="6674671" y="2642282"/>
            <a:ext cx="1866300" cy="1866300"/>
          </a:xfrm>
          <a:prstGeom prst="roundRect">
            <a:avLst>
              <a:gd name="adj" fmla="val 230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with Image 3">
  <p:cSld name="Agenda with Image 3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>
            <a:spLocks noGrp="1"/>
          </p:cNvSpPr>
          <p:nvPr>
            <p:ph type="pic" idx="2"/>
          </p:nvPr>
        </p:nvSpPr>
        <p:spPr>
          <a:xfrm>
            <a:off x="5112544" y="573881"/>
            <a:ext cx="3401700" cy="396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with Image 3">
  <p:cSld name="Timeline with Image 3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91"/>
          <p:cNvSpPr>
            <a:spLocks noGrp="1"/>
          </p:cNvSpPr>
          <p:nvPr>
            <p:ph type="pic" idx="2"/>
          </p:nvPr>
        </p:nvSpPr>
        <p:spPr>
          <a:xfrm>
            <a:off x="1708547" y="1545013"/>
            <a:ext cx="2269500" cy="14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75" name="Google Shape;475;p91"/>
          <p:cNvSpPr>
            <a:spLocks noGrp="1"/>
          </p:cNvSpPr>
          <p:nvPr>
            <p:ph type="pic" idx="3"/>
          </p:nvPr>
        </p:nvSpPr>
        <p:spPr>
          <a:xfrm>
            <a:off x="1709738" y="3252692"/>
            <a:ext cx="2269500" cy="14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76" name="Google Shape;476;p91"/>
          <p:cNvSpPr txBox="1">
            <a:spLocks noGrp="1"/>
          </p:cNvSpPr>
          <p:nvPr>
            <p:ph type="title"/>
          </p:nvPr>
        </p:nvSpPr>
        <p:spPr>
          <a:xfrm>
            <a:off x="50506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77" name="Google Shape;477;p91"/>
          <p:cNvSpPr txBox="1">
            <a:spLocks noGrp="1"/>
          </p:cNvSpPr>
          <p:nvPr>
            <p:ph type="subTitle" idx="1"/>
          </p:nvPr>
        </p:nvSpPr>
        <p:spPr>
          <a:xfrm>
            <a:off x="50506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meline with Image 3">
  <p:cSld name="1_Timeline with Image 3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92"/>
          <p:cNvSpPr>
            <a:spLocks noGrp="1"/>
          </p:cNvSpPr>
          <p:nvPr>
            <p:ph type="pic" idx="2"/>
          </p:nvPr>
        </p:nvSpPr>
        <p:spPr>
          <a:xfrm>
            <a:off x="1708547" y="274241"/>
            <a:ext cx="2269500" cy="14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0" name="Google Shape;480;p92"/>
          <p:cNvSpPr>
            <a:spLocks noGrp="1"/>
          </p:cNvSpPr>
          <p:nvPr>
            <p:ph type="pic" idx="3"/>
          </p:nvPr>
        </p:nvSpPr>
        <p:spPr>
          <a:xfrm>
            <a:off x="1709738" y="1954864"/>
            <a:ext cx="2269500" cy="1454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">
  <p:cSld name="Device Mockup 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93"/>
          <p:cNvSpPr>
            <a:spLocks noGrp="1"/>
          </p:cNvSpPr>
          <p:nvPr>
            <p:ph type="pic" idx="2"/>
          </p:nvPr>
        </p:nvSpPr>
        <p:spPr>
          <a:xfrm>
            <a:off x="3848481" y="1560217"/>
            <a:ext cx="1446900" cy="3141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3" name="Google Shape;483;p93"/>
          <p:cNvSpPr>
            <a:spLocks noGrp="1"/>
          </p:cNvSpPr>
          <p:nvPr>
            <p:ph type="pic" idx="3"/>
          </p:nvPr>
        </p:nvSpPr>
        <p:spPr>
          <a:xfrm>
            <a:off x="5521356" y="1560217"/>
            <a:ext cx="1446900" cy="3141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4" name="Google Shape;484;p93"/>
          <p:cNvSpPr>
            <a:spLocks noGrp="1"/>
          </p:cNvSpPr>
          <p:nvPr>
            <p:ph type="pic" idx="4"/>
          </p:nvPr>
        </p:nvSpPr>
        <p:spPr>
          <a:xfrm>
            <a:off x="7194231" y="1560217"/>
            <a:ext cx="1446900" cy="3141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5" name="Google Shape;485;p93"/>
          <p:cNvSpPr>
            <a:spLocks noGrp="1"/>
          </p:cNvSpPr>
          <p:nvPr>
            <p:ph type="pic" idx="5"/>
          </p:nvPr>
        </p:nvSpPr>
        <p:spPr>
          <a:xfrm>
            <a:off x="8867106" y="1560217"/>
            <a:ext cx="1446900" cy="3141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6" name="Google Shape;486;p93"/>
          <p:cNvSpPr>
            <a:spLocks noGrp="1"/>
          </p:cNvSpPr>
          <p:nvPr>
            <p:ph type="pic" idx="6"/>
          </p:nvPr>
        </p:nvSpPr>
        <p:spPr>
          <a:xfrm>
            <a:off x="-1169572" y="1560217"/>
            <a:ext cx="1446900" cy="3141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7" name="Google Shape;487;p93"/>
          <p:cNvSpPr>
            <a:spLocks noGrp="1"/>
          </p:cNvSpPr>
          <p:nvPr>
            <p:ph type="pic" idx="7"/>
          </p:nvPr>
        </p:nvSpPr>
        <p:spPr>
          <a:xfrm>
            <a:off x="503303" y="1560217"/>
            <a:ext cx="1446900" cy="3141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8" name="Google Shape;488;p93"/>
          <p:cNvSpPr>
            <a:spLocks noGrp="1"/>
          </p:cNvSpPr>
          <p:nvPr>
            <p:ph type="pic" idx="8"/>
          </p:nvPr>
        </p:nvSpPr>
        <p:spPr>
          <a:xfrm>
            <a:off x="2176178" y="1560217"/>
            <a:ext cx="1446900" cy="31410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89" name="Google Shape;489;p93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90" name="Google Shape;490;p93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2">
  <p:cSld name="Device Mockup 2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94"/>
          <p:cNvSpPr>
            <a:spLocks noGrp="1"/>
          </p:cNvSpPr>
          <p:nvPr>
            <p:ph type="pic" idx="2"/>
          </p:nvPr>
        </p:nvSpPr>
        <p:spPr>
          <a:xfrm>
            <a:off x="3977878" y="1766207"/>
            <a:ext cx="1200600" cy="2568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93" name="Google Shape;493;p94"/>
          <p:cNvSpPr>
            <a:spLocks noGrp="1"/>
          </p:cNvSpPr>
          <p:nvPr>
            <p:ph type="pic" idx="3"/>
          </p:nvPr>
        </p:nvSpPr>
        <p:spPr>
          <a:xfrm>
            <a:off x="5645713" y="1766207"/>
            <a:ext cx="1200600" cy="2568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94" name="Google Shape;494;p94"/>
          <p:cNvSpPr>
            <a:spLocks noGrp="1"/>
          </p:cNvSpPr>
          <p:nvPr>
            <p:ph type="pic" idx="4"/>
          </p:nvPr>
        </p:nvSpPr>
        <p:spPr>
          <a:xfrm>
            <a:off x="7313547" y="1766207"/>
            <a:ext cx="1200600" cy="2568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95" name="Google Shape;495;p94"/>
          <p:cNvSpPr>
            <a:spLocks noGrp="1"/>
          </p:cNvSpPr>
          <p:nvPr>
            <p:ph type="pic" idx="5"/>
          </p:nvPr>
        </p:nvSpPr>
        <p:spPr>
          <a:xfrm>
            <a:off x="626750" y="1766207"/>
            <a:ext cx="1200600" cy="2568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96" name="Google Shape;496;p94"/>
          <p:cNvSpPr>
            <a:spLocks noGrp="1"/>
          </p:cNvSpPr>
          <p:nvPr>
            <p:ph type="pic" idx="6"/>
          </p:nvPr>
        </p:nvSpPr>
        <p:spPr>
          <a:xfrm>
            <a:off x="2294584" y="1766207"/>
            <a:ext cx="1200600" cy="2568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497" name="Google Shape;497;p94"/>
          <p:cNvSpPr txBox="1">
            <a:spLocks noGrp="1"/>
          </p:cNvSpPr>
          <p:nvPr>
            <p:ph type="title"/>
          </p:nvPr>
        </p:nvSpPr>
        <p:spPr>
          <a:xfrm>
            <a:off x="497444" y="433652"/>
            <a:ext cx="7886700" cy="6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498" name="Google Shape;498;p94"/>
          <p:cNvSpPr txBox="1">
            <a:spLocks noGrp="1"/>
          </p:cNvSpPr>
          <p:nvPr>
            <p:ph type="subTitle" idx="1"/>
          </p:nvPr>
        </p:nvSpPr>
        <p:spPr>
          <a:xfrm>
            <a:off x="497444" y="990521"/>
            <a:ext cx="3565500" cy="3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3">
  <p:cSld name="Device Mockup 3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95"/>
          <p:cNvSpPr>
            <a:spLocks noGrp="1"/>
          </p:cNvSpPr>
          <p:nvPr>
            <p:ph type="pic" idx="2"/>
          </p:nvPr>
        </p:nvSpPr>
        <p:spPr>
          <a:xfrm>
            <a:off x="5058496" y="1319326"/>
            <a:ext cx="3203400" cy="6852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4">
  <p:cSld name="Device Mockup 4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96"/>
          <p:cNvSpPr>
            <a:spLocks noGrp="1"/>
          </p:cNvSpPr>
          <p:nvPr>
            <p:ph type="pic" idx="2"/>
          </p:nvPr>
        </p:nvSpPr>
        <p:spPr>
          <a:xfrm>
            <a:off x="1092493" y="648653"/>
            <a:ext cx="1797900" cy="3846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5">
  <p:cSld name="Device Mockup 5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7"/>
          <p:cNvSpPr>
            <a:spLocks noGrp="1"/>
          </p:cNvSpPr>
          <p:nvPr>
            <p:ph type="pic" idx="2"/>
          </p:nvPr>
        </p:nvSpPr>
        <p:spPr>
          <a:xfrm>
            <a:off x="3672986" y="648653"/>
            <a:ext cx="1797900" cy="3846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05" name="Google Shape;505;p97"/>
          <p:cNvSpPr>
            <a:spLocks noGrp="1"/>
          </p:cNvSpPr>
          <p:nvPr>
            <p:ph type="pic" idx="3"/>
          </p:nvPr>
        </p:nvSpPr>
        <p:spPr>
          <a:xfrm>
            <a:off x="5913742" y="648653"/>
            <a:ext cx="1797900" cy="3846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06" name="Google Shape;506;p97"/>
          <p:cNvSpPr>
            <a:spLocks noGrp="1"/>
          </p:cNvSpPr>
          <p:nvPr>
            <p:ph type="pic" idx="4"/>
          </p:nvPr>
        </p:nvSpPr>
        <p:spPr>
          <a:xfrm>
            <a:off x="8154499" y="648653"/>
            <a:ext cx="1797900" cy="38463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6">
  <p:cSld name="Device Mockup 6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8"/>
          <p:cNvSpPr>
            <a:spLocks noGrp="1"/>
          </p:cNvSpPr>
          <p:nvPr>
            <p:ph type="pic" idx="2"/>
          </p:nvPr>
        </p:nvSpPr>
        <p:spPr>
          <a:xfrm>
            <a:off x="1773788" y="1264920"/>
            <a:ext cx="5596500" cy="26136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7">
  <p:cSld name="Device Mockup 7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9"/>
          <p:cNvSpPr>
            <a:spLocks noGrp="1"/>
          </p:cNvSpPr>
          <p:nvPr>
            <p:ph type="pic" idx="2"/>
          </p:nvPr>
        </p:nvSpPr>
        <p:spPr>
          <a:xfrm rot="1799700">
            <a:off x="5231138" y="234231"/>
            <a:ext cx="1585439" cy="3391726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1" name="Google Shape;511;p99"/>
          <p:cNvSpPr>
            <a:spLocks noGrp="1"/>
          </p:cNvSpPr>
          <p:nvPr>
            <p:ph type="pic" idx="3"/>
          </p:nvPr>
        </p:nvSpPr>
        <p:spPr>
          <a:xfrm rot="1799700">
            <a:off x="7155928" y="-3066825"/>
            <a:ext cx="1585439" cy="3391726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2" name="Google Shape;512;p99"/>
          <p:cNvSpPr>
            <a:spLocks noGrp="1"/>
          </p:cNvSpPr>
          <p:nvPr>
            <p:ph type="pic" idx="4"/>
          </p:nvPr>
        </p:nvSpPr>
        <p:spPr>
          <a:xfrm rot="1799700">
            <a:off x="3316891" y="3552485"/>
            <a:ext cx="1585439" cy="3391726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3" name="Google Shape;513;p99"/>
          <p:cNvSpPr>
            <a:spLocks noGrp="1"/>
          </p:cNvSpPr>
          <p:nvPr>
            <p:ph type="pic" idx="5"/>
          </p:nvPr>
        </p:nvSpPr>
        <p:spPr>
          <a:xfrm rot="1799700">
            <a:off x="7724153" y="-23365"/>
            <a:ext cx="1585439" cy="3391726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4" name="Google Shape;514;p99"/>
          <p:cNvSpPr>
            <a:spLocks noGrp="1"/>
          </p:cNvSpPr>
          <p:nvPr>
            <p:ph type="pic" idx="6"/>
          </p:nvPr>
        </p:nvSpPr>
        <p:spPr>
          <a:xfrm rot="1799700">
            <a:off x="5809906" y="3294889"/>
            <a:ext cx="1585439" cy="3391726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5" name="Google Shape;515;p99"/>
          <p:cNvSpPr>
            <a:spLocks noGrp="1"/>
          </p:cNvSpPr>
          <p:nvPr>
            <p:ph type="pic" idx="7"/>
          </p:nvPr>
        </p:nvSpPr>
        <p:spPr>
          <a:xfrm rot="1799700">
            <a:off x="8291491" y="3071683"/>
            <a:ext cx="1585439" cy="3391726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8">
  <p:cSld name="Device Mockup 8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100"/>
          <p:cNvSpPr>
            <a:spLocks noGrp="1"/>
          </p:cNvSpPr>
          <p:nvPr>
            <p:ph type="pic" idx="2"/>
          </p:nvPr>
        </p:nvSpPr>
        <p:spPr>
          <a:xfrm>
            <a:off x="1709738" y="2426396"/>
            <a:ext cx="2115600" cy="4525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8" name="Google Shape;518;p100"/>
          <p:cNvSpPr>
            <a:spLocks noGrp="1"/>
          </p:cNvSpPr>
          <p:nvPr>
            <p:ph type="pic" idx="3"/>
          </p:nvPr>
        </p:nvSpPr>
        <p:spPr>
          <a:xfrm>
            <a:off x="5321076" y="2426395"/>
            <a:ext cx="2115600" cy="4525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519" name="Google Shape;519;p100"/>
          <p:cNvSpPr>
            <a:spLocks noGrp="1"/>
          </p:cNvSpPr>
          <p:nvPr>
            <p:ph type="pic" idx="4"/>
          </p:nvPr>
        </p:nvSpPr>
        <p:spPr>
          <a:xfrm>
            <a:off x="3515407" y="1794546"/>
            <a:ext cx="2115600" cy="4525200"/>
          </a:xfrm>
          <a:prstGeom prst="roundRect">
            <a:avLst>
              <a:gd name="adj" fmla="val 1113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image" Target="../media/image1.png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13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9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42" Type="http://schemas.openxmlformats.org/officeDocument/2006/relationships/slideLayout" Target="../slideLayouts/slideLayout178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38" Type="http://schemas.openxmlformats.org/officeDocument/2006/relationships/slideLayout" Target="../slideLayouts/slideLayout174.xml"/><Relationship Id="rId46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41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slideLayout" Target="../slideLayouts/slideLayout173.xml"/><Relationship Id="rId40" Type="http://schemas.openxmlformats.org/officeDocument/2006/relationships/slideLayout" Target="../slideLayouts/slideLayout176.xml"/><Relationship Id="rId45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4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43" Type="http://schemas.openxmlformats.org/officeDocument/2006/relationships/slideLayout" Target="../slideLayouts/slideLayout17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26" Type="http://schemas.openxmlformats.org/officeDocument/2006/relationships/slideLayout" Target="../slideLayouts/slideLayout208.xml"/><Relationship Id="rId39" Type="http://schemas.openxmlformats.org/officeDocument/2006/relationships/theme" Target="../theme/theme3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34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slideLayout" Target="../slideLayouts/slideLayout207.xml"/><Relationship Id="rId33" Type="http://schemas.openxmlformats.org/officeDocument/2006/relationships/slideLayout" Target="../slideLayouts/slideLayout215.xml"/><Relationship Id="rId38" Type="http://schemas.openxmlformats.org/officeDocument/2006/relationships/slideLayout" Target="../slideLayouts/slideLayout220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slideLayout" Target="../slideLayouts/slideLayout206.xml"/><Relationship Id="rId32" Type="http://schemas.openxmlformats.org/officeDocument/2006/relationships/slideLayout" Target="../slideLayouts/slideLayout214.xml"/><Relationship Id="rId37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28" Type="http://schemas.openxmlformats.org/officeDocument/2006/relationships/slideLayout" Target="../slideLayouts/slideLayout210.xml"/><Relationship Id="rId36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31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Relationship Id="rId27" Type="http://schemas.openxmlformats.org/officeDocument/2006/relationships/slideLayout" Target="../slideLayouts/slideLayout209.xml"/><Relationship Id="rId30" Type="http://schemas.openxmlformats.org/officeDocument/2006/relationships/slideLayout" Target="../slideLayouts/slideLayout212.xml"/><Relationship Id="rId35" Type="http://schemas.openxmlformats.org/officeDocument/2006/relationships/slideLayout" Target="../slideLayouts/slideLayout2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1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4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39.xml"/><Relationship Id="rId16" Type="http://schemas.openxmlformats.org/officeDocument/2006/relationships/slideLayout" Target="../slideLayouts/slideLayout253.xml"/><Relationship Id="rId20" Type="http://schemas.openxmlformats.org/officeDocument/2006/relationships/slideLayout" Target="../slideLayouts/slideLayout257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8">
            <a:alphaModFix/>
          </a:blip>
          <a:srcRect/>
          <a:stretch/>
        </p:blipFill>
        <p:spPr>
          <a:xfrm>
            <a:off x="56473" y="4967224"/>
            <a:ext cx="611075" cy="14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/>
          <p:cNvPicPr preferRelativeResize="0"/>
          <p:nvPr/>
        </p:nvPicPr>
        <p:blipFill>
          <a:blip r:embed="rId139">
            <a:alphaModFix/>
          </a:blip>
          <a:stretch>
            <a:fillRect/>
          </a:stretch>
        </p:blipFill>
        <p:spPr>
          <a:xfrm>
            <a:off x="8635825" y="39600"/>
            <a:ext cx="472440" cy="21717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  <p:sldLayoutId id="2147483777" r:id="rId130"/>
    <p:sldLayoutId id="2147483778" r:id="rId131"/>
    <p:sldLayoutId id="2147483779" r:id="rId132"/>
    <p:sldLayoutId id="2147483780" r:id="rId133"/>
    <p:sldLayoutId id="2147483781" r:id="rId134"/>
    <p:sldLayoutId id="2147483782" r:id="rId135"/>
    <p:sldLayoutId id="2147483783" r:id="rId1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">
          <p15:clr>
            <a:srgbClr val="F26B43"/>
          </p15:clr>
        </p15:guide>
        <p15:guide id="2" pos="362">
          <p15:clr>
            <a:srgbClr val="F26B43"/>
          </p15:clr>
        </p15:guide>
        <p15:guide id="3" pos="720">
          <p15:clr>
            <a:srgbClr val="F26B43"/>
          </p15:clr>
        </p15:guide>
        <p15:guide id="4" pos="1077">
          <p15:clr>
            <a:srgbClr val="F26B43"/>
          </p15:clr>
        </p15:guide>
        <p15:guide id="5" pos="1422">
          <p15:clr>
            <a:srgbClr val="F26B43"/>
          </p15:clr>
        </p15:guide>
        <p15:guide id="6" pos="1792">
          <p15:clr>
            <a:srgbClr val="F26B43"/>
          </p15:clr>
        </p15:guide>
        <p15:guide id="7" pos="2149">
          <p15:clr>
            <a:srgbClr val="F26B43"/>
          </p15:clr>
        </p15:guide>
        <p15:guide id="8" pos="2506">
          <p15:clr>
            <a:srgbClr val="F26B43"/>
          </p15:clr>
        </p15:guide>
        <p15:guide id="9" pos="2863">
          <p15:clr>
            <a:srgbClr val="F26B43"/>
          </p15:clr>
        </p15:guide>
        <p15:guide id="10" pos="3221">
          <p15:clr>
            <a:srgbClr val="F26B43"/>
          </p15:clr>
        </p15:guide>
        <p15:guide id="11" pos="3577">
          <p15:clr>
            <a:srgbClr val="F26B43"/>
          </p15:clr>
        </p15:guide>
        <p15:guide id="12" pos="3935">
          <p15:clr>
            <a:srgbClr val="F26B43"/>
          </p15:clr>
        </p15:guide>
        <p15:guide id="13" pos="4291">
          <p15:clr>
            <a:srgbClr val="F26B43"/>
          </p15:clr>
        </p15:guide>
        <p15:guide id="14" pos="4649">
          <p15:clr>
            <a:srgbClr val="F26B43"/>
          </p15:clr>
        </p15:guide>
        <p15:guide id="15" pos="5006">
          <p15:clr>
            <a:srgbClr val="F26B43"/>
          </p15:clr>
        </p15:guide>
        <p15:guide id="16" pos="5363">
          <p15:clr>
            <a:srgbClr val="F26B43"/>
          </p15:clr>
        </p15:guide>
        <p15:guide id="17" pos="5737">
          <p15:clr>
            <a:srgbClr val="F26B43"/>
          </p15:clr>
        </p15:guide>
        <p15:guide id="18" orient="horz" pos="4">
          <p15:clr>
            <a:srgbClr val="F26B43"/>
          </p15:clr>
        </p15:guide>
        <p15:guide id="19" orient="horz" pos="361">
          <p15:clr>
            <a:srgbClr val="F26B43"/>
          </p15:clr>
        </p15:guide>
        <p15:guide id="20" orient="horz" pos="719">
          <p15:clr>
            <a:srgbClr val="F26B43"/>
          </p15:clr>
        </p15:guide>
        <p15:guide id="21" orient="horz" pos="1075">
          <p15:clr>
            <a:srgbClr val="F26B43"/>
          </p15:clr>
        </p15:guide>
        <p15:guide id="22" orient="horz" pos="1433">
          <p15:clr>
            <a:srgbClr val="F26B43"/>
          </p15:clr>
        </p15:guide>
        <p15:guide id="23" orient="horz" pos="1790">
          <p15:clr>
            <a:srgbClr val="F26B43"/>
          </p15:clr>
        </p15:guide>
        <p15:guide id="24" orient="horz" pos="2160">
          <p15:clr>
            <a:srgbClr val="F26B43"/>
          </p15:clr>
        </p15:guide>
        <p15:guide id="25" orient="horz" pos="2504">
          <p15:clr>
            <a:srgbClr val="F26B43"/>
          </p15:clr>
        </p15:guide>
        <p15:guide id="26" orient="horz" pos="2862">
          <p15:clr>
            <a:srgbClr val="F26B43"/>
          </p15:clr>
        </p15:guide>
        <p15:guide id="27" orient="horz" pos="321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4" name="Google Shape;744;p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  <p:sldLayoutId id="2147483808" r:id="rId25"/>
    <p:sldLayoutId id="2147483809" r:id="rId26"/>
    <p:sldLayoutId id="2147483810" r:id="rId27"/>
    <p:sldLayoutId id="2147483811" r:id="rId28"/>
    <p:sldLayoutId id="2147483812" r:id="rId29"/>
    <p:sldLayoutId id="2147483813" r:id="rId30"/>
    <p:sldLayoutId id="2147483814" r:id="rId31"/>
    <p:sldLayoutId id="2147483815" r:id="rId32"/>
    <p:sldLayoutId id="2147483816" r:id="rId33"/>
    <p:sldLayoutId id="2147483817" r:id="rId34"/>
    <p:sldLayoutId id="2147483818" r:id="rId35"/>
    <p:sldLayoutId id="2147483819" r:id="rId36"/>
    <p:sldLayoutId id="2147483820" r:id="rId37"/>
    <p:sldLayoutId id="2147483821" r:id="rId38"/>
    <p:sldLayoutId id="2147483822" r:id="rId39"/>
    <p:sldLayoutId id="2147483823" r:id="rId40"/>
    <p:sldLayoutId id="2147483824" r:id="rId41"/>
    <p:sldLayoutId id="2147483825" r:id="rId42"/>
    <p:sldLayoutId id="2147483826" r:id="rId43"/>
    <p:sldLayoutId id="2147483827" r:id="rId44"/>
    <p:sldLayoutId id="2147483828" r:id="rId45"/>
    <p:sldLayoutId id="2147483829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23" name="Google Shape;923;p1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24" name="Google Shape;924;p185"/>
          <p:cNvSpPr/>
          <p:nvPr/>
        </p:nvSpPr>
        <p:spPr>
          <a:xfrm flipH="1">
            <a:off x="8719275" y="4710209"/>
            <a:ext cx="435000" cy="445200"/>
          </a:xfrm>
          <a:prstGeom prst="rtTriangle">
            <a:avLst/>
          </a:prstGeom>
          <a:solidFill>
            <a:srgbClr val="9A9A9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5" name="Google Shape;925;p185"/>
          <p:cNvSpPr txBox="1"/>
          <p:nvPr/>
        </p:nvSpPr>
        <p:spPr>
          <a:xfrm flipH="1">
            <a:off x="8730655" y="4845695"/>
            <a:ext cx="654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" sz="1000" b="1" i="0" u="none" strike="noStrike" cap="non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‹Nº›</a:t>
            </a:fld>
            <a:endParaRPr sz="1000" b="1" i="0" u="none" strike="noStrike" cap="non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7" r:id="rId3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2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0" name="Google Shape;1130;p2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1" name="Google Shape;1131;p2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2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93" name="Google Shape;1193;p2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94" name="Google Shape;1194;p2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0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5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1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Google Shape;1296;p263" descr="jenny-ueberberg-quHtTuocWwE-unsplash copia.jpg"/>
          <p:cNvPicPr preferRelativeResize="0"/>
          <p:nvPr/>
        </p:nvPicPr>
        <p:blipFill rotWithShape="1">
          <a:blip r:embed="rId3">
            <a:alphaModFix/>
          </a:blip>
          <a:srcRect l="17238" r="23502"/>
          <a:stretch/>
        </p:blipFill>
        <p:spPr>
          <a:xfrm>
            <a:off x="4572000" y="0"/>
            <a:ext cx="4572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63"/>
          <p:cNvSpPr txBox="1"/>
          <p:nvPr/>
        </p:nvSpPr>
        <p:spPr>
          <a:xfrm>
            <a:off x="328613" y="681038"/>
            <a:ext cx="4243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4500"/>
              <a:buFont typeface="Overpass"/>
              <a:buNone/>
            </a:pPr>
            <a:r>
              <a:rPr lang="es" sz="4500" b="1">
                <a:solidFill>
                  <a:srgbClr val="1E1E1E"/>
                </a:solidFill>
                <a:latin typeface="Overpass"/>
                <a:ea typeface="Overpass"/>
                <a:cs typeface="Overpass"/>
                <a:sym typeface="Overpass"/>
              </a:rPr>
              <a:t>Bci Pyme</a:t>
            </a:r>
            <a:endParaRPr sz="700">
              <a:solidFill>
                <a:srgbClr val="035EFE"/>
              </a:solidFill>
            </a:endParaRPr>
          </a:p>
        </p:txBody>
      </p:sp>
      <p:pic>
        <p:nvPicPr>
          <p:cNvPr id="1298" name="Google Shape;1298;p263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475" y="1739269"/>
            <a:ext cx="2119312" cy="4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263"/>
          <p:cNvSpPr txBox="1"/>
          <p:nvPr/>
        </p:nvSpPr>
        <p:spPr>
          <a:xfrm>
            <a:off x="1464903" y="4341075"/>
            <a:ext cx="10650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100"/>
              <a:buFont typeface="Overpass"/>
              <a:buNone/>
            </a:pPr>
            <a:r>
              <a:rPr lang="es" sz="1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October 2023</a:t>
            </a:r>
            <a:endParaRPr sz="5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300" name="Google Shape;1300;p263"/>
          <p:cNvSpPr txBox="1"/>
          <p:nvPr/>
        </p:nvSpPr>
        <p:spPr>
          <a:xfrm>
            <a:off x="353979" y="3912375"/>
            <a:ext cx="3347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100"/>
              <a:buFont typeface="Overpass"/>
              <a:buNone/>
            </a:pPr>
            <a:r>
              <a:rPr lang="es" sz="1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Sebastián Castro Salinas</a:t>
            </a:r>
            <a:endParaRPr sz="11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100"/>
              <a:buFont typeface="Overpass"/>
              <a:buNone/>
            </a:pPr>
            <a:r>
              <a:rPr lang="es" sz="1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Gerente Clientes Pymes y Emprendimiento</a:t>
            </a:r>
            <a:endParaRPr sz="500" b="1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2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96" y="1452347"/>
            <a:ext cx="1867157" cy="436812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272"/>
          <p:cNvSpPr txBox="1"/>
          <p:nvPr/>
        </p:nvSpPr>
        <p:spPr>
          <a:xfrm>
            <a:off x="7736850" y="0"/>
            <a:ext cx="15171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500"/>
              </a:spcBef>
              <a:spcAft>
                <a:spcPts val="200"/>
              </a:spcAft>
              <a:buNone/>
            </a:pPr>
            <a:r>
              <a:rPr lang="es" sz="1000" i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Julio 2022</a:t>
            </a:r>
            <a:endParaRPr sz="1000" i="1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20" name="Google Shape;1520;p272"/>
          <p:cNvSpPr txBox="1"/>
          <p:nvPr/>
        </p:nvSpPr>
        <p:spPr>
          <a:xfrm>
            <a:off x="195500" y="1787075"/>
            <a:ext cx="4879500" cy="2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r>
              <a:rPr lang="es" sz="27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Acompañamiento en la Transformación</a:t>
            </a: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1600">
              <a:solidFill>
                <a:srgbClr val="43434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1700" i="1">
              <a:solidFill>
                <a:srgbClr val="008D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21" name="Google Shape;1521;p272"/>
          <p:cNvPicPr preferRelativeResize="0"/>
          <p:nvPr/>
        </p:nvPicPr>
        <p:blipFill rotWithShape="1">
          <a:blip r:embed="rId4">
            <a:alphaModFix/>
          </a:blip>
          <a:srcRect l="30333"/>
          <a:stretch/>
        </p:blipFill>
        <p:spPr>
          <a:xfrm>
            <a:off x="4587500" y="552725"/>
            <a:ext cx="4377923" cy="4219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273"/>
          <p:cNvSpPr/>
          <p:nvPr/>
        </p:nvSpPr>
        <p:spPr>
          <a:xfrm>
            <a:off x="3517460" y="2678875"/>
            <a:ext cx="1396200" cy="1230000"/>
          </a:xfrm>
          <a:prstGeom prst="ellipse">
            <a:avLst/>
          </a:prstGeom>
          <a:solidFill>
            <a:srgbClr val="FFC00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273"/>
          <p:cNvSpPr/>
          <p:nvPr/>
        </p:nvSpPr>
        <p:spPr>
          <a:xfrm>
            <a:off x="4168148" y="3597926"/>
            <a:ext cx="1396200" cy="1230000"/>
          </a:xfrm>
          <a:prstGeom prst="ellipse">
            <a:avLst/>
          </a:prstGeom>
          <a:solidFill>
            <a:srgbClr val="00953A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273"/>
          <p:cNvSpPr/>
          <p:nvPr/>
        </p:nvSpPr>
        <p:spPr>
          <a:xfrm>
            <a:off x="2931475" y="3597926"/>
            <a:ext cx="1396200" cy="1230000"/>
          </a:xfrm>
          <a:prstGeom prst="ellipse">
            <a:avLst/>
          </a:prstGeom>
          <a:solidFill>
            <a:srgbClr val="0072B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273"/>
          <p:cNvSpPr/>
          <p:nvPr/>
        </p:nvSpPr>
        <p:spPr>
          <a:xfrm>
            <a:off x="3820545" y="3534088"/>
            <a:ext cx="790200" cy="696000"/>
          </a:xfrm>
          <a:prstGeom prst="ellipse">
            <a:avLst/>
          </a:prstGeom>
          <a:solidFill>
            <a:srgbClr val="EEEEEE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273"/>
          <p:cNvSpPr txBox="1"/>
          <p:nvPr/>
        </p:nvSpPr>
        <p:spPr>
          <a:xfrm>
            <a:off x="3587895" y="2981927"/>
            <a:ext cx="1268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Plataforma</a:t>
            </a:r>
            <a:endParaRPr sz="1200" b="1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1" name="Google Shape;1531;p273"/>
          <p:cNvSpPr txBox="1"/>
          <p:nvPr/>
        </p:nvSpPr>
        <p:spPr>
          <a:xfrm>
            <a:off x="4440481" y="3974594"/>
            <a:ext cx="1024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Red de Partners</a:t>
            </a:r>
            <a:endParaRPr sz="12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32" name="Google Shape;1532;p273"/>
          <p:cNvSpPr txBox="1"/>
          <p:nvPr/>
        </p:nvSpPr>
        <p:spPr>
          <a:xfrm>
            <a:off x="3129888" y="4084450"/>
            <a:ext cx="869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Socios</a:t>
            </a:r>
            <a:endParaRPr sz="1200" b="1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33" name="Google Shape;1533;p273" descr="0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6726" y="2220029"/>
            <a:ext cx="558729" cy="289016"/>
          </a:xfrm>
          <a:prstGeom prst="rect">
            <a:avLst/>
          </a:prstGeom>
          <a:noFill/>
          <a:ln>
            <a:noFill/>
          </a:ln>
        </p:spPr>
      </p:pic>
      <p:sp>
        <p:nvSpPr>
          <p:cNvPr id="1534" name="Google Shape;1534;p273"/>
          <p:cNvSpPr txBox="1"/>
          <p:nvPr/>
        </p:nvSpPr>
        <p:spPr>
          <a:xfrm>
            <a:off x="5679200" y="3406425"/>
            <a:ext cx="3464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Partners:</a:t>
            </a:r>
            <a:endParaRPr sz="10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Proveen contenidos/servicios a las Pymes.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1535" name="Google Shape;1535;p273"/>
          <p:cNvGrpSpPr/>
          <p:nvPr/>
        </p:nvGrpSpPr>
        <p:grpSpPr>
          <a:xfrm>
            <a:off x="5635375" y="3770988"/>
            <a:ext cx="195600" cy="894537"/>
            <a:chOff x="5917500" y="277076"/>
            <a:chExt cx="195600" cy="1798425"/>
          </a:xfrm>
        </p:grpSpPr>
        <p:sp>
          <p:nvSpPr>
            <p:cNvPr id="1536" name="Google Shape;1536;p273"/>
            <p:cNvSpPr/>
            <p:nvPr/>
          </p:nvSpPr>
          <p:spPr>
            <a:xfrm flipH="1">
              <a:off x="5917500" y="277076"/>
              <a:ext cx="195600" cy="895200"/>
            </a:xfrm>
            <a:prstGeom prst="parallelogram">
              <a:avLst>
                <a:gd name="adj" fmla="val 68973"/>
              </a:avLst>
            </a:prstGeom>
            <a:solidFill>
              <a:srgbClr val="B1B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73"/>
            <p:cNvSpPr/>
            <p:nvPr/>
          </p:nvSpPr>
          <p:spPr>
            <a:xfrm rot="10800000">
              <a:off x="5917500" y="1180301"/>
              <a:ext cx="195600" cy="895200"/>
            </a:xfrm>
            <a:prstGeom prst="parallelogram">
              <a:avLst>
                <a:gd name="adj" fmla="val 68973"/>
              </a:avLst>
            </a:prstGeom>
            <a:solidFill>
              <a:srgbClr val="D4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8" name="Google Shape;1538;p273"/>
          <p:cNvGrpSpPr/>
          <p:nvPr/>
        </p:nvGrpSpPr>
        <p:grpSpPr>
          <a:xfrm rot="10800000">
            <a:off x="2663575" y="3770988"/>
            <a:ext cx="195600" cy="894537"/>
            <a:chOff x="5917500" y="277076"/>
            <a:chExt cx="195600" cy="1798425"/>
          </a:xfrm>
        </p:grpSpPr>
        <p:sp>
          <p:nvSpPr>
            <p:cNvPr id="1539" name="Google Shape;1539;p273"/>
            <p:cNvSpPr/>
            <p:nvPr/>
          </p:nvSpPr>
          <p:spPr>
            <a:xfrm flipH="1">
              <a:off x="5917500" y="277076"/>
              <a:ext cx="195600" cy="895200"/>
            </a:xfrm>
            <a:prstGeom prst="parallelogram">
              <a:avLst>
                <a:gd name="adj" fmla="val 68973"/>
              </a:avLst>
            </a:prstGeom>
            <a:solidFill>
              <a:srgbClr val="B1B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73"/>
            <p:cNvSpPr/>
            <p:nvPr/>
          </p:nvSpPr>
          <p:spPr>
            <a:xfrm rot="10800000">
              <a:off x="5917500" y="1180301"/>
              <a:ext cx="195600" cy="895200"/>
            </a:xfrm>
            <a:prstGeom prst="parallelogram">
              <a:avLst>
                <a:gd name="adj" fmla="val 68973"/>
              </a:avLst>
            </a:prstGeom>
            <a:solidFill>
              <a:srgbClr val="D4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1" name="Google Shape;1541;p273"/>
          <p:cNvGrpSpPr/>
          <p:nvPr/>
        </p:nvGrpSpPr>
        <p:grpSpPr>
          <a:xfrm rot="-5400000">
            <a:off x="4130935" y="2114023"/>
            <a:ext cx="189654" cy="1013772"/>
            <a:chOff x="5917500" y="277076"/>
            <a:chExt cx="195600" cy="1798425"/>
          </a:xfrm>
        </p:grpSpPr>
        <p:sp>
          <p:nvSpPr>
            <p:cNvPr id="1542" name="Google Shape;1542;p273"/>
            <p:cNvSpPr/>
            <p:nvPr/>
          </p:nvSpPr>
          <p:spPr>
            <a:xfrm flipH="1">
              <a:off x="5917500" y="277076"/>
              <a:ext cx="195600" cy="895200"/>
            </a:xfrm>
            <a:prstGeom prst="parallelogram">
              <a:avLst>
                <a:gd name="adj" fmla="val 68973"/>
              </a:avLst>
            </a:prstGeom>
            <a:solidFill>
              <a:srgbClr val="B1B7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73"/>
            <p:cNvSpPr/>
            <p:nvPr/>
          </p:nvSpPr>
          <p:spPr>
            <a:xfrm rot="10800000">
              <a:off x="5917500" y="1180301"/>
              <a:ext cx="195600" cy="895200"/>
            </a:xfrm>
            <a:prstGeom prst="parallelogram">
              <a:avLst>
                <a:gd name="adj" fmla="val 68973"/>
              </a:avLst>
            </a:prstGeom>
            <a:solidFill>
              <a:srgbClr val="D4DC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4" name="Google Shape;1544;p273"/>
          <p:cNvSpPr txBox="1"/>
          <p:nvPr/>
        </p:nvSpPr>
        <p:spPr>
          <a:xfrm>
            <a:off x="441300" y="3686500"/>
            <a:ext cx="2234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Socios:</a:t>
            </a:r>
            <a:endParaRPr sz="10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Coordinan, movilizan y dedican recursos  según su área de expertise.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45" name="Google Shape;1545;p273"/>
          <p:cNvSpPr txBox="1"/>
          <p:nvPr/>
        </p:nvSpPr>
        <p:spPr>
          <a:xfrm>
            <a:off x="2676075" y="1660350"/>
            <a:ext cx="315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BCI como Orquestador.</a:t>
            </a:r>
            <a:endParaRPr sz="10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Plataforma Digital que permita solucionar en un sólo lugar las diversas necesidades de las Pymes.</a:t>
            </a:r>
            <a:r>
              <a:rPr lang="es" sz="800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800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546" name="Google Shape;1546;p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1450" y="4469214"/>
            <a:ext cx="511993" cy="224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273"/>
          <p:cNvPicPr preferRelativeResize="0"/>
          <p:nvPr/>
        </p:nvPicPr>
        <p:blipFill rotWithShape="1">
          <a:blip r:embed="rId5">
            <a:alphaModFix/>
          </a:blip>
          <a:srcRect l="15778" t="29482" r="20291" b="27764"/>
          <a:stretch/>
        </p:blipFill>
        <p:spPr>
          <a:xfrm>
            <a:off x="457025" y="4461507"/>
            <a:ext cx="768664" cy="23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2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79361" y="4430500"/>
            <a:ext cx="340956" cy="28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Google Shape;1549;p2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75636" y="4517917"/>
            <a:ext cx="687939" cy="143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Google Shape;1550;p27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436450" y="3881700"/>
            <a:ext cx="2045899" cy="10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27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3775" y="3693504"/>
            <a:ext cx="284375" cy="23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Google Shape;1552;p27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61165" y="3719746"/>
            <a:ext cx="284368" cy="21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Google Shape;1553;p2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105077" y="3565599"/>
            <a:ext cx="284375" cy="170178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273"/>
          <p:cNvSpPr txBox="1"/>
          <p:nvPr/>
        </p:nvSpPr>
        <p:spPr>
          <a:xfrm>
            <a:off x="3774100" y="3881704"/>
            <a:ext cx="8829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solidFill>
                  <a:srgbClr val="595959"/>
                </a:solidFill>
                <a:latin typeface="Poppins"/>
                <a:ea typeface="Poppins"/>
                <a:cs typeface="Poppins"/>
                <a:sym typeface="Poppins"/>
              </a:rPr>
              <a:t>Pymes</a:t>
            </a:r>
            <a:endParaRPr sz="1200" b="1">
              <a:solidFill>
                <a:srgbClr val="595959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555" name="Google Shape;1555;p273"/>
          <p:cNvPicPr preferRelativeResize="0"/>
          <p:nvPr/>
        </p:nvPicPr>
        <p:blipFill rotWithShape="1">
          <a:blip r:embed="rId12">
            <a:alphaModFix/>
          </a:blip>
          <a:srcRect t="28786" b="28769"/>
          <a:stretch/>
        </p:blipFill>
        <p:spPr>
          <a:xfrm>
            <a:off x="-38500" y="107949"/>
            <a:ext cx="1314002" cy="431098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273"/>
          <p:cNvSpPr txBox="1"/>
          <p:nvPr/>
        </p:nvSpPr>
        <p:spPr>
          <a:xfrm>
            <a:off x="1351700" y="107950"/>
            <a:ext cx="4207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>
                <a:solidFill>
                  <a:srgbClr val="CE343E"/>
                </a:solidFill>
                <a:latin typeface="Overpass Black"/>
                <a:ea typeface="Overpass Black"/>
                <a:cs typeface="Overpass Black"/>
                <a:sym typeface="Overpass Black"/>
              </a:rPr>
              <a:t>Valor Pyme:</a:t>
            </a:r>
            <a:endParaRPr sz="1800">
              <a:solidFill>
                <a:srgbClr val="0077C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57" name="Google Shape;1557;p273"/>
          <p:cNvSpPr txBox="1"/>
          <p:nvPr/>
        </p:nvSpPr>
        <p:spPr>
          <a:xfrm>
            <a:off x="306925" y="656400"/>
            <a:ext cx="85866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El mayor ecosistema digital, abierto y colaborativo de apoyo y fomento para las Pymes y Emprendedores de Chile</a:t>
            </a:r>
            <a:endParaRPr sz="13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6125" y="110075"/>
            <a:ext cx="2967193" cy="39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3" name="Google Shape;1563;p274"/>
          <p:cNvSpPr/>
          <p:nvPr/>
        </p:nvSpPr>
        <p:spPr>
          <a:xfrm>
            <a:off x="780000" y="1228310"/>
            <a:ext cx="7460400" cy="81300"/>
          </a:xfrm>
          <a:prstGeom prst="rect">
            <a:avLst/>
          </a:prstGeom>
          <a:gradFill>
            <a:gsLst>
              <a:gs pos="0">
                <a:srgbClr val="DB0000"/>
              </a:gs>
              <a:gs pos="100000">
                <a:srgbClr val="54030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3757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64" name="Google Shape;1564;p274"/>
          <p:cNvSpPr/>
          <p:nvPr/>
        </p:nvSpPr>
        <p:spPr>
          <a:xfrm>
            <a:off x="872275" y="635008"/>
            <a:ext cx="719799" cy="571090"/>
          </a:xfrm>
          <a:custGeom>
            <a:avLst/>
            <a:gdLst/>
            <a:ahLst/>
            <a:cxnLst/>
            <a:rect l="l" t="t" r="r" b="b"/>
            <a:pathLst>
              <a:path w="2040" h="2300" extrusionOk="0">
                <a:moveTo>
                  <a:pt x="1019" y="60"/>
                </a:moveTo>
                <a:lnTo>
                  <a:pt x="1019" y="60"/>
                </a:lnTo>
                <a:cubicBezTo>
                  <a:pt x="992" y="60"/>
                  <a:pt x="966" y="66"/>
                  <a:pt x="943" y="80"/>
                </a:cubicBezTo>
                <a:lnTo>
                  <a:pt x="127" y="551"/>
                </a:lnTo>
                <a:lnTo>
                  <a:pt x="127" y="551"/>
                </a:lnTo>
                <a:cubicBezTo>
                  <a:pt x="80" y="578"/>
                  <a:pt x="50" y="629"/>
                  <a:pt x="50" y="684"/>
                </a:cubicBezTo>
                <a:lnTo>
                  <a:pt x="50" y="1624"/>
                </a:lnTo>
                <a:lnTo>
                  <a:pt x="50" y="1624"/>
                </a:lnTo>
                <a:cubicBezTo>
                  <a:pt x="50" y="1679"/>
                  <a:pt x="80" y="1730"/>
                  <a:pt x="127" y="1756"/>
                </a:cubicBezTo>
                <a:lnTo>
                  <a:pt x="943" y="2227"/>
                </a:lnTo>
                <a:lnTo>
                  <a:pt x="943" y="2227"/>
                </a:lnTo>
                <a:cubicBezTo>
                  <a:pt x="990" y="2255"/>
                  <a:pt x="1048" y="2255"/>
                  <a:pt x="1095" y="2227"/>
                </a:cubicBezTo>
                <a:lnTo>
                  <a:pt x="1911" y="1756"/>
                </a:lnTo>
                <a:lnTo>
                  <a:pt x="1911" y="1756"/>
                </a:lnTo>
                <a:cubicBezTo>
                  <a:pt x="1959" y="1730"/>
                  <a:pt x="1987" y="1679"/>
                  <a:pt x="1987" y="1624"/>
                </a:cubicBezTo>
                <a:lnTo>
                  <a:pt x="1987" y="684"/>
                </a:lnTo>
                <a:lnTo>
                  <a:pt x="1987" y="684"/>
                </a:lnTo>
                <a:cubicBezTo>
                  <a:pt x="1987" y="629"/>
                  <a:pt x="1959" y="578"/>
                  <a:pt x="1911" y="551"/>
                </a:cubicBezTo>
                <a:lnTo>
                  <a:pt x="1095" y="80"/>
                </a:lnTo>
                <a:lnTo>
                  <a:pt x="1095" y="80"/>
                </a:lnTo>
                <a:cubicBezTo>
                  <a:pt x="1072" y="66"/>
                  <a:pt x="1045" y="60"/>
                  <a:pt x="1019" y="60"/>
                </a:cubicBezTo>
                <a:close/>
                <a:moveTo>
                  <a:pt x="1019" y="2299"/>
                </a:moveTo>
                <a:lnTo>
                  <a:pt x="1019" y="2299"/>
                </a:lnTo>
                <a:cubicBezTo>
                  <a:pt x="984" y="2299"/>
                  <a:pt x="948" y="2290"/>
                  <a:pt x="917" y="2271"/>
                </a:cubicBezTo>
                <a:lnTo>
                  <a:pt x="101" y="1800"/>
                </a:lnTo>
                <a:lnTo>
                  <a:pt x="101" y="1800"/>
                </a:lnTo>
                <a:cubicBezTo>
                  <a:pt x="38" y="1764"/>
                  <a:pt x="0" y="1696"/>
                  <a:pt x="0" y="1624"/>
                </a:cubicBezTo>
                <a:lnTo>
                  <a:pt x="0" y="684"/>
                </a:lnTo>
                <a:lnTo>
                  <a:pt x="0" y="684"/>
                </a:lnTo>
                <a:cubicBezTo>
                  <a:pt x="0" y="611"/>
                  <a:pt x="38" y="543"/>
                  <a:pt x="101" y="507"/>
                </a:cubicBezTo>
                <a:lnTo>
                  <a:pt x="917" y="36"/>
                </a:lnTo>
                <a:lnTo>
                  <a:pt x="917" y="36"/>
                </a:lnTo>
                <a:cubicBezTo>
                  <a:pt x="980" y="0"/>
                  <a:pt x="1058" y="0"/>
                  <a:pt x="1121" y="36"/>
                </a:cubicBezTo>
                <a:lnTo>
                  <a:pt x="1937" y="507"/>
                </a:lnTo>
                <a:lnTo>
                  <a:pt x="1937" y="507"/>
                </a:lnTo>
                <a:cubicBezTo>
                  <a:pt x="2000" y="543"/>
                  <a:pt x="2039" y="611"/>
                  <a:pt x="2039" y="684"/>
                </a:cubicBezTo>
                <a:lnTo>
                  <a:pt x="2039" y="1624"/>
                </a:lnTo>
                <a:lnTo>
                  <a:pt x="2039" y="1624"/>
                </a:lnTo>
                <a:cubicBezTo>
                  <a:pt x="2039" y="1696"/>
                  <a:pt x="2000" y="1764"/>
                  <a:pt x="1937" y="1800"/>
                </a:cubicBezTo>
                <a:lnTo>
                  <a:pt x="1121" y="2271"/>
                </a:lnTo>
                <a:lnTo>
                  <a:pt x="1121" y="2271"/>
                </a:lnTo>
                <a:cubicBezTo>
                  <a:pt x="1089" y="2290"/>
                  <a:pt x="1054" y="2299"/>
                  <a:pt x="1019" y="2299"/>
                </a:cubicBezTo>
                <a:close/>
              </a:path>
            </a:pathLst>
          </a:custGeom>
          <a:solidFill>
            <a:srgbClr val="0972CE"/>
          </a:solidFill>
          <a:ln w="28575" cap="flat" cmpd="sng">
            <a:solidFill>
              <a:srgbClr val="0A6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737572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1565" name="Google Shape;1565;p274"/>
          <p:cNvSpPr/>
          <p:nvPr/>
        </p:nvSpPr>
        <p:spPr>
          <a:xfrm>
            <a:off x="1155839" y="1149997"/>
            <a:ext cx="155155" cy="159344"/>
          </a:xfrm>
          <a:custGeom>
            <a:avLst/>
            <a:gdLst/>
            <a:ahLst/>
            <a:cxnLst/>
            <a:rect l="l" t="t" r="r" b="b"/>
            <a:pathLst>
              <a:path w="459" h="459" extrusionOk="0">
                <a:moveTo>
                  <a:pt x="229" y="0"/>
                </a:moveTo>
                <a:lnTo>
                  <a:pt x="229" y="0"/>
                </a:lnTo>
                <a:cubicBezTo>
                  <a:pt x="356" y="0"/>
                  <a:pt x="458" y="103"/>
                  <a:pt x="458" y="229"/>
                </a:cubicBezTo>
                <a:lnTo>
                  <a:pt x="458" y="229"/>
                </a:lnTo>
                <a:cubicBezTo>
                  <a:pt x="458" y="356"/>
                  <a:pt x="356" y="458"/>
                  <a:pt x="229" y="458"/>
                </a:cubicBezTo>
                <a:lnTo>
                  <a:pt x="229" y="458"/>
                </a:lnTo>
                <a:cubicBezTo>
                  <a:pt x="103" y="458"/>
                  <a:pt x="0" y="356"/>
                  <a:pt x="0" y="229"/>
                </a:cubicBezTo>
                <a:lnTo>
                  <a:pt x="0" y="229"/>
                </a:lnTo>
                <a:cubicBezTo>
                  <a:pt x="0" y="103"/>
                  <a:pt x="103" y="0"/>
                  <a:pt x="229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0A67D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3757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66" name="Google Shape;1566;p274"/>
          <p:cNvSpPr txBox="1"/>
          <p:nvPr/>
        </p:nvSpPr>
        <p:spPr>
          <a:xfrm>
            <a:off x="943200" y="773504"/>
            <a:ext cx="6105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45469"/>
                </a:solidFill>
                <a:latin typeface="Overpass"/>
                <a:ea typeface="Overpass"/>
                <a:cs typeface="Overpass"/>
                <a:sym typeface="Overpass"/>
              </a:rPr>
              <a:t>2019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67" name="Google Shape;1567;p274"/>
          <p:cNvSpPr txBox="1"/>
          <p:nvPr/>
        </p:nvSpPr>
        <p:spPr>
          <a:xfrm>
            <a:off x="769300" y="1902456"/>
            <a:ext cx="13533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20k</a:t>
            </a:r>
            <a:r>
              <a:rPr lang="es" sz="11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11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Clientes </a:t>
            </a:r>
            <a:endParaRPr sz="9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BCI</a:t>
            </a:r>
            <a:endParaRPr sz="9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900"/>
              <a:buFont typeface="Arial"/>
              <a:buNone/>
            </a:pP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568" name="Google Shape;1568;p2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0500" y="1365832"/>
            <a:ext cx="1321349" cy="282783"/>
          </a:xfrm>
          <a:prstGeom prst="rect">
            <a:avLst/>
          </a:prstGeom>
          <a:noFill/>
          <a:ln>
            <a:noFill/>
          </a:ln>
        </p:spPr>
      </p:pic>
      <p:sp>
        <p:nvSpPr>
          <p:cNvPr id="1569" name="Google Shape;1569;p274"/>
          <p:cNvSpPr/>
          <p:nvPr/>
        </p:nvSpPr>
        <p:spPr>
          <a:xfrm>
            <a:off x="2528093" y="611025"/>
            <a:ext cx="719799" cy="571090"/>
          </a:xfrm>
          <a:custGeom>
            <a:avLst/>
            <a:gdLst/>
            <a:ahLst/>
            <a:cxnLst/>
            <a:rect l="l" t="t" r="r" b="b"/>
            <a:pathLst>
              <a:path w="2040" h="2300" extrusionOk="0">
                <a:moveTo>
                  <a:pt x="1019" y="60"/>
                </a:moveTo>
                <a:lnTo>
                  <a:pt x="1019" y="60"/>
                </a:lnTo>
                <a:cubicBezTo>
                  <a:pt x="992" y="60"/>
                  <a:pt x="966" y="66"/>
                  <a:pt x="943" y="80"/>
                </a:cubicBezTo>
                <a:lnTo>
                  <a:pt x="127" y="551"/>
                </a:lnTo>
                <a:lnTo>
                  <a:pt x="127" y="551"/>
                </a:lnTo>
                <a:cubicBezTo>
                  <a:pt x="80" y="578"/>
                  <a:pt x="51" y="629"/>
                  <a:pt x="51" y="684"/>
                </a:cubicBezTo>
                <a:lnTo>
                  <a:pt x="51" y="1624"/>
                </a:lnTo>
                <a:lnTo>
                  <a:pt x="51" y="1624"/>
                </a:lnTo>
                <a:cubicBezTo>
                  <a:pt x="51" y="1679"/>
                  <a:pt x="80" y="1730"/>
                  <a:pt x="127" y="1756"/>
                </a:cubicBezTo>
                <a:lnTo>
                  <a:pt x="943" y="2227"/>
                </a:lnTo>
                <a:lnTo>
                  <a:pt x="943" y="2227"/>
                </a:lnTo>
                <a:cubicBezTo>
                  <a:pt x="990" y="2255"/>
                  <a:pt x="1049" y="2255"/>
                  <a:pt x="1096" y="2227"/>
                </a:cubicBezTo>
                <a:lnTo>
                  <a:pt x="1911" y="1756"/>
                </a:lnTo>
                <a:lnTo>
                  <a:pt x="1911" y="1756"/>
                </a:lnTo>
                <a:cubicBezTo>
                  <a:pt x="1959" y="1730"/>
                  <a:pt x="1988" y="1679"/>
                  <a:pt x="1988" y="1624"/>
                </a:cubicBezTo>
                <a:lnTo>
                  <a:pt x="1988" y="684"/>
                </a:lnTo>
                <a:lnTo>
                  <a:pt x="1988" y="684"/>
                </a:lnTo>
                <a:cubicBezTo>
                  <a:pt x="1988" y="629"/>
                  <a:pt x="1959" y="578"/>
                  <a:pt x="1911" y="551"/>
                </a:cubicBezTo>
                <a:lnTo>
                  <a:pt x="1096" y="80"/>
                </a:lnTo>
                <a:lnTo>
                  <a:pt x="1096" y="80"/>
                </a:lnTo>
                <a:cubicBezTo>
                  <a:pt x="1072" y="66"/>
                  <a:pt x="1046" y="60"/>
                  <a:pt x="1019" y="60"/>
                </a:cubicBezTo>
                <a:close/>
                <a:moveTo>
                  <a:pt x="1019" y="2299"/>
                </a:moveTo>
                <a:lnTo>
                  <a:pt x="1019" y="2299"/>
                </a:lnTo>
                <a:cubicBezTo>
                  <a:pt x="984" y="2299"/>
                  <a:pt x="949" y="2290"/>
                  <a:pt x="917" y="2271"/>
                </a:cubicBezTo>
                <a:lnTo>
                  <a:pt x="101" y="1800"/>
                </a:lnTo>
                <a:lnTo>
                  <a:pt x="101" y="1800"/>
                </a:lnTo>
                <a:cubicBezTo>
                  <a:pt x="38" y="1764"/>
                  <a:pt x="0" y="1696"/>
                  <a:pt x="0" y="1624"/>
                </a:cubicBezTo>
                <a:lnTo>
                  <a:pt x="0" y="684"/>
                </a:lnTo>
                <a:lnTo>
                  <a:pt x="0" y="684"/>
                </a:lnTo>
                <a:cubicBezTo>
                  <a:pt x="0" y="611"/>
                  <a:pt x="38" y="543"/>
                  <a:pt x="101" y="507"/>
                </a:cubicBezTo>
                <a:lnTo>
                  <a:pt x="917" y="36"/>
                </a:lnTo>
                <a:lnTo>
                  <a:pt x="917" y="36"/>
                </a:lnTo>
                <a:cubicBezTo>
                  <a:pt x="980" y="0"/>
                  <a:pt x="1059" y="0"/>
                  <a:pt x="1121" y="36"/>
                </a:cubicBezTo>
                <a:lnTo>
                  <a:pt x="1937" y="507"/>
                </a:lnTo>
                <a:lnTo>
                  <a:pt x="1937" y="507"/>
                </a:lnTo>
                <a:cubicBezTo>
                  <a:pt x="2000" y="543"/>
                  <a:pt x="2039" y="611"/>
                  <a:pt x="2039" y="684"/>
                </a:cubicBezTo>
                <a:lnTo>
                  <a:pt x="2039" y="1624"/>
                </a:lnTo>
                <a:lnTo>
                  <a:pt x="2039" y="1624"/>
                </a:lnTo>
                <a:cubicBezTo>
                  <a:pt x="2039" y="1696"/>
                  <a:pt x="2000" y="1764"/>
                  <a:pt x="1937" y="1800"/>
                </a:cubicBezTo>
                <a:lnTo>
                  <a:pt x="1121" y="2271"/>
                </a:lnTo>
                <a:lnTo>
                  <a:pt x="1121" y="2271"/>
                </a:lnTo>
                <a:cubicBezTo>
                  <a:pt x="1090" y="2290"/>
                  <a:pt x="1054" y="2299"/>
                  <a:pt x="1019" y="2299"/>
                </a:cubicBezTo>
                <a:close/>
              </a:path>
            </a:pathLst>
          </a:custGeom>
          <a:solidFill>
            <a:srgbClr val="247239"/>
          </a:solidFill>
          <a:ln w="28575" cap="flat" cmpd="sng">
            <a:solidFill>
              <a:srgbClr val="1A92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737572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1570" name="Google Shape;1570;p274"/>
          <p:cNvSpPr txBox="1"/>
          <p:nvPr/>
        </p:nvSpPr>
        <p:spPr>
          <a:xfrm>
            <a:off x="2591251" y="732656"/>
            <a:ext cx="5934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45469"/>
                </a:solidFill>
                <a:latin typeface="Overpass"/>
                <a:ea typeface="Overpass"/>
                <a:cs typeface="Overpass"/>
                <a:sym typeface="Overpass"/>
              </a:rPr>
              <a:t>2020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571" name="Google Shape;1571;p274"/>
          <p:cNvPicPr preferRelativeResize="0"/>
          <p:nvPr/>
        </p:nvPicPr>
        <p:blipFill rotWithShape="1">
          <a:blip r:embed="rId5">
            <a:alphaModFix/>
          </a:blip>
          <a:srcRect b="38172"/>
          <a:stretch/>
        </p:blipFill>
        <p:spPr>
          <a:xfrm>
            <a:off x="2725015" y="1359975"/>
            <a:ext cx="1153560" cy="21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2" name="Google Shape;1572;p274"/>
          <p:cNvSpPr txBox="1"/>
          <p:nvPr/>
        </p:nvSpPr>
        <p:spPr>
          <a:xfrm>
            <a:off x="2348225" y="1902456"/>
            <a:ext cx="12753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50k</a:t>
            </a:r>
            <a:r>
              <a:rPr lang="es" sz="9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9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Usuarios</a:t>
            </a: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737572"/>
              </a:buClr>
              <a:buSzPts val="900"/>
              <a:buFont typeface="Arial"/>
              <a:buNone/>
            </a:pP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73" name="Google Shape;1573;p274"/>
          <p:cNvSpPr/>
          <p:nvPr/>
        </p:nvSpPr>
        <p:spPr>
          <a:xfrm>
            <a:off x="2835067" y="1189220"/>
            <a:ext cx="155155" cy="159344"/>
          </a:xfrm>
          <a:custGeom>
            <a:avLst/>
            <a:gdLst/>
            <a:ahLst/>
            <a:cxnLst/>
            <a:rect l="l" t="t" r="r" b="b"/>
            <a:pathLst>
              <a:path w="459" h="459" extrusionOk="0">
                <a:moveTo>
                  <a:pt x="229" y="0"/>
                </a:moveTo>
                <a:lnTo>
                  <a:pt x="229" y="0"/>
                </a:lnTo>
                <a:cubicBezTo>
                  <a:pt x="356" y="0"/>
                  <a:pt x="458" y="103"/>
                  <a:pt x="458" y="229"/>
                </a:cubicBezTo>
                <a:lnTo>
                  <a:pt x="458" y="229"/>
                </a:lnTo>
                <a:cubicBezTo>
                  <a:pt x="458" y="356"/>
                  <a:pt x="356" y="458"/>
                  <a:pt x="229" y="458"/>
                </a:cubicBezTo>
                <a:lnTo>
                  <a:pt x="229" y="458"/>
                </a:lnTo>
                <a:cubicBezTo>
                  <a:pt x="103" y="458"/>
                  <a:pt x="0" y="356"/>
                  <a:pt x="0" y="229"/>
                </a:cubicBezTo>
                <a:lnTo>
                  <a:pt x="0" y="229"/>
                </a:lnTo>
                <a:cubicBezTo>
                  <a:pt x="0" y="103"/>
                  <a:pt x="103" y="0"/>
                  <a:pt x="229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5ECB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3757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74" name="Google Shape;1574;p274"/>
          <p:cNvSpPr/>
          <p:nvPr/>
        </p:nvSpPr>
        <p:spPr>
          <a:xfrm>
            <a:off x="5620921" y="635009"/>
            <a:ext cx="695557" cy="571091"/>
          </a:xfrm>
          <a:custGeom>
            <a:avLst/>
            <a:gdLst/>
            <a:ahLst/>
            <a:cxnLst/>
            <a:rect l="l" t="t" r="r" b="b"/>
            <a:pathLst>
              <a:path w="2041" h="2301" extrusionOk="0">
                <a:moveTo>
                  <a:pt x="1020" y="61"/>
                </a:moveTo>
                <a:lnTo>
                  <a:pt x="1020" y="61"/>
                </a:lnTo>
                <a:cubicBezTo>
                  <a:pt x="993" y="61"/>
                  <a:pt x="967" y="67"/>
                  <a:pt x="944" y="81"/>
                </a:cubicBezTo>
                <a:lnTo>
                  <a:pt x="944" y="81"/>
                </a:lnTo>
                <a:lnTo>
                  <a:pt x="128" y="552"/>
                </a:lnTo>
                <a:lnTo>
                  <a:pt x="128" y="552"/>
                </a:lnTo>
                <a:cubicBezTo>
                  <a:pt x="81" y="579"/>
                  <a:pt x="51" y="630"/>
                  <a:pt x="51" y="685"/>
                </a:cubicBezTo>
                <a:lnTo>
                  <a:pt x="51" y="1625"/>
                </a:lnTo>
                <a:lnTo>
                  <a:pt x="51" y="1625"/>
                </a:lnTo>
                <a:cubicBezTo>
                  <a:pt x="51" y="1680"/>
                  <a:pt x="81" y="1731"/>
                  <a:pt x="128" y="1757"/>
                </a:cubicBezTo>
                <a:lnTo>
                  <a:pt x="944" y="2228"/>
                </a:lnTo>
                <a:lnTo>
                  <a:pt x="944" y="2228"/>
                </a:lnTo>
                <a:cubicBezTo>
                  <a:pt x="991" y="2256"/>
                  <a:pt x="1049" y="2256"/>
                  <a:pt x="1096" y="2228"/>
                </a:cubicBezTo>
                <a:lnTo>
                  <a:pt x="1912" y="1757"/>
                </a:lnTo>
                <a:lnTo>
                  <a:pt x="1912" y="1757"/>
                </a:lnTo>
                <a:cubicBezTo>
                  <a:pt x="1959" y="1731"/>
                  <a:pt x="1988" y="1680"/>
                  <a:pt x="1988" y="1625"/>
                </a:cubicBezTo>
                <a:lnTo>
                  <a:pt x="1988" y="685"/>
                </a:lnTo>
                <a:lnTo>
                  <a:pt x="1988" y="685"/>
                </a:lnTo>
                <a:cubicBezTo>
                  <a:pt x="1988" y="630"/>
                  <a:pt x="1959" y="579"/>
                  <a:pt x="1912" y="552"/>
                </a:cubicBezTo>
                <a:lnTo>
                  <a:pt x="1096" y="81"/>
                </a:lnTo>
                <a:lnTo>
                  <a:pt x="1096" y="81"/>
                </a:lnTo>
                <a:cubicBezTo>
                  <a:pt x="1073" y="67"/>
                  <a:pt x="1046" y="61"/>
                  <a:pt x="1020" y="61"/>
                </a:cubicBezTo>
                <a:close/>
                <a:moveTo>
                  <a:pt x="1020" y="2300"/>
                </a:moveTo>
                <a:lnTo>
                  <a:pt x="1020" y="2300"/>
                </a:lnTo>
                <a:cubicBezTo>
                  <a:pt x="985" y="2300"/>
                  <a:pt x="949" y="2291"/>
                  <a:pt x="918" y="2272"/>
                </a:cubicBezTo>
                <a:lnTo>
                  <a:pt x="102" y="1801"/>
                </a:lnTo>
                <a:lnTo>
                  <a:pt x="102" y="1801"/>
                </a:lnTo>
                <a:cubicBezTo>
                  <a:pt x="39" y="1765"/>
                  <a:pt x="0" y="1697"/>
                  <a:pt x="0" y="1625"/>
                </a:cubicBezTo>
                <a:lnTo>
                  <a:pt x="0" y="685"/>
                </a:lnTo>
                <a:lnTo>
                  <a:pt x="0" y="685"/>
                </a:lnTo>
                <a:cubicBezTo>
                  <a:pt x="0" y="612"/>
                  <a:pt x="39" y="544"/>
                  <a:pt x="102" y="508"/>
                </a:cubicBezTo>
                <a:lnTo>
                  <a:pt x="918" y="37"/>
                </a:lnTo>
                <a:lnTo>
                  <a:pt x="918" y="37"/>
                </a:lnTo>
                <a:lnTo>
                  <a:pt x="918" y="37"/>
                </a:lnTo>
                <a:cubicBezTo>
                  <a:pt x="981" y="0"/>
                  <a:pt x="1059" y="0"/>
                  <a:pt x="1122" y="37"/>
                </a:cubicBezTo>
                <a:lnTo>
                  <a:pt x="1937" y="508"/>
                </a:lnTo>
                <a:lnTo>
                  <a:pt x="1937" y="508"/>
                </a:lnTo>
                <a:cubicBezTo>
                  <a:pt x="2000" y="544"/>
                  <a:pt x="2040" y="612"/>
                  <a:pt x="2040" y="685"/>
                </a:cubicBezTo>
                <a:lnTo>
                  <a:pt x="2040" y="1625"/>
                </a:lnTo>
                <a:lnTo>
                  <a:pt x="2040" y="1625"/>
                </a:lnTo>
                <a:cubicBezTo>
                  <a:pt x="2040" y="1697"/>
                  <a:pt x="2000" y="1765"/>
                  <a:pt x="1937" y="1801"/>
                </a:cubicBezTo>
                <a:lnTo>
                  <a:pt x="1122" y="2272"/>
                </a:lnTo>
                <a:lnTo>
                  <a:pt x="1122" y="2272"/>
                </a:lnTo>
                <a:cubicBezTo>
                  <a:pt x="1090" y="2291"/>
                  <a:pt x="1055" y="2300"/>
                  <a:pt x="1020" y="2300"/>
                </a:cubicBezTo>
                <a:close/>
              </a:path>
            </a:pathLst>
          </a:custGeom>
          <a:solidFill>
            <a:srgbClr val="D90000"/>
          </a:solidFill>
          <a:ln w="28575" cap="flat" cmpd="sng">
            <a:solidFill>
              <a:srgbClr val="D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737572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1575" name="Google Shape;1575;p274"/>
          <p:cNvSpPr/>
          <p:nvPr/>
        </p:nvSpPr>
        <p:spPr>
          <a:xfrm>
            <a:off x="5909247" y="1149990"/>
            <a:ext cx="149930" cy="159344"/>
          </a:xfrm>
          <a:custGeom>
            <a:avLst/>
            <a:gdLst/>
            <a:ahLst/>
            <a:cxnLst/>
            <a:rect l="l" t="t" r="r" b="b"/>
            <a:pathLst>
              <a:path w="459" h="459" extrusionOk="0">
                <a:moveTo>
                  <a:pt x="229" y="0"/>
                </a:moveTo>
                <a:lnTo>
                  <a:pt x="229" y="0"/>
                </a:lnTo>
                <a:cubicBezTo>
                  <a:pt x="356" y="0"/>
                  <a:pt x="458" y="103"/>
                  <a:pt x="458" y="229"/>
                </a:cubicBezTo>
                <a:lnTo>
                  <a:pt x="458" y="229"/>
                </a:lnTo>
                <a:cubicBezTo>
                  <a:pt x="458" y="356"/>
                  <a:pt x="356" y="458"/>
                  <a:pt x="229" y="458"/>
                </a:cubicBezTo>
                <a:lnTo>
                  <a:pt x="229" y="458"/>
                </a:lnTo>
                <a:cubicBezTo>
                  <a:pt x="103" y="458"/>
                  <a:pt x="0" y="356"/>
                  <a:pt x="0" y="229"/>
                </a:cubicBezTo>
                <a:lnTo>
                  <a:pt x="0" y="229"/>
                </a:lnTo>
                <a:cubicBezTo>
                  <a:pt x="0" y="103"/>
                  <a:pt x="103" y="0"/>
                  <a:pt x="229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D9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3757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76" name="Google Shape;1576;p274"/>
          <p:cNvSpPr txBox="1"/>
          <p:nvPr/>
        </p:nvSpPr>
        <p:spPr>
          <a:xfrm>
            <a:off x="5723041" y="773505"/>
            <a:ext cx="5283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45469"/>
                </a:solidFill>
                <a:latin typeface="Overpass"/>
                <a:ea typeface="Overpass"/>
                <a:cs typeface="Overpass"/>
                <a:sym typeface="Overpass"/>
              </a:rPr>
              <a:t>2022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77" name="Google Shape;1577;p274"/>
          <p:cNvSpPr txBox="1"/>
          <p:nvPr/>
        </p:nvSpPr>
        <p:spPr>
          <a:xfrm>
            <a:off x="5269400" y="1902456"/>
            <a:ext cx="15255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182k</a:t>
            </a:r>
            <a:r>
              <a:rPr lang="es" sz="13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13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Usuarios</a:t>
            </a:r>
            <a:endParaRPr sz="9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78" name="Google Shape;1578;p274"/>
          <p:cNvSpPr/>
          <p:nvPr/>
        </p:nvSpPr>
        <p:spPr>
          <a:xfrm>
            <a:off x="7013641" y="635009"/>
            <a:ext cx="695557" cy="571091"/>
          </a:xfrm>
          <a:custGeom>
            <a:avLst/>
            <a:gdLst/>
            <a:ahLst/>
            <a:cxnLst/>
            <a:rect l="l" t="t" r="r" b="b"/>
            <a:pathLst>
              <a:path w="2041" h="2301" extrusionOk="0">
                <a:moveTo>
                  <a:pt x="1020" y="61"/>
                </a:moveTo>
                <a:lnTo>
                  <a:pt x="1020" y="61"/>
                </a:lnTo>
                <a:cubicBezTo>
                  <a:pt x="993" y="61"/>
                  <a:pt x="967" y="67"/>
                  <a:pt x="944" y="81"/>
                </a:cubicBezTo>
                <a:lnTo>
                  <a:pt x="944" y="81"/>
                </a:lnTo>
                <a:lnTo>
                  <a:pt x="128" y="552"/>
                </a:lnTo>
                <a:lnTo>
                  <a:pt x="128" y="552"/>
                </a:lnTo>
                <a:cubicBezTo>
                  <a:pt x="81" y="579"/>
                  <a:pt x="51" y="630"/>
                  <a:pt x="51" y="685"/>
                </a:cubicBezTo>
                <a:lnTo>
                  <a:pt x="51" y="1625"/>
                </a:lnTo>
                <a:lnTo>
                  <a:pt x="51" y="1625"/>
                </a:lnTo>
                <a:cubicBezTo>
                  <a:pt x="51" y="1680"/>
                  <a:pt x="81" y="1731"/>
                  <a:pt x="128" y="1757"/>
                </a:cubicBezTo>
                <a:lnTo>
                  <a:pt x="944" y="2228"/>
                </a:lnTo>
                <a:lnTo>
                  <a:pt x="944" y="2228"/>
                </a:lnTo>
                <a:cubicBezTo>
                  <a:pt x="991" y="2256"/>
                  <a:pt x="1049" y="2256"/>
                  <a:pt x="1096" y="2228"/>
                </a:cubicBezTo>
                <a:lnTo>
                  <a:pt x="1912" y="1757"/>
                </a:lnTo>
                <a:lnTo>
                  <a:pt x="1912" y="1757"/>
                </a:lnTo>
                <a:cubicBezTo>
                  <a:pt x="1959" y="1731"/>
                  <a:pt x="1988" y="1680"/>
                  <a:pt x="1988" y="1625"/>
                </a:cubicBezTo>
                <a:lnTo>
                  <a:pt x="1988" y="685"/>
                </a:lnTo>
                <a:lnTo>
                  <a:pt x="1988" y="685"/>
                </a:lnTo>
                <a:cubicBezTo>
                  <a:pt x="1988" y="630"/>
                  <a:pt x="1959" y="579"/>
                  <a:pt x="1912" y="552"/>
                </a:cubicBezTo>
                <a:lnTo>
                  <a:pt x="1096" y="81"/>
                </a:lnTo>
                <a:lnTo>
                  <a:pt x="1096" y="81"/>
                </a:lnTo>
                <a:cubicBezTo>
                  <a:pt x="1073" y="67"/>
                  <a:pt x="1046" y="61"/>
                  <a:pt x="1020" y="61"/>
                </a:cubicBezTo>
                <a:close/>
                <a:moveTo>
                  <a:pt x="1020" y="2300"/>
                </a:moveTo>
                <a:lnTo>
                  <a:pt x="1020" y="2300"/>
                </a:lnTo>
                <a:cubicBezTo>
                  <a:pt x="985" y="2300"/>
                  <a:pt x="949" y="2291"/>
                  <a:pt x="918" y="2272"/>
                </a:cubicBezTo>
                <a:lnTo>
                  <a:pt x="102" y="1801"/>
                </a:lnTo>
                <a:lnTo>
                  <a:pt x="102" y="1801"/>
                </a:lnTo>
                <a:cubicBezTo>
                  <a:pt x="39" y="1765"/>
                  <a:pt x="0" y="1697"/>
                  <a:pt x="0" y="1625"/>
                </a:cubicBezTo>
                <a:lnTo>
                  <a:pt x="0" y="685"/>
                </a:lnTo>
                <a:lnTo>
                  <a:pt x="0" y="685"/>
                </a:lnTo>
                <a:cubicBezTo>
                  <a:pt x="0" y="612"/>
                  <a:pt x="39" y="544"/>
                  <a:pt x="102" y="508"/>
                </a:cubicBezTo>
                <a:lnTo>
                  <a:pt x="918" y="37"/>
                </a:lnTo>
                <a:lnTo>
                  <a:pt x="918" y="37"/>
                </a:lnTo>
                <a:lnTo>
                  <a:pt x="918" y="37"/>
                </a:lnTo>
                <a:cubicBezTo>
                  <a:pt x="981" y="0"/>
                  <a:pt x="1059" y="0"/>
                  <a:pt x="1122" y="37"/>
                </a:cubicBezTo>
                <a:lnTo>
                  <a:pt x="1937" y="508"/>
                </a:lnTo>
                <a:lnTo>
                  <a:pt x="1937" y="508"/>
                </a:lnTo>
                <a:cubicBezTo>
                  <a:pt x="2000" y="544"/>
                  <a:pt x="2040" y="612"/>
                  <a:pt x="2040" y="685"/>
                </a:cubicBezTo>
                <a:lnTo>
                  <a:pt x="2040" y="1625"/>
                </a:lnTo>
                <a:lnTo>
                  <a:pt x="2040" y="1625"/>
                </a:lnTo>
                <a:cubicBezTo>
                  <a:pt x="2040" y="1697"/>
                  <a:pt x="2000" y="1765"/>
                  <a:pt x="1937" y="1801"/>
                </a:cubicBezTo>
                <a:lnTo>
                  <a:pt x="1122" y="2272"/>
                </a:lnTo>
                <a:lnTo>
                  <a:pt x="1122" y="2272"/>
                </a:lnTo>
                <a:cubicBezTo>
                  <a:pt x="1090" y="2291"/>
                  <a:pt x="1055" y="2300"/>
                  <a:pt x="1020" y="2300"/>
                </a:cubicBezTo>
                <a:close/>
              </a:path>
            </a:pathLst>
          </a:custGeom>
          <a:solidFill>
            <a:srgbClr val="FF9A8F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737572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1579" name="Google Shape;1579;p274"/>
          <p:cNvSpPr/>
          <p:nvPr/>
        </p:nvSpPr>
        <p:spPr>
          <a:xfrm>
            <a:off x="7246503" y="1149990"/>
            <a:ext cx="149930" cy="159344"/>
          </a:xfrm>
          <a:custGeom>
            <a:avLst/>
            <a:gdLst/>
            <a:ahLst/>
            <a:cxnLst/>
            <a:rect l="l" t="t" r="r" b="b"/>
            <a:pathLst>
              <a:path w="459" h="459" extrusionOk="0">
                <a:moveTo>
                  <a:pt x="229" y="0"/>
                </a:moveTo>
                <a:lnTo>
                  <a:pt x="229" y="0"/>
                </a:lnTo>
                <a:cubicBezTo>
                  <a:pt x="356" y="0"/>
                  <a:pt x="458" y="103"/>
                  <a:pt x="458" y="229"/>
                </a:cubicBezTo>
                <a:lnTo>
                  <a:pt x="458" y="229"/>
                </a:lnTo>
                <a:cubicBezTo>
                  <a:pt x="458" y="356"/>
                  <a:pt x="356" y="458"/>
                  <a:pt x="229" y="458"/>
                </a:cubicBezTo>
                <a:lnTo>
                  <a:pt x="229" y="458"/>
                </a:lnTo>
                <a:cubicBezTo>
                  <a:pt x="103" y="458"/>
                  <a:pt x="0" y="356"/>
                  <a:pt x="0" y="229"/>
                </a:cubicBezTo>
                <a:lnTo>
                  <a:pt x="0" y="229"/>
                </a:lnTo>
                <a:cubicBezTo>
                  <a:pt x="0" y="103"/>
                  <a:pt x="103" y="0"/>
                  <a:pt x="229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3757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80" name="Google Shape;1580;p274"/>
          <p:cNvSpPr txBox="1"/>
          <p:nvPr/>
        </p:nvSpPr>
        <p:spPr>
          <a:xfrm>
            <a:off x="7088250" y="773505"/>
            <a:ext cx="5283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445469"/>
                </a:solidFill>
                <a:latin typeface="Overpass"/>
                <a:ea typeface="Overpass"/>
                <a:cs typeface="Overpass"/>
                <a:sym typeface="Overpass"/>
              </a:rPr>
              <a:t>2023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581" name="Google Shape;1581;p2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52250" y="1438760"/>
            <a:ext cx="971300" cy="23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82" name="Google Shape;1582;p274"/>
          <p:cNvSpPr txBox="1"/>
          <p:nvPr/>
        </p:nvSpPr>
        <p:spPr>
          <a:xfrm>
            <a:off x="6774850" y="1826247"/>
            <a:ext cx="1470000" cy="9921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280k</a:t>
            </a:r>
            <a:r>
              <a:rPr lang="es" sz="24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24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Usuarios</a:t>
            </a:r>
            <a:endParaRPr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83" name="Google Shape;1583;p274"/>
          <p:cNvSpPr/>
          <p:nvPr/>
        </p:nvSpPr>
        <p:spPr>
          <a:xfrm>
            <a:off x="4051547" y="635008"/>
            <a:ext cx="719794" cy="571091"/>
          </a:xfrm>
          <a:custGeom>
            <a:avLst/>
            <a:gdLst/>
            <a:ahLst/>
            <a:cxnLst/>
            <a:rect l="l" t="t" r="r" b="b"/>
            <a:pathLst>
              <a:path w="2041" h="2301" extrusionOk="0">
                <a:moveTo>
                  <a:pt x="1021" y="61"/>
                </a:moveTo>
                <a:lnTo>
                  <a:pt x="1021" y="61"/>
                </a:lnTo>
                <a:cubicBezTo>
                  <a:pt x="994" y="61"/>
                  <a:pt x="968" y="67"/>
                  <a:pt x="944" y="81"/>
                </a:cubicBezTo>
                <a:lnTo>
                  <a:pt x="944" y="81"/>
                </a:lnTo>
                <a:lnTo>
                  <a:pt x="128" y="552"/>
                </a:lnTo>
                <a:lnTo>
                  <a:pt x="128" y="552"/>
                </a:lnTo>
                <a:cubicBezTo>
                  <a:pt x="81" y="579"/>
                  <a:pt x="52" y="630"/>
                  <a:pt x="52" y="685"/>
                </a:cubicBezTo>
                <a:lnTo>
                  <a:pt x="52" y="1625"/>
                </a:lnTo>
                <a:lnTo>
                  <a:pt x="52" y="1625"/>
                </a:lnTo>
                <a:cubicBezTo>
                  <a:pt x="52" y="1680"/>
                  <a:pt x="81" y="1731"/>
                  <a:pt x="128" y="1757"/>
                </a:cubicBezTo>
                <a:lnTo>
                  <a:pt x="944" y="2228"/>
                </a:lnTo>
                <a:lnTo>
                  <a:pt x="944" y="2228"/>
                </a:lnTo>
                <a:cubicBezTo>
                  <a:pt x="991" y="2256"/>
                  <a:pt x="1050" y="2256"/>
                  <a:pt x="1097" y="2228"/>
                </a:cubicBezTo>
                <a:lnTo>
                  <a:pt x="1912" y="1757"/>
                </a:lnTo>
                <a:lnTo>
                  <a:pt x="1912" y="1757"/>
                </a:lnTo>
                <a:cubicBezTo>
                  <a:pt x="1960" y="1731"/>
                  <a:pt x="1989" y="1680"/>
                  <a:pt x="1989" y="1625"/>
                </a:cubicBezTo>
                <a:lnTo>
                  <a:pt x="1989" y="685"/>
                </a:lnTo>
                <a:lnTo>
                  <a:pt x="1989" y="685"/>
                </a:lnTo>
                <a:cubicBezTo>
                  <a:pt x="1989" y="630"/>
                  <a:pt x="1960" y="579"/>
                  <a:pt x="1912" y="552"/>
                </a:cubicBezTo>
                <a:lnTo>
                  <a:pt x="1097" y="81"/>
                </a:lnTo>
                <a:lnTo>
                  <a:pt x="1097" y="81"/>
                </a:lnTo>
                <a:cubicBezTo>
                  <a:pt x="1073" y="67"/>
                  <a:pt x="1047" y="61"/>
                  <a:pt x="1021" y="61"/>
                </a:cubicBezTo>
                <a:close/>
                <a:moveTo>
                  <a:pt x="1021" y="2300"/>
                </a:moveTo>
                <a:lnTo>
                  <a:pt x="1021" y="2300"/>
                </a:lnTo>
                <a:cubicBezTo>
                  <a:pt x="985" y="2300"/>
                  <a:pt x="950" y="2291"/>
                  <a:pt x="918" y="2272"/>
                </a:cubicBezTo>
                <a:lnTo>
                  <a:pt x="103" y="1801"/>
                </a:lnTo>
                <a:lnTo>
                  <a:pt x="103" y="1801"/>
                </a:lnTo>
                <a:cubicBezTo>
                  <a:pt x="40" y="1765"/>
                  <a:pt x="0" y="1697"/>
                  <a:pt x="0" y="1625"/>
                </a:cubicBezTo>
                <a:lnTo>
                  <a:pt x="0" y="685"/>
                </a:lnTo>
                <a:lnTo>
                  <a:pt x="0" y="685"/>
                </a:lnTo>
                <a:cubicBezTo>
                  <a:pt x="0" y="612"/>
                  <a:pt x="40" y="544"/>
                  <a:pt x="103" y="508"/>
                </a:cubicBezTo>
                <a:lnTo>
                  <a:pt x="918" y="37"/>
                </a:lnTo>
                <a:lnTo>
                  <a:pt x="918" y="37"/>
                </a:lnTo>
                <a:lnTo>
                  <a:pt x="918" y="37"/>
                </a:lnTo>
                <a:cubicBezTo>
                  <a:pt x="981" y="0"/>
                  <a:pt x="1060" y="0"/>
                  <a:pt x="1122" y="37"/>
                </a:cubicBezTo>
                <a:lnTo>
                  <a:pt x="1938" y="508"/>
                </a:lnTo>
                <a:lnTo>
                  <a:pt x="1938" y="508"/>
                </a:lnTo>
                <a:cubicBezTo>
                  <a:pt x="2001" y="544"/>
                  <a:pt x="2040" y="612"/>
                  <a:pt x="2040" y="685"/>
                </a:cubicBezTo>
                <a:lnTo>
                  <a:pt x="2040" y="1625"/>
                </a:lnTo>
                <a:lnTo>
                  <a:pt x="2040" y="1625"/>
                </a:lnTo>
                <a:cubicBezTo>
                  <a:pt x="2040" y="1697"/>
                  <a:pt x="2001" y="1765"/>
                  <a:pt x="1938" y="1801"/>
                </a:cubicBezTo>
                <a:lnTo>
                  <a:pt x="1122" y="2272"/>
                </a:lnTo>
                <a:lnTo>
                  <a:pt x="1122" y="2272"/>
                </a:lnTo>
                <a:cubicBezTo>
                  <a:pt x="1091" y="2291"/>
                  <a:pt x="1056" y="2300"/>
                  <a:pt x="1021" y="2300"/>
                </a:cubicBezTo>
                <a:close/>
              </a:path>
            </a:pathLst>
          </a:custGeom>
          <a:solidFill>
            <a:srgbClr val="F0D065"/>
          </a:solidFill>
          <a:ln w="28575" cap="flat" cmpd="sng">
            <a:solidFill>
              <a:srgbClr val="FFC00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rgbClr val="737572"/>
              </a:solidFill>
              <a:latin typeface="Overpass Light"/>
              <a:ea typeface="Overpass Light"/>
              <a:cs typeface="Overpass Light"/>
              <a:sym typeface="Overpass Light"/>
            </a:endParaRPr>
          </a:p>
        </p:txBody>
      </p:sp>
      <p:sp>
        <p:nvSpPr>
          <p:cNvPr id="1584" name="Google Shape;1584;p274"/>
          <p:cNvSpPr/>
          <p:nvPr/>
        </p:nvSpPr>
        <p:spPr>
          <a:xfrm>
            <a:off x="4391678" y="1181362"/>
            <a:ext cx="155155" cy="159344"/>
          </a:xfrm>
          <a:custGeom>
            <a:avLst/>
            <a:gdLst/>
            <a:ahLst/>
            <a:cxnLst/>
            <a:rect l="l" t="t" r="r" b="b"/>
            <a:pathLst>
              <a:path w="459" h="459" extrusionOk="0">
                <a:moveTo>
                  <a:pt x="229" y="0"/>
                </a:moveTo>
                <a:lnTo>
                  <a:pt x="229" y="0"/>
                </a:lnTo>
                <a:cubicBezTo>
                  <a:pt x="356" y="0"/>
                  <a:pt x="458" y="103"/>
                  <a:pt x="458" y="229"/>
                </a:cubicBezTo>
                <a:lnTo>
                  <a:pt x="458" y="229"/>
                </a:lnTo>
                <a:cubicBezTo>
                  <a:pt x="458" y="356"/>
                  <a:pt x="356" y="458"/>
                  <a:pt x="229" y="458"/>
                </a:cubicBezTo>
                <a:lnTo>
                  <a:pt x="229" y="458"/>
                </a:lnTo>
                <a:cubicBezTo>
                  <a:pt x="103" y="458"/>
                  <a:pt x="0" y="356"/>
                  <a:pt x="0" y="229"/>
                </a:cubicBezTo>
                <a:lnTo>
                  <a:pt x="0" y="229"/>
                </a:lnTo>
                <a:cubicBezTo>
                  <a:pt x="0" y="103"/>
                  <a:pt x="103" y="0"/>
                  <a:pt x="229" y="0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0D06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3757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85" name="Google Shape;1585;p274"/>
          <p:cNvSpPr txBox="1"/>
          <p:nvPr/>
        </p:nvSpPr>
        <p:spPr>
          <a:xfrm>
            <a:off x="4166731" y="773509"/>
            <a:ext cx="516600" cy="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>
                <a:solidFill>
                  <a:srgbClr val="445469"/>
                </a:solidFill>
                <a:latin typeface="Overpass"/>
                <a:ea typeface="Overpass"/>
                <a:cs typeface="Overpass"/>
                <a:sym typeface="Overpass"/>
              </a:rPr>
              <a:t>2021</a:t>
            </a:r>
            <a:endParaRPr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586" name="Google Shape;1586;p2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58209" y="1436200"/>
            <a:ext cx="958590" cy="28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7" name="Google Shape;1587;p274"/>
          <p:cNvSpPr txBox="1"/>
          <p:nvPr/>
        </p:nvSpPr>
        <p:spPr>
          <a:xfrm>
            <a:off x="3807325" y="1902456"/>
            <a:ext cx="1470000" cy="8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90k</a:t>
            </a:r>
            <a:r>
              <a:rPr lang="es" sz="11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11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737572"/>
                </a:solidFill>
                <a:latin typeface="Overpass"/>
                <a:ea typeface="Overpass"/>
                <a:cs typeface="Overpass"/>
                <a:sym typeface="Overpass"/>
              </a:rPr>
              <a:t>Usuarios</a:t>
            </a: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>
              <a:solidFill>
                <a:srgbClr val="73757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588" name="Google Shape;1588;p2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0650" y="1438760"/>
            <a:ext cx="971300" cy="23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89" name="Google Shape;1589;p274"/>
          <p:cNvSpPr txBox="1"/>
          <p:nvPr/>
        </p:nvSpPr>
        <p:spPr>
          <a:xfrm>
            <a:off x="2528100" y="2868150"/>
            <a:ext cx="3624000" cy="364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Focos Estratégicos</a:t>
            </a:r>
            <a:endParaRPr sz="13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90" name="Google Shape;1590;p274"/>
          <p:cNvSpPr/>
          <p:nvPr/>
        </p:nvSpPr>
        <p:spPr>
          <a:xfrm>
            <a:off x="1008825" y="3362525"/>
            <a:ext cx="593400" cy="538500"/>
          </a:xfrm>
          <a:prstGeom prst="ellipse">
            <a:avLst/>
          </a:prstGeom>
          <a:solidFill>
            <a:srgbClr val="FFC41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274"/>
          <p:cNvSpPr/>
          <p:nvPr/>
        </p:nvSpPr>
        <p:spPr>
          <a:xfrm>
            <a:off x="6946425" y="3362525"/>
            <a:ext cx="599400" cy="538500"/>
          </a:xfrm>
          <a:prstGeom prst="ellipse">
            <a:avLst/>
          </a:prstGeom>
          <a:solidFill>
            <a:srgbClr val="78909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74"/>
          <p:cNvSpPr/>
          <p:nvPr/>
        </p:nvSpPr>
        <p:spPr>
          <a:xfrm>
            <a:off x="7038831" y="3442326"/>
            <a:ext cx="349500" cy="390600"/>
          </a:xfrm>
          <a:custGeom>
            <a:avLst/>
            <a:gdLst/>
            <a:ahLst/>
            <a:cxnLst/>
            <a:rect l="l" t="t" r="r" b="b"/>
            <a:pathLst>
              <a:path w="116" h="117" extrusionOk="0">
                <a:moveTo>
                  <a:pt x="102" y="31"/>
                </a:moveTo>
                <a:cubicBezTo>
                  <a:pt x="102" y="30"/>
                  <a:pt x="102" y="30"/>
                  <a:pt x="102" y="30"/>
                </a:cubicBezTo>
                <a:cubicBezTo>
                  <a:pt x="102" y="18"/>
                  <a:pt x="93" y="9"/>
                  <a:pt x="82" y="8"/>
                </a:cubicBezTo>
                <a:cubicBezTo>
                  <a:pt x="78" y="3"/>
                  <a:pt x="72" y="0"/>
                  <a:pt x="66" y="0"/>
                </a:cubicBezTo>
                <a:cubicBezTo>
                  <a:pt x="58" y="0"/>
                  <a:pt x="51" y="5"/>
                  <a:pt x="47" y="11"/>
                </a:cubicBezTo>
                <a:cubicBezTo>
                  <a:pt x="44" y="9"/>
                  <a:pt x="40" y="8"/>
                  <a:pt x="37" y="8"/>
                </a:cubicBezTo>
                <a:cubicBezTo>
                  <a:pt x="24" y="8"/>
                  <a:pt x="15" y="17"/>
                  <a:pt x="15" y="30"/>
                </a:cubicBezTo>
                <a:cubicBezTo>
                  <a:pt x="15" y="30"/>
                  <a:pt x="15" y="30"/>
                  <a:pt x="15" y="31"/>
                </a:cubicBezTo>
                <a:cubicBezTo>
                  <a:pt x="6" y="34"/>
                  <a:pt x="0" y="42"/>
                  <a:pt x="0" y="51"/>
                </a:cubicBezTo>
                <a:cubicBezTo>
                  <a:pt x="0" y="63"/>
                  <a:pt x="10" y="73"/>
                  <a:pt x="22" y="73"/>
                </a:cubicBezTo>
                <a:cubicBezTo>
                  <a:pt x="26" y="73"/>
                  <a:pt x="30" y="72"/>
                  <a:pt x="33" y="70"/>
                </a:cubicBezTo>
                <a:cubicBezTo>
                  <a:pt x="36" y="72"/>
                  <a:pt x="40" y="73"/>
                  <a:pt x="44" y="73"/>
                </a:cubicBezTo>
                <a:cubicBezTo>
                  <a:pt x="46" y="73"/>
                  <a:pt x="49" y="73"/>
                  <a:pt x="51" y="72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44" y="109"/>
                  <a:pt x="44" y="109"/>
                  <a:pt x="44" y="109"/>
                </a:cubicBezTo>
                <a:cubicBezTo>
                  <a:pt x="44" y="117"/>
                  <a:pt x="44" y="117"/>
                  <a:pt x="44" y="117"/>
                </a:cubicBezTo>
                <a:cubicBezTo>
                  <a:pt x="73" y="117"/>
                  <a:pt x="73" y="117"/>
                  <a:pt x="73" y="117"/>
                </a:cubicBezTo>
                <a:cubicBezTo>
                  <a:pt x="73" y="109"/>
                  <a:pt x="73" y="109"/>
                  <a:pt x="73" y="109"/>
                </a:cubicBezTo>
                <a:cubicBezTo>
                  <a:pt x="66" y="109"/>
                  <a:pt x="66" y="109"/>
                  <a:pt x="66" y="109"/>
                </a:cubicBezTo>
                <a:cubicBezTo>
                  <a:pt x="66" y="73"/>
                  <a:pt x="66" y="73"/>
                  <a:pt x="66" y="73"/>
                </a:cubicBezTo>
                <a:cubicBezTo>
                  <a:pt x="67" y="73"/>
                  <a:pt x="68" y="73"/>
                  <a:pt x="69" y="73"/>
                </a:cubicBezTo>
                <a:cubicBezTo>
                  <a:pt x="70" y="73"/>
                  <a:pt x="72" y="73"/>
                  <a:pt x="73" y="73"/>
                </a:cubicBezTo>
                <a:cubicBezTo>
                  <a:pt x="77" y="73"/>
                  <a:pt x="80" y="72"/>
                  <a:pt x="84" y="70"/>
                </a:cubicBezTo>
                <a:cubicBezTo>
                  <a:pt x="87" y="72"/>
                  <a:pt x="91" y="73"/>
                  <a:pt x="95" y="73"/>
                </a:cubicBezTo>
                <a:cubicBezTo>
                  <a:pt x="107" y="73"/>
                  <a:pt x="116" y="63"/>
                  <a:pt x="116" y="51"/>
                </a:cubicBezTo>
                <a:cubicBezTo>
                  <a:pt x="116" y="42"/>
                  <a:pt x="110" y="34"/>
                  <a:pt x="102" y="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274"/>
          <p:cNvSpPr/>
          <p:nvPr/>
        </p:nvSpPr>
        <p:spPr>
          <a:xfrm>
            <a:off x="5041425" y="3362525"/>
            <a:ext cx="610500" cy="490200"/>
          </a:xfrm>
          <a:prstGeom prst="ellipse">
            <a:avLst/>
          </a:prstGeom>
          <a:solidFill>
            <a:srgbClr val="0C9647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274"/>
          <p:cNvSpPr/>
          <p:nvPr/>
        </p:nvSpPr>
        <p:spPr>
          <a:xfrm>
            <a:off x="2913825" y="3362525"/>
            <a:ext cx="695700" cy="490200"/>
          </a:xfrm>
          <a:prstGeom prst="ellipse">
            <a:avLst/>
          </a:prstGeom>
          <a:solidFill>
            <a:srgbClr val="2F71B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274"/>
          <p:cNvSpPr/>
          <p:nvPr/>
        </p:nvSpPr>
        <p:spPr>
          <a:xfrm>
            <a:off x="3062320" y="3422805"/>
            <a:ext cx="349689" cy="338434"/>
          </a:xfrm>
          <a:custGeom>
            <a:avLst/>
            <a:gdLst/>
            <a:ahLst/>
            <a:cxnLst/>
            <a:rect l="l" t="t" r="r" b="b"/>
            <a:pathLst>
              <a:path w="1075965" h="1671278" extrusionOk="0">
                <a:moveTo>
                  <a:pt x="537620" y="1465408"/>
                </a:moveTo>
                <a:cubicBezTo>
                  <a:pt x="509059" y="1465408"/>
                  <a:pt x="485920" y="1488546"/>
                  <a:pt x="485920" y="1517831"/>
                </a:cubicBezTo>
                <a:cubicBezTo>
                  <a:pt x="485920" y="1545670"/>
                  <a:pt x="509059" y="1568809"/>
                  <a:pt x="537620" y="1568809"/>
                </a:cubicBezTo>
                <a:cubicBezTo>
                  <a:pt x="566182" y="1568809"/>
                  <a:pt x="589321" y="1545670"/>
                  <a:pt x="589321" y="1517831"/>
                </a:cubicBezTo>
                <a:cubicBezTo>
                  <a:pt x="589321" y="1488546"/>
                  <a:pt x="566182" y="1465408"/>
                  <a:pt x="537620" y="1465408"/>
                </a:cubicBezTo>
                <a:close/>
                <a:moveTo>
                  <a:pt x="537620" y="1430338"/>
                </a:moveTo>
                <a:cubicBezTo>
                  <a:pt x="585706" y="1430338"/>
                  <a:pt x="625114" y="1469385"/>
                  <a:pt x="625114" y="1517831"/>
                </a:cubicBezTo>
                <a:cubicBezTo>
                  <a:pt x="625114" y="1565193"/>
                  <a:pt x="585706" y="1604602"/>
                  <a:pt x="537620" y="1604602"/>
                </a:cubicBezTo>
                <a:cubicBezTo>
                  <a:pt x="489535" y="1604602"/>
                  <a:pt x="450850" y="1565193"/>
                  <a:pt x="450850" y="1517831"/>
                </a:cubicBezTo>
                <a:cubicBezTo>
                  <a:pt x="450850" y="1469385"/>
                  <a:pt x="489535" y="1430338"/>
                  <a:pt x="537620" y="1430338"/>
                </a:cubicBezTo>
                <a:close/>
                <a:moveTo>
                  <a:pt x="52539" y="1406047"/>
                </a:moveTo>
                <a:lnTo>
                  <a:pt x="52539" y="1565114"/>
                </a:lnTo>
                <a:cubicBezTo>
                  <a:pt x="52539" y="1594264"/>
                  <a:pt x="76649" y="1618016"/>
                  <a:pt x="105437" y="1618016"/>
                </a:cubicBezTo>
                <a:lnTo>
                  <a:pt x="970528" y="1618016"/>
                </a:lnTo>
                <a:cubicBezTo>
                  <a:pt x="999316" y="1618016"/>
                  <a:pt x="1022707" y="1594264"/>
                  <a:pt x="1022707" y="1565114"/>
                </a:cubicBezTo>
                <a:lnTo>
                  <a:pt x="1022707" y="1406047"/>
                </a:lnTo>
                <a:close/>
                <a:moveTo>
                  <a:pt x="52539" y="265951"/>
                </a:moveTo>
                <a:lnTo>
                  <a:pt x="52539" y="1371139"/>
                </a:lnTo>
                <a:lnTo>
                  <a:pt x="1022707" y="1371139"/>
                </a:lnTo>
                <a:lnTo>
                  <a:pt x="1022707" y="265951"/>
                </a:lnTo>
                <a:close/>
                <a:moveTo>
                  <a:pt x="417720" y="133350"/>
                </a:moveTo>
                <a:lnTo>
                  <a:pt x="658605" y="133350"/>
                </a:lnTo>
                <a:cubicBezTo>
                  <a:pt x="667981" y="133350"/>
                  <a:pt x="675915" y="140758"/>
                  <a:pt x="675915" y="150636"/>
                </a:cubicBezTo>
                <a:cubicBezTo>
                  <a:pt x="675915" y="159808"/>
                  <a:pt x="667981" y="167922"/>
                  <a:pt x="658605" y="167922"/>
                </a:cubicBezTo>
                <a:lnTo>
                  <a:pt x="417720" y="167922"/>
                </a:lnTo>
                <a:cubicBezTo>
                  <a:pt x="407623" y="167922"/>
                  <a:pt x="400050" y="159808"/>
                  <a:pt x="400050" y="150636"/>
                </a:cubicBezTo>
                <a:cubicBezTo>
                  <a:pt x="400050" y="140758"/>
                  <a:pt x="407623" y="133350"/>
                  <a:pt x="417720" y="133350"/>
                </a:cubicBezTo>
                <a:close/>
                <a:moveTo>
                  <a:pt x="353836" y="133350"/>
                </a:moveTo>
                <a:cubicBezTo>
                  <a:pt x="358070" y="133350"/>
                  <a:pt x="363009" y="135114"/>
                  <a:pt x="366184" y="138289"/>
                </a:cubicBezTo>
                <a:cubicBezTo>
                  <a:pt x="369359" y="141111"/>
                  <a:pt x="371122" y="145697"/>
                  <a:pt x="371122" y="150636"/>
                </a:cubicBezTo>
                <a:cubicBezTo>
                  <a:pt x="371122" y="154870"/>
                  <a:pt x="369359" y="159456"/>
                  <a:pt x="366184" y="162983"/>
                </a:cubicBezTo>
                <a:cubicBezTo>
                  <a:pt x="363009" y="166158"/>
                  <a:pt x="358070" y="167922"/>
                  <a:pt x="353836" y="167922"/>
                </a:cubicBezTo>
                <a:cubicBezTo>
                  <a:pt x="349250" y="167922"/>
                  <a:pt x="345017" y="166158"/>
                  <a:pt x="341489" y="162983"/>
                </a:cubicBezTo>
                <a:cubicBezTo>
                  <a:pt x="338314" y="159456"/>
                  <a:pt x="336550" y="154870"/>
                  <a:pt x="336550" y="150636"/>
                </a:cubicBezTo>
                <a:cubicBezTo>
                  <a:pt x="336550" y="145697"/>
                  <a:pt x="338314" y="141111"/>
                  <a:pt x="341489" y="138289"/>
                </a:cubicBezTo>
                <a:cubicBezTo>
                  <a:pt x="345017" y="135114"/>
                  <a:pt x="349250" y="133350"/>
                  <a:pt x="353836" y="133350"/>
                </a:cubicBezTo>
                <a:close/>
                <a:moveTo>
                  <a:pt x="105437" y="52902"/>
                </a:moveTo>
                <a:cubicBezTo>
                  <a:pt x="76649" y="52902"/>
                  <a:pt x="52539" y="76654"/>
                  <a:pt x="52539" y="105445"/>
                </a:cubicBezTo>
                <a:lnTo>
                  <a:pt x="52539" y="230683"/>
                </a:lnTo>
                <a:lnTo>
                  <a:pt x="1022707" y="230683"/>
                </a:lnTo>
                <a:lnTo>
                  <a:pt x="1022707" y="105445"/>
                </a:lnTo>
                <a:cubicBezTo>
                  <a:pt x="1022707" y="76654"/>
                  <a:pt x="999316" y="52902"/>
                  <a:pt x="970528" y="52902"/>
                </a:cubicBezTo>
                <a:close/>
                <a:moveTo>
                  <a:pt x="105437" y="0"/>
                </a:moveTo>
                <a:lnTo>
                  <a:pt x="970528" y="0"/>
                </a:lnTo>
                <a:cubicBezTo>
                  <a:pt x="1028824" y="0"/>
                  <a:pt x="1075965" y="47504"/>
                  <a:pt x="1075965" y="105445"/>
                </a:cubicBezTo>
                <a:lnTo>
                  <a:pt x="1075965" y="1565114"/>
                </a:lnTo>
                <a:cubicBezTo>
                  <a:pt x="1075965" y="1623414"/>
                  <a:pt x="1028824" y="1671278"/>
                  <a:pt x="970528" y="1671278"/>
                </a:cubicBezTo>
                <a:lnTo>
                  <a:pt x="105437" y="1671278"/>
                </a:lnTo>
                <a:cubicBezTo>
                  <a:pt x="47141" y="1671278"/>
                  <a:pt x="0" y="1623414"/>
                  <a:pt x="0" y="1565114"/>
                </a:cubicBezTo>
                <a:lnTo>
                  <a:pt x="0" y="105445"/>
                </a:lnTo>
                <a:cubicBezTo>
                  <a:pt x="0" y="47504"/>
                  <a:pt x="47141" y="0"/>
                  <a:pt x="105437" y="0"/>
                </a:cubicBezTo>
                <a:close/>
              </a:path>
            </a:pathLst>
          </a:custGeom>
          <a:solidFill>
            <a:srgbClr val="5E728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48484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6" name="Google Shape;1596;p274"/>
          <p:cNvSpPr/>
          <p:nvPr/>
        </p:nvSpPr>
        <p:spPr>
          <a:xfrm>
            <a:off x="5169200" y="3433450"/>
            <a:ext cx="424850" cy="282800"/>
          </a:xfrm>
          <a:custGeom>
            <a:avLst/>
            <a:gdLst/>
            <a:ahLst/>
            <a:cxnLst/>
            <a:rect l="l" t="t" r="r" b="b"/>
            <a:pathLst>
              <a:path w="176" h="178" extrusionOk="0">
                <a:moveTo>
                  <a:pt x="36" y="82"/>
                </a:moveTo>
                <a:cubicBezTo>
                  <a:pt x="28" y="82"/>
                  <a:pt x="28" y="82"/>
                  <a:pt x="28" y="82"/>
                </a:cubicBezTo>
                <a:cubicBezTo>
                  <a:pt x="26" y="82"/>
                  <a:pt x="24" y="84"/>
                  <a:pt x="24" y="86"/>
                </a:cubicBezTo>
                <a:cubicBezTo>
                  <a:pt x="24" y="88"/>
                  <a:pt x="26" y="90"/>
                  <a:pt x="28" y="90"/>
                </a:cubicBezTo>
                <a:cubicBezTo>
                  <a:pt x="36" y="90"/>
                  <a:pt x="36" y="90"/>
                  <a:pt x="36" y="90"/>
                </a:cubicBezTo>
                <a:cubicBezTo>
                  <a:pt x="38" y="90"/>
                  <a:pt x="40" y="88"/>
                  <a:pt x="40" y="86"/>
                </a:cubicBezTo>
                <a:cubicBezTo>
                  <a:pt x="40" y="84"/>
                  <a:pt x="38" y="82"/>
                  <a:pt x="36" y="82"/>
                </a:cubicBezTo>
                <a:moveTo>
                  <a:pt x="60" y="154"/>
                </a:moveTo>
                <a:cubicBezTo>
                  <a:pt x="52" y="154"/>
                  <a:pt x="52" y="154"/>
                  <a:pt x="52" y="154"/>
                </a:cubicBezTo>
                <a:cubicBezTo>
                  <a:pt x="50" y="154"/>
                  <a:pt x="48" y="156"/>
                  <a:pt x="48" y="158"/>
                </a:cubicBezTo>
                <a:cubicBezTo>
                  <a:pt x="48" y="160"/>
                  <a:pt x="50" y="162"/>
                  <a:pt x="52" y="162"/>
                </a:cubicBezTo>
                <a:cubicBezTo>
                  <a:pt x="60" y="162"/>
                  <a:pt x="60" y="162"/>
                  <a:pt x="60" y="162"/>
                </a:cubicBezTo>
                <a:cubicBezTo>
                  <a:pt x="62" y="162"/>
                  <a:pt x="64" y="160"/>
                  <a:pt x="64" y="158"/>
                </a:cubicBezTo>
                <a:cubicBezTo>
                  <a:pt x="64" y="156"/>
                  <a:pt x="62" y="154"/>
                  <a:pt x="60" y="154"/>
                </a:cubicBezTo>
                <a:moveTo>
                  <a:pt x="36" y="154"/>
                </a:moveTo>
                <a:cubicBezTo>
                  <a:pt x="28" y="154"/>
                  <a:pt x="28" y="154"/>
                  <a:pt x="28" y="154"/>
                </a:cubicBezTo>
                <a:cubicBezTo>
                  <a:pt x="26" y="154"/>
                  <a:pt x="24" y="156"/>
                  <a:pt x="24" y="158"/>
                </a:cubicBezTo>
                <a:cubicBezTo>
                  <a:pt x="24" y="160"/>
                  <a:pt x="26" y="162"/>
                  <a:pt x="28" y="162"/>
                </a:cubicBezTo>
                <a:cubicBezTo>
                  <a:pt x="36" y="162"/>
                  <a:pt x="36" y="162"/>
                  <a:pt x="36" y="162"/>
                </a:cubicBezTo>
                <a:cubicBezTo>
                  <a:pt x="38" y="162"/>
                  <a:pt x="40" y="160"/>
                  <a:pt x="40" y="158"/>
                </a:cubicBezTo>
                <a:cubicBezTo>
                  <a:pt x="40" y="156"/>
                  <a:pt x="38" y="154"/>
                  <a:pt x="36" y="154"/>
                </a:cubicBezTo>
                <a:moveTo>
                  <a:pt x="124" y="90"/>
                </a:moveTo>
                <a:cubicBezTo>
                  <a:pt x="132" y="90"/>
                  <a:pt x="132" y="90"/>
                  <a:pt x="132" y="90"/>
                </a:cubicBezTo>
                <a:cubicBezTo>
                  <a:pt x="134" y="90"/>
                  <a:pt x="136" y="88"/>
                  <a:pt x="136" y="86"/>
                </a:cubicBezTo>
                <a:cubicBezTo>
                  <a:pt x="136" y="84"/>
                  <a:pt x="134" y="82"/>
                  <a:pt x="132" y="82"/>
                </a:cubicBezTo>
                <a:cubicBezTo>
                  <a:pt x="124" y="82"/>
                  <a:pt x="124" y="82"/>
                  <a:pt x="124" y="82"/>
                </a:cubicBezTo>
                <a:cubicBezTo>
                  <a:pt x="122" y="82"/>
                  <a:pt x="120" y="84"/>
                  <a:pt x="120" y="86"/>
                </a:cubicBezTo>
                <a:cubicBezTo>
                  <a:pt x="120" y="88"/>
                  <a:pt x="122" y="90"/>
                  <a:pt x="124" y="90"/>
                </a:cubicBezTo>
                <a:moveTo>
                  <a:pt x="132" y="154"/>
                </a:moveTo>
                <a:cubicBezTo>
                  <a:pt x="124" y="154"/>
                  <a:pt x="124" y="154"/>
                  <a:pt x="124" y="154"/>
                </a:cubicBezTo>
                <a:cubicBezTo>
                  <a:pt x="122" y="154"/>
                  <a:pt x="120" y="156"/>
                  <a:pt x="120" y="158"/>
                </a:cubicBezTo>
                <a:cubicBezTo>
                  <a:pt x="120" y="160"/>
                  <a:pt x="122" y="162"/>
                  <a:pt x="124" y="162"/>
                </a:cubicBezTo>
                <a:cubicBezTo>
                  <a:pt x="132" y="162"/>
                  <a:pt x="132" y="162"/>
                  <a:pt x="132" y="162"/>
                </a:cubicBezTo>
                <a:cubicBezTo>
                  <a:pt x="134" y="162"/>
                  <a:pt x="136" y="160"/>
                  <a:pt x="136" y="158"/>
                </a:cubicBezTo>
                <a:cubicBezTo>
                  <a:pt x="136" y="156"/>
                  <a:pt x="134" y="154"/>
                  <a:pt x="132" y="154"/>
                </a:cubicBezTo>
                <a:moveTo>
                  <a:pt x="140" y="118"/>
                </a:moveTo>
                <a:cubicBezTo>
                  <a:pt x="138" y="118"/>
                  <a:pt x="136" y="120"/>
                  <a:pt x="136" y="122"/>
                </a:cubicBezTo>
                <a:cubicBezTo>
                  <a:pt x="136" y="124"/>
                  <a:pt x="138" y="126"/>
                  <a:pt x="140" y="126"/>
                </a:cubicBezTo>
                <a:cubicBezTo>
                  <a:pt x="142" y="126"/>
                  <a:pt x="144" y="124"/>
                  <a:pt x="144" y="122"/>
                </a:cubicBezTo>
                <a:cubicBezTo>
                  <a:pt x="144" y="120"/>
                  <a:pt x="142" y="118"/>
                  <a:pt x="140" y="118"/>
                </a:cubicBezTo>
                <a:moveTo>
                  <a:pt x="60" y="82"/>
                </a:moveTo>
                <a:cubicBezTo>
                  <a:pt x="52" y="82"/>
                  <a:pt x="52" y="82"/>
                  <a:pt x="52" y="82"/>
                </a:cubicBezTo>
                <a:cubicBezTo>
                  <a:pt x="50" y="82"/>
                  <a:pt x="48" y="84"/>
                  <a:pt x="48" y="86"/>
                </a:cubicBezTo>
                <a:cubicBezTo>
                  <a:pt x="48" y="88"/>
                  <a:pt x="50" y="90"/>
                  <a:pt x="52" y="90"/>
                </a:cubicBezTo>
                <a:cubicBezTo>
                  <a:pt x="60" y="90"/>
                  <a:pt x="60" y="90"/>
                  <a:pt x="60" y="90"/>
                </a:cubicBezTo>
                <a:cubicBezTo>
                  <a:pt x="62" y="90"/>
                  <a:pt x="64" y="88"/>
                  <a:pt x="64" y="86"/>
                </a:cubicBezTo>
                <a:cubicBezTo>
                  <a:pt x="64" y="84"/>
                  <a:pt x="62" y="82"/>
                  <a:pt x="60" y="82"/>
                </a:cubicBezTo>
                <a:moveTo>
                  <a:pt x="108" y="82"/>
                </a:moveTo>
                <a:cubicBezTo>
                  <a:pt x="100" y="82"/>
                  <a:pt x="100" y="82"/>
                  <a:pt x="100" y="82"/>
                </a:cubicBezTo>
                <a:cubicBezTo>
                  <a:pt x="98" y="82"/>
                  <a:pt x="96" y="84"/>
                  <a:pt x="96" y="86"/>
                </a:cubicBezTo>
                <a:cubicBezTo>
                  <a:pt x="96" y="88"/>
                  <a:pt x="98" y="90"/>
                  <a:pt x="100" y="90"/>
                </a:cubicBezTo>
                <a:cubicBezTo>
                  <a:pt x="108" y="90"/>
                  <a:pt x="108" y="90"/>
                  <a:pt x="108" y="90"/>
                </a:cubicBezTo>
                <a:cubicBezTo>
                  <a:pt x="110" y="90"/>
                  <a:pt x="112" y="88"/>
                  <a:pt x="112" y="86"/>
                </a:cubicBezTo>
                <a:cubicBezTo>
                  <a:pt x="112" y="84"/>
                  <a:pt x="110" y="82"/>
                  <a:pt x="108" y="82"/>
                </a:cubicBezTo>
                <a:moveTo>
                  <a:pt x="160" y="98"/>
                </a:moveTo>
                <a:cubicBezTo>
                  <a:pt x="160" y="66"/>
                  <a:pt x="160" y="66"/>
                  <a:pt x="160" y="66"/>
                </a:cubicBezTo>
                <a:cubicBezTo>
                  <a:pt x="160" y="57"/>
                  <a:pt x="153" y="50"/>
                  <a:pt x="144" y="50"/>
                </a:cubicBezTo>
                <a:cubicBezTo>
                  <a:pt x="138" y="50"/>
                  <a:pt x="138" y="50"/>
                  <a:pt x="138" y="50"/>
                </a:cubicBezTo>
                <a:cubicBezTo>
                  <a:pt x="129" y="14"/>
                  <a:pt x="129" y="14"/>
                  <a:pt x="129" y="14"/>
                </a:cubicBezTo>
                <a:cubicBezTo>
                  <a:pt x="126" y="5"/>
                  <a:pt x="118" y="0"/>
                  <a:pt x="109" y="3"/>
                </a:cubicBezTo>
                <a:cubicBezTo>
                  <a:pt x="28" y="24"/>
                  <a:pt x="28" y="24"/>
                  <a:pt x="28" y="24"/>
                </a:cubicBezTo>
                <a:cubicBezTo>
                  <a:pt x="20" y="26"/>
                  <a:pt x="15" y="35"/>
                  <a:pt x="17" y="44"/>
                </a:cubicBezTo>
                <a:cubicBezTo>
                  <a:pt x="19" y="50"/>
                  <a:pt x="19" y="50"/>
                  <a:pt x="19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7" y="50"/>
                  <a:pt x="0" y="57"/>
                  <a:pt x="0" y="66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171"/>
                  <a:pt x="7" y="178"/>
                  <a:pt x="16" y="178"/>
                </a:cubicBezTo>
                <a:cubicBezTo>
                  <a:pt x="144" y="178"/>
                  <a:pt x="144" y="178"/>
                  <a:pt x="144" y="178"/>
                </a:cubicBezTo>
                <a:cubicBezTo>
                  <a:pt x="153" y="178"/>
                  <a:pt x="160" y="171"/>
                  <a:pt x="160" y="162"/>
                </a:cubicBezTo>
                <a:cubicBezTo>
                  <a:pt x="160" y="146"/>
                  <a:pt x="160" y="146"/>
                  <a:pt x="160" y="146"/>
                </a:cubicBezTo>
                <a:cubicBezTo>
                  <a:pt x="169" y="146"/>
                  <a:pt x="176" y="139"/>
                  <a:pt x="176" y="130"/>
                </a:cubicBezTo>
                <a:cubicBezTo>
                  <a:pt x="176" y="114"/>
                  <a:pt x="176" y="114"/>
                  <a:pt x="176" y="114"/>
                </a:cubicBezTo>
                <a:cubicBezTo>
                  <a:pt x="176" y="105"/>
                  <a:pt x="169" y="98"/>
                  <a:pt x="160" y="98"/>
                </a:cubicBezTo>
                <a:moveTo>
                  <a:pt x="144" y="58"/>
                </a:moveTo>
                <a:cubicBezTo>
                  <a:pt x="148" y="58"/>
                  <a:pt x="152" y="62"/>
                  <a:pt x="152" y="66"/>
                </a:cubicBezTo>
                <a:cubicBezTo>
                  <a:pt x="152" y="68"/>
                  <a:pt x="152" y="68"/>
                  <a:pt x="152" y="68"/>
                </a:cubicBezTo>
                <a:cubicBezTo>
                  <a:pt x="150" y="67"/>
                  <a:pt x="147" y="66"/>
                  <a:pt x="144" y="66"/>
                </a:cubicBezTo>
                <a:cubicBezTo>
                  <a:pt x="143" y="66"/>
                  <a:pt x="143" y="66"/>
                  <a:pt x="143" y="66"/>
                </a:cubicBezTo>
                <a:cubicBezTo>
                  <a:pt x="140" y="58"/>
                  <a:pt x="140" y="58"/>
                  <a:pt x="140" y="58"/>
                </a:cubicBezTo>
                <a:lnTo>
                  <a:pt x="144" y="58"/>
                </a:lnTo>
                <a:close/>
                <a:moveTo>
                  <a:pt x="129" y="47"/>
                </a:moveTo>
                <a:cubicBezTo>
                  <a:pt x="134" y="66"/>
                  <a:pt x="134" y="66"/>
                  <a:pt x="134" y="66"/>
                </a:cubicBezTo>
                <a:cubicBezTo>
                  <a:pt x="57" y="66"/>
                  <a:pt x="57" y="66"/>
                  <a:pt x="57" y="66"/>
                </a:cubicBezTo>
                <a:lnTo>
                  <a:pt x="129" y="47"/>
                </a:lnTo>
                <a:close/>
                <a:moveTo>
                  <a:pt x="30" y="32"/>
                </a:moveTo>
                <a:cubicBezTo>
                  <a:pt x="111" y="10"/>
                  <a:pt x="111" y="10"/>
                  <a:pt x="111" y="10"/>
                </a:cubicBezTo>
                <a:cubicBezTo>
                  <a:pt x="115" y="9"/>
                  <a:pt x="120" y="12"/>
                  <a:pt x="121" y="16"/>
                </a:cubicBezTo>
                <a:cubicBezTo>
                  <a:pt x="123" y="24"/>
                  <a:pt x="123" y="24"/>
                  <a:pt x="123" y="24"/>
                </a:cubicBezTo>
                <a:cubicBezTo>
                  <a:pt x="27" y="49"/>
                  <a:pt x="27" y="49"/>
                  <a:pt x="27" y="49"/>
                </a:cubicBezTo>
                <a:cubicBezTo>
                  <a:pt x="25" y="41"/>
                  <a:pt x="25" y="41"/>
                  <a:pt x="25" y="41"/>
                </a:cubicBezTo>
                <a:cubicBezTo>
                  <a:pt x="24" y="37"/>
                  <a:pt x="26" y="33"/>
                  <a:pt x="30" y="32"/>
                </a:cubicBezTo>
                <a:moveTo>
                  <a:pt x="8" y="66"/>
                </a:moveTo>
                <a:cubicBezTo>
                  <a:pt x="8" y="62"/>
                  <a:pt x="12" y="58"/>
                  <a:pt x="16" y="58"/>
                </a:cubicBezTo>
                <a:cubicBezTo>
                  <a:pt x="21" y="58"/>
                  <a:pt x="21" y="58"/>
                  <a:pt x="21" y="58"/>
                </a:cubicBezTo>
                <a:cubicBezTo>
                  <a:pt x="23" y="66"/>
                  <a:pt x="23" y="66"/>
                  <a:pt x="23" y="66"/>
                </a:cubicBezTo>
                <a:cubicBezTo>
                  <a:pt x="16" y="66"/>
                  <a:pt x="16" y="66"/>
                  <a:pt x="16" y="66"/>
                </a:cubicBezTo>
                <a:cubicBezTo>
                  <a:pt x="13" y="66"/>
                  <a:pt x="10" y="67"/>
                  <a:pt x="8" y="68"/>
                </a:cubicBezTo>
                <a:lnTo>
                  <a:pt x="8" y="66"/>
                </a:lnTo>
                <a:close/>
                <a:moveTo>
                  <a:pt x="152" y="162"/>
                </a:moveTo>
                <a:cubicBezTo>
                  <a:pt x="152" y="166"/>
                  <a:pt x="148" y="170"/>
                  <a:pt x="144" y="170"/>
                </a:cubicBezTo>
                <a:cubicBezTo>
                  <a:pt x="16" y="170"/>
                  <a:pt x="16" y="170"/>
                  <a:pt x="16" y="170"/>
                </a:cubicBezTo>
                <a:cubicBezTo>
                  <a:pt x="12" y="170"/>
                  <a:pt x="8" y="166"/>
                  <a:pt x="8" y="162"/>
                </a:cubicBezTo>
                <a:cubicBezTo>
                  <a:pt x="8" y="82"/>
                  <a:pt x="8" y="82"/>
                  <a:pt x="8" y="82"/>
                </a:cubicBezTo>
                <a:cubicBezTo>
                  <a:pt x="8" y="78"/>
                  <a:pt x="12" y="74"/>
                  <a:pt x="16" y="74"/>
                </a:cubicBezTo>
                <a:cubicBezTo>
                  <a:pt x="144" y="74"/>
                  <a:pt x="144" y="74"/>
                  <a:pt x="144" y="74"/>
                </a:cubicBezTo>
                <a:cubicBezTo>
                  <a:pt x="148" y="74"/>
                  <a:pt x="152" y="78"/>
                  <a:pt x="152" y="82"/>
                </a:cubicBezTo>
                <a:cubicBezTo>
                  <a:pt x="152" y="98"/>
                  <a:pt x="152" y="98"/>
                  <a:pt x="152" y="98"/>
                </a:cubicBezTo>
                <a:cubicBezTo>
                  <a:pt x="136" y="98"/>
                  <a:pt x="136" y="98"/>
                  <a:pt x="136" y="98"/>
                </a:cubicBezTo>
                <a:cubicBezTo>
                  <a:pt x="127" y="98"/>
                  <a:pt x="120" y="105"/>
                  <a:pt x="120" y="114"/>
                </a:cubicBezTo>
                <a:cubicBezTo>
                  <a:pt x="120" y="130"/>
                  <a:pt x="120" y="130"/>
                  <a:pt x="120" y="130"/>
                </a:cubicBezTo>
                <a:cubicBezTo>
                  <a:pt x="120" y="139"/>
                  <a:pt x="127" y="146"/>
                  <a:pt x="136" y="146"/>
                </a:cubicBezTo>
                <a:cubicBezTo>
                  <a:pt x="152" y="146"/>
                  <a:pt x="152" y="146"/>
                  <a:pt x="152" y="146"/>
                </a:cubicBezTo>
                <a:lnTo>
                  <a:pt x="152" y="162"/>
                </a:lnTo>
                <a:close/>
                <a:moveTo>
                  <a:pt x="168" y="130"/>
                </a:moveTo>
                <a:cubicBezTo>
                  <a:pt x="168" y="134"/>
                  <a:pt x="164" y="138"/>
                  <a:pt x="160" y="138"/>
                </a:cubicBezTo>
                <a:cubicBezTo>
                  <a:pt x="136" y="138"/>
                  <a:pt x="136" y="138"/>
                  <a:pt x="136" y="138"/>
                </a:cubicBezTo>
                <a:cubicBezTo>
                  <a:pt x="132" y="138"/>
                  <a:pt x="128" y="134"/>
                  <a:pt x="128" y="130"/>
                </a:cubicBezTo>
                <a:cubicBezTo>
                  <a:pt x="128" y="114"/>
                  <a:pt x="128" y="114"/>
                  <a:pt x="128" y="114"/>
                </a:cubicBezTo>
                <a:cubicBezTo>
                  <a:pt x="128" y="110"/>
                  <a:pt x="132" y="106"/>
                  <a:pt x="136" y="106"/>
                </a:cubicBezTo>
                <a:cubicBezTo>
                  <a:pt x="160" y="106"/>
                  <a:pt x="160" y="106"/>
                  <a:pt x="160" y="106"/>
                </a:cubicBezTo>
                <a:cubicBezTo>
                  <a:pt x="164" y="106"/>
                  <a:pt x="168" y="110"/>
                  <a:pt x="168" y="114"/>
                </a:cubicBezTo>
                <a:lnTo>
                  <a:pt x="168" y="130"/>
                </a:lnTo>
                <a:close/>
                <a:moveTo>
                  <a:pt x="84" y="154"/>
                </a:moveTo>
                <a:cubicBezTo>
                  <a:pt x="76" y="154"/>
                  <a:pt x="76" y="154"/>
                  <a:pt x="76" y="154"/>
                </a:cubicBezTo>
                <a:cubicBezTo>
                  <a:pt x="74" y="154"/>
                  <a:pt x="72" y="156"/>
                  <a:pt x="72" y="158"/>
                </a:cubicBezTo>
                <a:cubicBezTo>
                  <a:pt x="72" y="160"/>
                  <a:pt x="74" y="162"/>
                  <a:pt x="76" y="162"/>
                </a:cubicBezTo>
                <a:cubicBezTo>
                  <a:pt x="84" y="162"/>
                  <a:pt x="84" y="162"/>
                  <a:pt x="84" y="162"/>
                </a:cubicBezTo>
                <a:cubicBezTo>
                  <a:pt x="86" y="162"/>
                  <a:pt x="88" y="160"/>
                  <a:pt x="88" y="158"/>
                </a:cubicBezTo>
                <a:cubicBezTo>
                  <a:pt x="88" y="156"/>
                  <a:pt x="86" y="154"/>
                  <a:pt x="84" y="154"/>
                </a:cubicBezTo>
                <a:moveTo>
                  <a:pt x="108" y="154"/>
                </a:moveTo>
                <a:cubicBezTo>
                  <a:pt x="100" y="154"/>
                  <a:pt x="100" y="154"/>
                  <a:pt x="100" y="154"/>
                </a:cubicBezTo>
                <a:cubicBezTo>
                  <a:pt x="98" y="154"/>
                  <a:pt x="96" y="156"/>
                  <a:pt x="96" y="158"/>
                </a:cubicBezTo>
                <a:cubicBezTo>
                  <a:pt x="96" y="160"/>
                  <a:pt x="98" y="162"/>
                  <a:pt x="100" y="162"/>
                </a:cubicBezTo>
                <a:cubicBezTo>
                  <a:pt x="108" y="162"/>
                  <a:pt x="108" y="162"/>
                  <a:pt x="108" y="162"/>
                </a:cubicBezTo>
                <a:cubicBezTo>
                  <a:pt x="110" y="162"/>
                  <a:pt x="112" y="160"/>
                  <a:pt x="112" y="158"/>
                </a:cubicBezTo>
                <a:cubicBezTo>
                  <a:pt x="112" y="156"/>
                  <a:pt x="110" y="154"/>
                  <a:pt x="108" y="154"/>
                </a:cubicBezTo>
                <a:moveTo>
                  <a:pt x="84" y="82"/>
                </a:moveTo>
                <a:cubicBezTo>
                  <a:pt x="76" y="82"/>
                  <a:pt x="76" y="82"/>
                  <a:pt x="76" y="82"/>
                </a:cubicBezTo>
                <a:cubicBezTo>
                  <a:pt x="74" y="82"/>
                  <a:pt x="72" y="84"/>
                  <a:pt x="72" y="86"/>
                </a:cubicBezTo>
                <a:cubicBezTo>
                  <a:pt x="72" y="88"/>
                  <a:pt x="74" y="90"/>
                  <a:pt x="76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6" y="90"/>
                  <a:pt x="88" y="88"/>
                  <a:pt x="88" y="86"/>
                </a:cubicBezTo>
                <a:cubicBezTo>
                  <a:pt x="88" y="84"/>
                  <a:pt x="86" y="82"/>
                  <a:pt x="84" y="82"/>
                </a:cubicBezTo>
              </a:path>
            </a:pathLst>
          </a:cu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2A2A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7" name="Google Shape;1597;p274"/>
          <p:cNvSpPr txBox="1"/>
          <p:nvPr/>
        </p:nvSpPr>
        <p:spPr>
          <a:xfrm>
            <a:off x="2787500" y="3946750"/>
            <a:ext cx="1314000" cy="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verpass"/>
                <a:ea typeface="Overpass"/>
                <a:cs typeface="Overpass"/>
                <a:sym typeface="Overpass"/>
              </a:rPr>
              <a:t>Digitalización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98" name="Google Shape;1598;p274"/>
          <p:cNvSpPr txBox="1"/>
          <p:nvPr/>
        </p:nvSpPr>
        <p:spPr>
          <a:xfrm>
            <a:off x="6478625" y="3944850"/>
            <a:ext cx="1644000" cy="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verpass"/>
                <a:ea typeface="Overpass"/>
                <a:cs typeface="Overpass"/>
                <a:sym typeface="Overpass"/>
              </a:rPr>
              <a:t>Ambiental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599" name="Google Shape;1599;p274"/>
          <p:cNvSpPr txBox="1"/>
          <p:nvPr/>
        </p:nvSpPr>
        <p:spPr>
          <a:xfrm>
            <a:off x="780004" y="3944850"/>
            <a:ext cx="1080900" cy="1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verpass"/>
                <a:ea typeface="Overpass"/>
                <a:cs typeface="Overpass"/>
                <a:sym typeface="Overpass"/>
              </a:rPr>
              <a:t>Comunidad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600" name="Google Shape;1600;p274"/>
          <p:cNvSpPr txBox="1"/>
          <p:nvPr/>
        </p:nvSpPr>
        <p:spPr>
          <a:xfrm>
            <a:off x="4470850" y="3870550"/>
            <a:ext cx="1833600" cy="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latin typeface="Overpass"/>
                <a:ea typeface="Overpass"/>
                <a:cs typeface="Overpass"/>
                <a:sym typeface="Overpass"/>
              </a:rPr>
              <a:t>Inclusión y Salud Financiera</a:t>
            </a:r>
            <a:endParaRPr sz="12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601" name="Google Shape;1601;p274"/>
          <p:cNvSpPr/>
          <p:nvPr/>
        </p:nvSpPr>
        <p:spPr>
          <a:xfrm>
            <a:off x="1120881" y="3410450"/>
            <a:ext cx="349500" cy="337200"/>
          </a:xfrm>
          <a:custGeom>
            <a:avLst/>
            <a:gdLst/>
            <a:ahLst/>
            <a:cxnLst/>
            <a:rect l="l" t="t" r="r" b="b"/>
            <a:pathLst>
              <a:path w="176" h="144" extrusionOk="0">
                <a:moveTo>
                  <a:pt x="19" y="108"/>
                </a:moveTo>
                <a:cubicBezTo>
                  <a:pt x="25" y="106"/>
                  <a:pt x="34" y="100"/>
                  <a:pt x="34" y="86"/>
                </a:cubicBezTo>
                <a:cubicBezTo>
                  <a:pt x="34" y="74"/>
                  <a:pt x="30" y="69"/>
                  <a:pt x="28" y="66"/>
                </a:cubicBezTo>
                <a:cubicBezTo>
                  <a:pt x="28" y="65"/>
                  <a:pt x="28" y="65"/>
                  <a:pt x="28" y="65"/>
                </a:cubicBezTo>
                <a:cubicBezTo>
                  <a:pt x="27" y="65"/>
                  <a:pt x="27" y="65"/>
                  <a:pt x="27" y="65"/>
                </a:cubicBezTo>
                <a:cubicBezTo>
                  <a:pt x="27" y="65"/>
                  <a:pt x="27" y="63"/>
                  <a:pt x="28" y="58"/>
                </a:cubicBezTo>
                <a:cubicBezTo>
                  <a:pt x="28" y="56"/>
                  <a:pt x="28" y="54"/>
                  <a:pt x="27" y="53"/>
                </a:cubicBezTo>
                <a:cubicBezTo>
                  <a:pt x="26" y="49"/>
                  <a:pt x="23" y="43"/>
                  <a:pt x="25" y="38"/>
                </a:cubicBezTo>
                <a:cubicBezTo>
                  <a:pt x="28" y="29"/>
                  <a:pt x="30" y="28"/>
                  <a:pt x="34" y="27"/>
                </a:cubicBezTo>
                <a:cubicBezTo>
                  <a:pt x="34" y="27"/>
                  <a:pt x="34" y="26"/>
                  <a:pt x="35" y="26"/>
                </a:cubicBezTo>
                <a:cubicBezTo>
                  <a:pt x="36" y="25"/>
                  <a:pt x="40" y="24"/>
                  <a:pt x="44" y="24"/>
                </a:cubicBezTo>
                <a:cubicBezTo>
                  <a:pt x="46" y="24"/>
                  <a:pt x="48" y="24"/>
                  <a:pt x="49" y="25"/>
                </a:cubicBezTo>
                <a:cubicBezTo>
                  <a:pt x="49" y="24"/>
                  <a:pt x="50" y="22"/>
                  <a:pt x="50" y="21"/>
                </a:cubicBezTo>
                <a:cubicBezTo>
                  <a:pt x="51" y="20"/>
                  <a:pt x="51" y="19"/>
                  <a:pt x="52" y="18"/>
                </a:cubicBezTo>
                <a:cubicBezTo>
                  <a:pt x="49" y="16"/>
                  <a:pt x="47" y="16"/>
                  <a:pt x="44" y="16"/>
                </a:cubicBezTo>
                <a:cubicBezTo>
                  <a:pt x="38" y="16"/>
                  <a:pt x="33" y="18"/>
                  <a:pt x="30" y="19"/>
                </a:cubicBezTo>
                <a:cubicBezTo>
                  <a:pt x="24" y="22"/>
                  <a:pt x="21" y="25"/>
                  <a:pt x="17" y="35"/>
                </a:cubicBezTo>
                <a:cubicBezTo>
                  <a:pt x="14" y="43"/>
                  <a:pt x="18" y="52"/>
                  <a:pt x="20" y="56"/>
                </a:cubicBezTo>
                <a:cubicBezTo>
                  <a:pt x="18" y="66"/>
                  <a:pt x="21" y="70"/>
                  <a:pt x="21" y="70"/>
                </a:cubicBezTo>
                <a:cubicBezTo>
                  <a:pt x="23" y="73"/>
                  <a:pt x="26" y="76"/>
                  <a:pt x="26" y="86"/>
                </a:cubicBezTo>
                <a:cubicBezTo>
                  <a:pt x="26" y="98"/>
                  <a:pt x="17" y="100"/>
                  <a:pt x="17" y="100"/>
                </a:cubicBezTo>
                <a:cubicBezTo>
                  <a:pt x="10" y="103"/>
                  <a:pt x="0" y="108"/>
                  <a:pt x="0" y="124"/>
                </a:cubicBezTo>
                <a:cubicBezTo>
                  <a:pt x="0" y="124"/>
                  <a:pt x="0" y="128"/>
                  <a:pt x="4" y="128"/>
                </a:cubicBezTo>
                <a:cubicBezTo>
                  <a:pt x="22" y="128"/>
                  <a:pt x="22" y="128"/>
                  <a:pt x="22" y="128"/>
                </a:cubicBezTo>
                <a:cubicBezTo>
                  <a:pt x="23" y="125"/>
                  <a:pt x="24" y="122"/>
                  <a:pt x="26" y="120"/>
                </a:cubicBezTo>
                <a:cubicBezTo>
                  <a:pt x="8" y="120"/>
                  <a:pt x="8" y="120"/>
                  <a:pt x="8" y="120"/>
                </a:cubicBezTo>
                <a:cubicBezTo>
                  <a:pt x="9" y="112"/>
                  <a:pt x="14" y="110"/>
                  <a:pt x="19" y="108"/>
                </a:cubicBezTo>
                <a:moveTo>
                  <a:pt x="159" y="100"/>
                </a:moveTo>
                <a:cubicBezTo>
                  <a:pt x="159" y="100"/>
                  <a:pt x="150" y="98"/>
                  <a:pt x="150" y="86"/>
                </a:cubicBezTo>
                <a:cubicBezTo>
                  <a:pt x="150" y="76"/>
                  <a:pt x="153" y="73"/>
                  <a:pt x="155" y="70"/>
                </a:cubicBezTo>
                <a:cubicBezTo>
                  <a:pt x="155" y="70"/>
                  <a:pt x="158" y="66"/>
                  <a:pt x="156" y="56"/>
                </a:cubicBezTo>
                <a:cubicBezTo>
                  <a:pt x="158" y="52"/>
                  <a:pt x="162" y="43"/>
                  <a:pt x="159" y="35"/>
                </a:cubicBezTo>
                <a:cubicBezTo>
                  <a:pt x="155" y="25"/>
                  <a:pt x="152" y="22"/>
                  <a:pt x="146" y="19"/>
                </a:cubicBezTo>
                <a:cubicBezTo>
                  <a:pt x="143" y="18"/>
                  <a:pt x="138" y="16"/>
                  <a:pt x="132" y="16"/>
                </a:cubicBezTo>
                <a:cubicBezTo>
                  <a:pt x="129" y="16"/>
                  <a:pt x="127" y="16"/>
                  <a:pt x="124" y="18"/>
                </a:cubicBezTo>
                <a:cubicBezTo>
                  <a:pt x="125" y="20"/>
                  <a:pt x="126" y="23"/>
                  <a:pt x="126" y="25"/>
                </a:cubicBezTo>
                <a:cubicBezTo>
                  <a:pt x="127" y="25"/>
                  <a:pt x="127" y="25"/>
                  <a:pt x="127" y="25"/>
                </a:cubicBezTo>
                <a:cubicBezTo>
                  <a:pt x="128" y="24"/>
                  <a:pt x="130" y="24"/>
                  <a:pt x="132" y="24"/>
                </a:cubicBezTo>
                <a:cubicBezTo>
                  <a:pt x="136" y="24"/>
                  <a:pt x="140" y="25"/>
                  <a:pt x="141" y="26"/>
                </a:cubicBezTo>
                <a:cubicBezTo>
                  <a:pt x="142" y="26"/>
                  <a:pt x="142" y="27"/>
                  <a:pt x="142" y="27"/>
                </a:cubicBezTo>
                <a:cubicBezTo>
                  <a:pt x="146" y="28"/>
                  <a:pt x="148" y="29"/>
                  <a:pt x="151" y="38"/>
                </a:cubicBezTo>
                <a:cubicBezTo>
                  <a:pt x="153" y="43"/>
                  <a:pt x="150" y="49"/>
                  <a:pt x="149" y="53"/>
                </a:cubicBezTo>
                <a:cubicBezTo>
                  <a:pt x="148" y="54"/>
                  <a:pt x="148" y="56"/>
                  <a:pt x="148" y="58"/>
                </a:cubicBezTo>
                <a:cubicBezTo>
                  <a:pt x="149" y="63"/>
                  <a:pt x="149" y="65"/>
                  <a:pt x="149" y="65"/>
                </a:cubicBezTo>
                <a:cubicBezTo>
                  <a:pt x="149" y="65"/>
                  <a:pt x="149" y="65"/>
                  <a:pt x="148" y="65"/>
                </a:cubicBezTo>
                <a:cubicBezTo>
                  <a:pt x="148" y="66"/>
                  <a:pt x="148" y="66"/>
                  <a:pt x="148" y="66"/>
                </a:cubicBezTo>
                <a:cubicBezTo>
                  <a:pt x="146" y="69"/>
                  <a:pt x="142" y="74"/>
                  <a:pt x="142" y="86"/>
                </a:cubicBezTo>
                <a:cubicBezTo>
                  <a:pt x="142" y="100"/>
                  <a:pt x="151" y="106"/>
                  <a:pt x="157" y="108"/>
                </a:cubicBezTo>
                <a:cubicBezTo>
                  <a:pt x="162" y="110"/>
                  <a:pt x="167" y="112"/>
                  <a:pt x="168" y="120"/>
                </a:cubicBezTo>
                <a:cubicBezTo>
                  <a:pt x="150" y="120"/>
                  <a:pt x="150" y="120"/>
                  <a:pt x="150" y="120"/>
                </a:cubicBezTo>
                <a:cubicBezTo>
                  <a:pt x="152" y="122"/>
                  <a:pt x="153" y="125"/>
                  <a:pt x="154" y="128"/>
                </a:cubicBezTo>
                <a:cubicBezTo>
                  <a:pt x="172" y="128"/>
                  <a:pt x="172" y="128"/>
                  <a:pt x="172" y="128"/>
                </a:cubicBezTo>
                <a:cubicBezTo>
                  <a:pt x="176" y="128"/>
                  <a:pt x="176" y="124"/>
                  <a:pt x="176" y="124"/>
                </a:cubicBezTo>
                <a:cubicBezTo>
                  <a:pt x="176" y="108"/>
                  <a:pt x="166" y="103"/>
                  <a:pt x="159" y="100"/>
                </a:cubicBezTo>
                <a:moveTo>
                  <a:pt x="120" y="109"/>
                </a:moveTo>
                <a:cubicBezTo>
                  <a:pt x="120" y="109"/>
                  <a:pt x="106" y="105"/>
                  <a:pt x="106" y="90"/>
                </a:cubicBezTo>
                <a:cubicBezTo>
                  <a:pt x="106" y="77"/>
                  <a:pt x="111" y="73"/>
                  <a:pt x="114" y="69"/>
                </a:cubicBezTo>
                <a:cubicBezTo>
                  <a:pt x="114" y="69"/>
                  <a:pt x="118" y="65"/>
                  <a:pt x="115" y="52"/>
                </a:cubicBezTo>
                <a:cubicBezTo>
                  <a:pt x="120" y="45"/>
                  <a:pt x="122" y="33"/>
                  <a:pt x="116" y="19"/>
                </a:cubicBezTo>
                <a:cubicBezTo>
                  <a:pt x="112" y="10"/>
                  <a:pt x="109" y="5"/>
                  <a:pt x="104" y="3"/>
                </a:cubicBezTo>
                <a:cubicBezTo>
                  <a:pt x="101" y="1"/>
                  <a:pt x="97" y="0"/>
                  <a:pt x="93" y="0"/>
                </a:cubicBezTo>
                <a:cubicBezTo>
                  <a:pt x="86" y="0"/>
                  <a:pt x="79" y="3"/>
                  <a:pt x="76" y="4"/>
                </a:cubicBezTo>
                <a:cubicBezTo>
                  <a:pt x="68" y="8"/>
                  <a:pt x="63" y="11"/>
                  <a:pt x="58" y="24"/>
                </a:cubicBezTo>
                <a:cubicBezTo>
                  <a:pt x="53" y="34"/>
                  <a:pt x="58" y="46"/>
                  <a:pt x="61" y="52"/>
                </a:cubicBezTo>
                <a:cubicBezTo>
                  <a:pt x="58" y="65"/>
                  <a:pt x="62" y="69"/>
                  <a:pt x="62" y="69"/>
                </a:cubicBezTo>
                <a:cubicBezTo>
                  <a:pt x="65" y="73"/>
                  <a:pt x="70" y="77"/>
                  <a:pt x="70" y="90"/>
                </a:cubicBezTo>
                <a:cubicBezTo>
                  <a:pt x="70" y="105"/>
                  <a:pt x="56" y="109"/>
                  <a:pt x="56" y="109"/>
                </a:cubicBezTo>
                <a:cubicBezTo>
                  <a:pt x="47" y="112"/>
                  <a:pt x="28" y="118"/>
                  <a:pt x="28" y="140"/>
                </a:cubicBezTo>
                <a:cubicBezTo>
                  <a:pt x="28" y="140"/>
                  <a:pt x="28" y="144"/>
                  <a:pt x="32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48" y="144"/>
                  <a:pt x="148" y="140"/>
                  <a:pt x="148" y="140"/>
                </a:cubicBezTo>
                <a:cubicBezTo>
                  <a:pt x="148" y="118"/>
                  <a:pt x="129" y="112"/>
                  <a:pt x="120" y="109"/>
                </a:cubicBezTo>
                <a:moveTo>
                  <a:pt x="36" y="136"/>
                </a:moveTo>
                <a:cubicBezTo>
                  <a:pt x="38" y="125"/>
                  <a:pt x="48" y="120"/>
                  <a:pt x="58" y="117"/>
                </a:cubicBezTo>
                <a:cubicBezTo>
                  <a:pt x="58" y="117"/>
                  <a:pt x="58" y="117"/>
                  <a:pt x="58" y="117"/>
                </a:cubicBezTo>
                <a:cubicBezTo>
                  <a:pt x="66" y="115"/>
                  <a:pt x="78" y="107"/>
                  <a:pt x="78" y="90"/>
                </a:cubicBezTo>
                <a:cubicBezTo>
                  <a:pt x="78" y="76"/>
                  <a:pt x="73" y="70"/>
                  <a:pt x="70" y="66"/>
                </a:cubicBezTo>
                <a:cubicBezTo>
                  <a:pt x="69" y="65"/>
                  <a:pt x="68" y="64"/>
                  <a:pt x="69" y="65"/>
                </a:cubicBezTo>
                <a:cubicBezTo>
                  <a:pt x="68" y="64"/>
                  <a:pt x="67" y="61"/>
                  <a:pt x="69" y="54"/>
                </a:cubicBezTo>
                <a:cubicBezTo>
                  <a:pt x="70" y="50"/>
                  <a:pt x="68" y="48"/>
                  <a:pt x="68" y="48"/>
                </a:cubicBezTo>
                <a:cubicBezTo>
                  <a:pt x="66" y="43"/>
                  <a:pt x="62" y="34"/>
                  <a:pt x="65" y="27"/>
                </a:cubicBezTo>
                <a:cubicBezTo>
                  <a:pt x="69" y="17"/>
                  <a:pt x="73" y="15"/>
                  <a:pt x="79" y="12"/>
                </a:cubicBezTo>
                <a:cubicBezTo>
                  <a:pt x="80" y="11"/>
                  <a:pt x="80" y="11"/>
                  <a:pt x="80" y="11"/>
                </a:cubicBezTo>
                <a:cubicBezTo>
                  <a:pt x="82" y="10"/>
                  <a:pt x="87" y="8"/>
                  <a:pt x="93" y="8"/>
                </a:cubicBezTo>
                <a:cubicBezTo>
                  <a:pt x="96" y="8"/>
                  <a:pt x="98" y="9"/>
                  <a:pt x="100" y="10"/>
                </a:cubicBezTo>
                <a:cubicBezTo>
                  <a:pt x="103" y="11"/>
                  <a:pt x="105" y="14"/>
                  <a:pt x="108" y="22"/>
                </a:cubicBezTo>
                <a:cubicBezTo>
                  <a:pt x="115" y="36"/>
                  <a:pt x="111" y="45"/>
                  <a:pt x="109" y="47"/>
                </a:cubicBezTo>
                <a:cubicBezTo>
                  <a:pt x="107" y="49"/>
                  <a:pt x="107" y="52"/>
                  <a:pt x="107" y="54"/>
                </a:cubicBezTo>
                <a:cubicBezTo>
                  <a:pt x="109" y="61"/>
                  <a:pt x="108" y="64"/>
                  <a:pt x="108" y="64"/>
                </a:cubicBezTo>
                <a:cubicBezTo>
                  <a:pt x="108" y="64"/>
                  <a:pt x="107" y="65"/>
                  <a:pt x="106" y="66"/>
                </a:cubicBezTo>
                <a:cubicBezTo>
                  <a:pt x="103" y="70"/>
                  <a:pt x="98" y="76"/>
                  <a:pt x="98" y="90"/>
                </a:cubicBezTo>
                <a:cubicBezTo>
                  <a:pt x="98" y="107"/>
                  <a:pt x="110" y="115"/>
                  <a:pt x="118" y="117"/>
                </a:cubicBezTo>
                <a:cubicBezTo>
                  <a:pt x="118" y="117"/>
                  <a:pt x="118" y="117"/>
                  <a:pt x="118" y="117"/>
                </a:cubicBezTo>
                <a:cubicBezTo>
                  <a:pt x="128" y="120"/>
                  <a:pt x="138" y="125"/>
                  <a:pt x="140" y="136"/>
                </a:cubicBezTo>
                <a:lnTo>
                  <a:pt x="36" y="1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2" name="Google Shape;1602;p274"/>
          <p:cNvSpPr/>
          <p:nvPr/>
        </p:nvSpPr>
        <p:spPr>
          <a:xfrm>
            <a:off x="2455525" y="4722600"/>
            <a:ext cx="599400" cy="34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3" name="Google Shape;1603;p274"/>
          <p:cNvSpPr/>
          <p:nvPr/>
        </p:nvSpPr>
        <p:spPr>
          <a:xfrm>
            <a:off x="297175" y="3344725"/>
            <a:ext cx="7907400" cy="16779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604" name="Google Shape;1604;p274"/>
          <p:cNvCxnSpPr/>
          <p:nvPr/>
        </p:nvCxnSpPr>
        <p:spPr>
          <a:xfrm>
            <a:off x="1389175" y="91250"/>
            <a:ext cx="0" cy="571200"/>
          </a:xfrm>
          <a:prstGeom prst="straightConnector1">
            <a:avLst/>
          </a:prstGeom>
          <a:noFill/>
          <a:ln w="9525" cap="flat" cmpd="sng">
            <a:solidFill>
              <a:srgbClr val="FFD8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05" name="Google Shape;1605;p274"/>
          <p:cNvPicPr preferRelativeResize="0"/>
          <p:nvPr/>
        </p:nvPicPr>
        <p:blipFill rotWithShape="1">
          <a:blip r:embed="rId8">
            <a:alphaModFix/>
          </a:blip>
          <a:srcRect t="28786" b="28769"/>
          <a:stretch/>
        </p:blipFill>
        <p:spPr>
          <a:xfrm>
            <a:off x="113900" y="107949"/>
            <a:ext cx="1314002" cy="431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06" name="Google Shape;1606;p274"/>
          <p:cNvSpPr txBox="1"/>
          <p:nvPr/>
        </p:nvSpPr>
        <p:spPr>
          <a:xfrm>
            <a:off x="207699" y="4291075"/>
            <a:ext cx="2360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Contacto con partners.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Cursos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Talleres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Eventos digitales y presenciales.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07" name="Google Shape;1607;p274"/>
          <p:cNvSpPr txBox="1"/>
          <p:nvPr/>
        </p:nvSpPr>
        <p:spPr>
          <a:xfrm>
            <a:off x="2417500" y="4291075"/>
            <a:ext cx="1977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Autodiagnóstico (TED).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Viaje Pyme Digital.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Soluciones Digitales.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08" name="Google Shape;1608;p274"/>
          <p:cNvSpPr txBox="1"/>
          <p:nvPr/>
        </p:nvSpPr>
        <p:spPr>
          <a:xfrm>
            <a:off x="4322500" y="4291075"/>
            <a:ext cx="1977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Bancarización.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financiera.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Contabilidad gratuita.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09" name="Google Shape;1609;p274"/>
          <p:cNvSpPr txBox="1"/>
          <p:nvPr/>
        </p:nvSpPr>
        <p:spPr>
          <a:xfrm>
            <a:off x="6227500" y="4291075"/>
            <a:ext cx="1977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Autodiagnóstico (Chile Sostenible).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800"/>
              <a:buFont typeface="Montserrat Medium"/>
              <a:buChar char="●"/>
            </a:pPr>
            <a:r>
              <a:rPr lang="es" sz="800">
                <a:solidFill>
                  <a:srgbClr val="666666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Alianzas estratégicas.</a:t>
            </a:r>
            <a:endParaRPr sz="800">
              <a:solidFill>
                <a:srgbClr val="666666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Google Shape;1614;p275" descr="jenny-ueberberg-quHtTuocWwE-unsplash copia.jpg"/>
          <p:cNvPicPr preferRelativeResize="0"/>
          <p:nvPr/>
        </p:nvPicPr>
        <p:blipFill rotWithShape="1">
          <a:blip r:embed="rId3">
            <a:alphaModFix/>
          </a:blip>
          <a:srcRect l="17238" r="23502"/>
          <a:stretch/>
        </p:blipFill>
        <p:spPr>
          <a:xfrm>
            <a:off x="4572000" y="0"/>
            <a:ext cx="4572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275"/>
          <p:cNvSpPr txBox="1"/>
          <p:nvPr/>
        </p:nvSpPr>
        <p:spPr>
          <a:xfrm>
            <a:off x="328613" y="681038"/>
            <a:ext cx="42435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4500"/>
              <a:buFont typeface="Overpass"/>
              <a:buNone/>
            </a:pPr>
            <a:r>
              <a:rPr lang="es" sz="4500" b="1">
                <a:solidFill>
                  <a:srgbClr val="1E1E1E"/>
                </a:solidFill>
                <a:latin typeface="Overpass"/>
                <a:ea typeface="Overpass"/>
                <a:cs typeface="Overpass"/>
                <a:sym typeface="Overpass"/>
              </a:rPr>
              <a:t>Gracias…</a:t>
            </a:r>
            <a:endParaRPr sz="700">
              <a:solidFill>
                <a:srgbClr val="035EFE"/>
              </a:solidFill>
            </a:endParaRPr>
          </a:p>
        </p:txBody>
      </p:sp>
      <p:pic>
        <p:nvPicPr>
          <p:cNvPr id="1616" name="Google Shape;1616;p275" descr="Imag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475" y="1739269"/>
            <a:ext cx="2119312" cy="4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617" name="Google Shape;1617;p275"/>
          <p:cNvSpPr txBox="1"/>
          <p:nvPr/>
        </p:nvSpPr>
        <p:spPr>
          <a:xfrm>
            <a:off x="1464903" y="4341075"/>
            <a:ext cx="10650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100"/>
              <a:buFont typeface="Overpass"/>
              <a:buNone/>
            </a:pPr>
            <a:r>
              <a:rPr lang="es" sz="1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October 2023</a:t>
            </a:r>
            <a:endParaRPr sz="500" b="1" i="0" u="none" strike="noStrike" cap="none">
              <a:solidFill>
                <a:schemeClr val="dk1"/>
              </a:solidFill>
            </a:endParaRPr>
          </a:p>
        </p:txBody>
      </p:sp>
      <p:sp>
        <p:nvSpPr>
          <p:cNvPr id="1618" name="Google Shape;1618;p275"/>
          <p:cNvSpPr txBox="1"/>
          <p:nvPr/>
        </p:nvSpPr>
        <p:spPr>
          <a:xfrm>
            <a:off x="353979" y="3912375"/>
            <a:ext cx="3347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100"/>
              <a:buFont typeface="Overpass"/>
              <a:buNone/>
            </a:pPr>
            <a:r>
              <a:rPr lang="es" sz="1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Sebastián Castro Salinas</a:t>
            </a:r>
            <a:endParaRPr sz="11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1E1E"/>
              </a:buClr>
              <a:buSzPts val="1100"/>
              <a:buFont typeface="Overpass"/>
              <a:buNone/>
            </a:pPr>
            <a:r>
              <a:rPr lang="es" sz="11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Gerente Clientes Pymes y Emprendimiento</a:t>
            </a:r>
            <a:endParaRPr sz="500" b="1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Google Shape;1305;p264"/>
          <p:cNvPicPr preferRelativeResize="0"/>
          <p:nvPr/>
        </p:nvPicPr>
        <p:blipFill rotWithShape="1">
          <a:blip r:embed="rId3">
            <a:alphaModFix/>
          </a:blip>
          <a:srcRect t="356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p264"/>
          <p:cNvSpPr txBox="1">
            <a:spLocks noGrp="1"/>
          </p:cNvSpPr>
          <p:nvPr>
            <p:ph type="body" idx="4294967295"/>
          </p:nvPr>
        </p:nvSpPr>
        <p:spPr>
          <a:xfrm>
            <a:off x="609600" y="604975"/>
            <a:ext cx="2900100" cy="333000"/>
          </a:xfrm>
          <a:prstGeom prst="rect">
            <a:avLst/>
          </a:prstGeom>
          <a:solidFill>
            <a:srgbClr val="666666">
              <a:alpha val="4732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5715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Open Sans ExtraBold"/>
              <a:buNone/>
            </a:pPr>
            <a:r>
              <a:rPr lang="es" sz="1600">
                <a:solidFill>
                  <a:schemeClr val="lt1"/>
                </a:solidFill>
                <a:latin typeface="Overpass ExtraBold"/>
                <a:ea typeface="Overpass ExtraBold"/>
                <a:cs typeface="Overpass ExtraBold"/>
                <a:sym typeface="Overpass ExtraBold"/>
              </a:rPr>
              <a:t>NUESTRO PROPÓSITO</a:t>
            </a:r>
            <a:endParaRPr sz="10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07" name="Google Shape;1307;p264"/>
          <p:cNvSpPr txBox="1"/>
          <p:nvPr/>
        </p:nvSpPr>
        <p:spPr>
          <a:xfrm>
            <a:off x="4620050" y="1287700"/>
            <a:ext cx="4104900" cy="760200"/>
          </a:xfrm>
          <a:prstGeom prst="rect">
            <a:avLst/>
          </a:prstGeom>
          <a:solidFill>
            <a:srgbClr val="999999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Ejercer</a:t>
            </a:r>
            <a:r>
              <a:rPr lang="es" sz="1400" b="1" i="0" u="none" strike="noStrike" cap="none">
                <a:solidFill>
                  <a:srgbClr val="FDFFFF"/>
                </a:solidFill>
                <a:latin typeface="Overpass"/>
                <a:ea typeface="Overpass"/>
                <a:cs typeface="Overpass"/>
                <a:sym typeface="Overpass"/>
              </a:rPr>
              <a:t> el rol esencial que, como banco, tenemos en la economía, el medio ambiente y el desarrollo social </a:t>
            </a:r>
            <a:r>
              <a:rPr lang="es" b="1">
                <a:solidFill>
                  <a:srgbClr val="FDFFFF"/>
                </a:solidFill>
                <a:latin typeface="Overpass"/>
                <a:ea typeface="Overpass"/>
                <a:cs typeface="Overpass"/>
                <a:sym typeface="Overpass"/>
              </a:rPr>
              <a:t>:</a:t>
            </a:r>
            <a:endParaRPr sz="1400" b="1" i="0" u="none" strike="noStrike" cap="none">
              <a:solidFill>
                <a:srgbClr val="FD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08" name="Google Shape;1308;p264"/>
          <p:cNvSpPr txBox="1"/>
          <p:nvPr/>
        </p:nvSpPr>
        <p:spPr>
          <a:xfrm>
            <a:off x="1020650" y="985900"/>
            <a:ext cx="2723100" cy="14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s" sz="2800" i="1" u="none" strike="noStrike" cap="none">
                <a:solidFill>
                  <a:srgbClr val="FDFFFF"/>
                </a:solidFill>
                <a:latin typeface="Overpass ExtraBold"/>
                <a:ea typeface="Overpass ExtraBold"/>
                <a:cs typeface="Overpass ExtraBold"/>
                <a:sym typeface="Overpass ExtraBold"/>
              </a:rPr>
              <a:t>Atrevernos a hacer una diferencia</a:t>
            </a:r>
            <a:r>
              <a:rPr lang="es" sz="2800" i="1">
                <a:solidFill>
                  <a:srgbClr val="FDFFFF"/>
                </a:solidFill>
                <a:latin typeface="Overpass ExtraBold"/>
                <a:ea typeface="Overpass ExtraBold"/>
                <a:cs typeface="Overpass ExtraBold"/>
                <a:sym typeface="Overpass ExtraBold"/>
              </a:rPr>
              <a:t> </a:t>
            </a:r>
            <a:endParaRPr sz="2800" i="1" u="none" strike="noStrike" cap="none">
              <a:solidFill>
                <a:srgbClr val="FDFFFF"/>
              </a:solidFill>
              <a:latin typeface="Overpass ExtraBold"/>
              <a:ea typeface="Overpass ExtraBold"/>
              <a:cs typeface="Overpass ExtraBold"/>
              <a:sym typeface="Overpass ExtraBold"/>
            </a:endParaRPr>
          </a:p>
        </p:txBody>
      </p:sp>
      <p:sp>
        <p:nvSpPr>
          <p:cNvPr id="1309" name="Google Shape;1309;p264"/>
          <p:cNvSpPr txBox="1"/>
          <p:nvPr/>
        </p:nvSpPr>
        <p:spPr>
          <a:xfrm>
            <a:off x="609600" y="808000"/>
            <a:ext cx="9486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" sz="3800" b="0" i="0" u="none" strike="noStrike" cap="none">
                <a:solidFill>
                  <a:srgbClr val="EFEFE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❝</a:t>
            </a:r>
            <a:endParaRPr sz="3800" b="0" i="0" u="none" strike="noStrike" cap="none">
              <a:solidFill>
                <a:srgbClr val="EFEFE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310" name="Google Shape;1310;p264"/>
          <p:cNvSpPr txBox="1"/>
          <p:nvPr/>
        </p:nvSpPr>
        <p:spPr>
          <a:xfrm>
            <a:off x="5080250" y="2099550"/>
            <a:ext cx="3644700" cy="2630100"/>
          </a:xfrm>
          <a:prstGeom prst="rect">
            <a:avLst/>
          </a:prstGeom>
          <a:solidFill>
            <a:srgbClr val="999999">
              <a:alpha val="875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300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C</a:t>
            </a:r>
            <a:r>
              <a:rPr lang="es" sz="1300" i="0" u="none" strike="noStrike" cap="none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ontribuyendo a una sociedad más inclusiva y equitativa.</a:t>
            </a:r>
            <a:endParaRPr sz="1300" i="0" u="none" strike="noStrike" cap="none">
              <a:solidFill>
                <a:srgbClr val="FDFFFF"/>
              </a:solidFill>
              <a:latin typeface="Overpass SemiBold"/>
              <a:ea typeface="Overpass SemiBold"/>
              <a:cs typeface="Overpass SemiBold"/>
              <a:sym typeface="Overpass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300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A</a:t>
            </a:r>
            <a:r>
              <a:rPr lang="es" sz="1300" i="0" u="none" strike="noStrike" cap="none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compañando a nuestros clientes en </a:t>
            </a:r>
            <a:r>
              <a:rPr lang="es" sz="1300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su </a:t>
            </a:r>
            <a:r>
              <a:rPr lang="es" sz="1300" i="0" u="none" strike="noStrike" cap="none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transición hacia un futuro más sostenible.</a:t>
            </a:r>
            <a:endParaRPr sz="1300">
              <a:solidFill>
                <a:srgbClr val="FDFFFF"/>
              </a:solidFill>
              <a:latin typeface="Overpass SemiBold"/>
              <a:ea typeface="Overpass SemiBold"/>
              <a:cs typeface="Overpass SemiBold"/>
              <a:sym typeface="Overpas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300">
              <a:solidFill>
                <a:srgbClr val="FDFFFF"/>
              </a:solidFill>
              <a:latin typeface="Overpass SemiBold"/>
              <a:ea typeface="Overpass SemiBold"/>
              <a:cs typeface="Overpass SemiBold"/>
              <a:sym typeface="Overpass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300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Fortaleciendo el sentido del trabajo diario de nuestros colaboradores, y generando  impacto social y ambiental desde el negocio.</a:t>
            </a:r>
            <a:endParaRPr sz="1300">
              <a:solidFill>
                <a:srgbClr val="FDFFFF"/>
              </a:solidFill>
              <a:latin typeface="Overpass SemiBold"/>
              <a:ea typeface="Overpass SemiBold"/>
              <a:cs typeface="Overpass SemiBold"/>
              <a:sym typeface="Overpass SemiBold"/>
            </a:endParaRPr>
          </a:p>
          <a:p>
            <a:pPr marL="0" lvl="0" indent="0" algn="l" rtl="0"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s" sz="1300">
                <a:solidFill>
                  <a:srgbClr val="FDFFFF"/>
                </a:solidFill>
                <a:latin typeface="Overpass SemiBold"/>
                <a:ea typeface="Overpass SemiBold"/>
                <a:cs typeface="Overpass SemiBold"/>
                <a:sym typeface="Overpass SemiBold"/>
              </a:rPr>
              <a:t>Incrementando el valor para una rentabilidad superior y sostenible.</a:t>
            </a:r>
            <a:endParaRPr sz="1300">
              <a:solidFill>
                <a:srgbClr val="FDFFFF"/>
              </a:solidFill>
              <a:latin typeface="Overpass SemiBold"/>
              <a:ea typeface="Overpass SemiBold"/>
              <a:cs typeface="Overpass SemiBold"/>
              <a:sym typeface="Overpass SemiBold"/>
            </a:endParaRPr>
          </a:p>
        </p:txBody>
      </p:sp>
      <p:sp>
        <p:nvSpPr>
          <p:cNvPr id="1311" name="Google Shape;1311;p264"/>
          <p:cNvSpPr txBox="1"/>
          <p:nvPr/>
        </p:nvSpPr>
        <p:spPr>
          <a:xfrm>
            <a:off x="4620050" y="2099550"/>
            <a:ext cx="460200" cy="507000"/>
          </a:xfrm>
          <a:prstGeom prst="rect">
            <a:avLst/>
          </a:prstGeom>
          <a:solidFill>
            <a:srgbClr val="999999">
              <a:alpha val="875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DFFFF"/>
                </a:solidFill>
                <a:latin typeface="Open Sans"/>
                <a:ea typeface="Open Sans"/>
                <a:cs typeface="Open Sans"/>
                <a:sym typeface="Open Sans"/>
              </a:rPr>
              <a:t>▲</a:t>
            </a:r>
            <a:endParaRPr sz="1400" b="0" i="0" u="none" strike="noStrike" cap="none">
              <a:solidFill>
                <a:srgbClr val="FD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2" name="Google Shape;1312;p264"/>
          <p:cNvSpPr txBox="1"/>
          <p:nvPr/>
        </p:nvSpPr>
        <p:spPr>
          <a:xfrm>
            <a:off x="4620050" y="2606650"/>
            <a:ext cx="460200" cy="602700"/>
          </a:xfrm>
          <a:prstGeom prst="rect">
            <a:avLst/>
          </a:prstGeom>
          <a:solidFill>
            <a:srgbClr val="999999">
              <a:alpha val="875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DFFFF"/>
                </a:solidFill>
                <a:latin typeface="Open Sans"/>
                <a:ea typeface="Open Sans"/>
                <a:cs typeface="Open Sans"/>
                <a:sym typeface="Open Sans"/>
              </a:rPr>
              <a:t>▲</a:t>
            </a:r>
            <a:endParaRPr sz="1400" b="0" i="0" u="none" strike="noStrike" cap="none">
              <a:solidFill>
                <a:srgbClr val="FD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3" name="Google Shape;1313;p264"/>
          <p:cNvSpPr txBox="1"/>
          <p:nvPr/>
        </p:nvSpPr>
        <p:spPr>
          <a:xfrm>
            <a:off x="4620050" y="3209250"/>
            <a:ext cx="460200" cy="760200"/>
          </a:xfrm>
          <a:prstGeom prst="rect">
            <a:avLst/>
          </a:prstGeom>
          <a:solidFill>
            <a:srgbClr val="999999">
              <a:alpha val="875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DFFFF"/>
                </a:solidFill>
                <a:latin typeface="Open Sans"/>
                <a:ea typeface="Open Sans"/>
                <a:cs typeface="Open Sans"/>
                <a:sym typeface="Open Sans"/>
              </a:rPr>
              <a:t>▲</a:t>
            </a:r>
            <a:endParaRPr sz="1400" b="0" i="0" u="none" strike="noStrike" cap="none">
              <a:solidFill>
                <a:srgbClr val="FD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4" name="Google Shape;1314;p264"/>
          <p:cNvSpPr txBox="1"/>
          <p:nvPr/>
        </p:nvSpPr>
        <p:spPr>
          <a:xfrm>
            <a:off x="4620050" y="3969450"/>
            <a:ext cx="460200" cy="760200"/>
          </a:xfrm>
          <a:prstGeom prst="rect">
            <a:avLst/>
          </a:prstGeom>
          <a:solidFill>
            <a:srgbClr val="999999">
              <a:alpha val="875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FDFFFF"/>
                </a:solidFill>
                <a:latin typeface="Open Sans"/>
                <a:ea typeface="Open Sans"/>
                <a:cs typeface="Open Sans"/>
                <a:sym typeface="Open Sans"/>
              </a:rPr>
              <a:t>▲</a:t>
            </a:r>
            <a:endParaRPr sz="1400" b="0" i="0" u="none" strike="noStrike" cap="none">
              <a:solidFill>
                <a:srgbClr val="FD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5" name="Google Shape;1315;p264"/>
          <p:cNvSpPr txBox="1"/>
          <p:nvPr/>
        </p:nvSpPr>
        <p:spPr>
          <a:xfrm>
            <a:off x="4617350" y="933450"/>
            <a:ext cx="4170300" cy="3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b="1">
                <a:solidFill>
                  <a:srgbClr val="FDFFFF"/>
                </a:solidFill>
                <a:latin typeface="Overpass"/>
                <a:ea typeface="Overpass"/>
                <a:cs typeface="Overpass"/>
                <a:sym typeface="Overpass"/>
              </a:rPr>
              <a:t>ASPIRACIÓN</a:t>
            </a:r>
            <a:endParaRPr sz="1400" b="1" u="none" strike="noStrike" cap="none">
              <a:solidFill>
                <a:srgbClr val="FD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65"/>
          <p:cNvSpPr txBox="1"/>
          <p:nvPr/>
        </p:nvSpPr>
        <p:spPr>
          <a:xfrm>
            <a:off x="164900" y="213675"/>
            <a:ext cx="4758300" cy="11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100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Espíritu</a:t>
            </a:r>
            <a:r>
              <a:rPr lang="es" sz="3100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r>
              <a:rPr lang="es" sz="3100" b="1">
                <a:solidFill>
                  <a:srgbClr val="1155CC"/>
                </a:solidFill>
                <a:latin typeface="Overpass"/>
                <a:ea typeface="Overpass"/>
                <a:cs typeface="Overpass"/>
                <a:sym typeface="Overpass"/>
              </a:rPr>
              <a:t>social: </a:t>
            </a:r>
            <a:endParaRPr sz="3100" b="1">
              <a:solidFill>
                <a:srgbClr val="1155CC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i="1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Un banco para los emprendedores y las pymes: </a:t>
            </a:r>
            <a:endParaRPr sz="2100" i="1">
              <a:solidFill>
                <a:srgbClr val="43434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321" name="Google Shape;1321;p265" descr="Recorte de pantall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50" y="1442525"/>
            <a:ext cx="5215225" cy="3289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265"/>
          <p:cNvPicPr preferRelativeResize="0"/>
          <p:nvPr/>
        </p:nvPicPr>
        <p:blipFill rotWithShape="1">
          <a:blip r:embed="rId4">
            <a:alphaModFix/>
          </a:blip>
          <a:srcRect l="58007"/>
          <a:stretch/>
        </p:blipFill>
        <p:spPr>
          <a:xfrm>
            <a:off x="5223581" y="0"/>
            <a:ext cx="39204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66"/>
          <p:cNvSpPr txBox="1"/>
          <p:nvPr/>
        </p:nvSpPr>
        <p:spPr>
          <a:xfrm>
            <a:off x="2383275" y="141125"/>
            <a:ext cx="6123000" cy="4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00" tIns="17275" rIns="34600" bIns="17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s" sz="20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Nuestra aspiración</a:t>
            </a:r>
            <a:endParaRPr sz="20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28" name="Google Shape;1328;p266"/>
          <p:cNvSpPr/>
          <p:nvPr/>
        </p:nvSpPr>
        <p:spPr>
          <a:xfrm>
            <a:off x="2518575" y="804475"/>
            <a:ext cx="5046300" cy="14376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lt2"/>
          </a:solidFill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1329" name="Google Shape;1329;p266"/>
          <p:cNvSpPr txBox="1"/>
          <p:nvPr/>
        </p:nvSpPr>
        <p:spPr>
          <a:xfrm>
            <a:off x="2595411" y="988217"/>
            <a:ext cx="48570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i="1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Ser un</a:t>
            </a:r>
            <a:r>
              <a:rPr lang="es" sz="1200" b="1" i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 aliado estratégico de nuestros clientes </a:t>
            </a:r>
            <a:r>
              <a:rPr lang="es" sz="1200" i="1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apoyando su </a:t>
            </a:r>
            <a:r>
              <a:rPr lang="es" sz="1200" b="1" i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crecimiento y desarrollo sostenible en cada etapa de su negocio</a:t>
            </a:r>
            <a:r>
              <a:rPr lang="es" sz="1200" i="1">
                <a:solidFill>
                  <a:schemeClr val="dk2"/>
                </a:solidFill>
                <a:latin typeface="Overpass Light"/>
                <a:ea typeface="Overpass Light"/>
                <a:cs typeface="Overpass Light"/>
                <a:sym typeface="Overpass Light"/>
              </a:rPr>
              <a:t>, mediante la </a:t>
            </a:r>
            <a:r>
              <a:rPr lang="es" sz="1200" b="1" i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mejor experiencia digital  y completa asesoría con soluciones  innovadoras, simples y confiables.</a:t>
            </a:r>
            <a:endParaRPr sz="1200" b="1" i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330" name="Google Shape;1330;p266"/>
          <p:cNvPicPr preferRelativeResize="0"/>
          <p:nvPr/>
        </p:nvPicPr>
        <p:blipFill rotWithShape="1">
          <a:blip r:embed="rId3">
            <a:alphaModFix/>
          </a:blip>
          <a:srcRect l="17791" r="26504"/>
          <a:stretch/>
        </p:blipFill>
        <p:spPr>
          <a:xfrm>
            <a:off x="585325" y="838875"/>
            <a:ext cx="1471800" cy="1390500"/>
          </a:xfrm>
          <a:prstGeom prst="roundRect">
            <a:avLst>
              <a:gd name="adj" fmla="val 6689"/>
            </a:avLst>
          </a:prstGeom>
          <a:noFill/>
          <a:ln>
            <a:noFill/>
          </a:ln>
        </p:spPr>
      </p:pic>
      <p:sp>
        <p:nvSpPr>
          <p:cNvPr id="1331" name="Google Shape;1331;p266"/>
          <p:cNvSpPr/>
          <p:nvPr/>
        </p:nvSpPr>
        <p:spPr>
          <a:xfrm>
            <a:off x="3449050" y="3020775"/>
            <a:ext cx="2898600" cy="10467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332" name="Google Shape;1332;p266"/>
          <p:cNvSpPr/>
          <p:nvPr/>
        </p:nvSpPr>
        <p:spPr>
          <a:xfrm>
            <a:off x="3465050" y="4180925"/>
            <a:ext cx="2834400" cy="640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266"/>
          <p:cNvSpPr/>
          <p:nvPr/>
        </p:nvSpPr>
        <p:spPr>
          <a:xfrm>
            <a:off x="1194775" y="4461275"/>
            <a:ext cx="2165400" cy="3627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266"/>
          <p:cNvSpPr/>
          <p:nvPr/>
        </p:nvSpPr>
        <p:spPr>
          <a:xfrm>
            <a:off x="1225250" y="3026150"/>
            <a:ext cx="2062500" cy="13905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335" name="Google Shape;1335;p266"/>
          <p:cNvSpPr txBox="1"/>
          <p:nvPr/>
        </p:nvSpPr>
        <p:spPr>
          <a:xfrm>
            <a:off x="4076038" y="2602938"/>
            <a:ext cx="1615800" cy="2385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PYME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336" name="Google Shape;1336;p266"/>
          <p:cNvSpPr txBox="1"/>
          <p:nvPr/>
        </p:nvSpPr>
        <p:spPr>
          <a:xfrm>
            <a:off x="1591688" y="2591900"/>
            <a:ext cx="1615800" cy="238500"/>
          </a:xfrm>
          <a:prstGeom prst="rect">
            <a:avLst/>
          </a:prstGeom>
          <a:solidFill>
            <a:srgbClr val="20548A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EMPRENDIMIENTO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337" name="Google Shape;1337;p266"/>
          <p:cNvSpPr txBox="1"/>
          <p:nvPr/>
        </p:nvSpPr>
        <p:spPr>
          <a:xfrm>
            <a:off x="6124674" y="4908050"/>
            <a:ext cx="879000" cy="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800" i="0" u="none" strike="noStrike" cap="none">
                <a:solidFill>
                  <a:srgbClr val="222222"/>
                </a:solidFill>
                <a:latin typeface="Overpass"/>
                <a:ea typeface="Overpass"/>
                <a:cs typeface="Overpass"/>
                <a:sym typeface="Overpass"/>
              </a:rPr>
              <a:t>Meses </a:t>
            </a:r>
            <a:r>
              <a:rPr lang="es" sz="800">
                <a:solidFill>
                  <a:srgbClr val="222222"/>
                </a:solidFill>
                <a:latin typeface="Overpass"/>
                <a:ea typeface="Overpass"/>
                <a:cs typeface="Overpass"/>
                <a:sym typeface="Overpass"/>
              </a:rPr>
              <a:t>facturación</a:t>
            </a:r>
            <a:endParaRPr sz="800" i="0" u="none" strike="noStrike" cap="none">
              <a:solidFill>
                <a:srgbClr val="22222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38" name="Google Shape;1338;p266"/>
          <p:cNvSpPr txBox="1"/>
          <p:nvPr/>
        </p:nvSpPr>
        <p:spPr>
          <a:xfrm>
            <a:off x="482208" y="4035524"/>
            <a:ext cx="6111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800" b="1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2</a:t>
            </a:r>
            <a:r>
              <a:rPr lang="es" sz="800" b="1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00</a:t>
            </a:r>
            <a:endParaRPr sz="800" b="1" i="0" u="none" strike="noStrike" cap="none">
              <a:solidFill>
                <a:srgbClr val="43434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39" name="Google Shape;1339;p266"/>
          <p:cNvSpPr txBox="1"/>
          <p:nvPr/>
        </p:nvSpPr>
        <p:spPr>
          <a:xfrm>
            <a:off x="253386" y="3529907"/>
            <a:ext cx="8790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800" b="1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1</a:t>
            </a:r>
            <a:r>
              <a:rPr lang="es" sz="800" b="1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.000</a:t>
            </a:r>
            <a:endParaRPr sz="800" b="1" i="0" u="none" strike="noStrike" cap="none">
              <a:solidFill>
                <a:srgbClr val="43434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40" name="Google Shape;1340;p266"/>
          <p:cNvSpPr txBox="1"/>
          <p:nvPr/>
        </p:nvSpPr>
        <p:spPr>
          <a:xfrm>
            <a:off x="253326" y="2939962"/>
            <a:ext cx="8790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8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4</a:t>
            </a:r>
            <a:r>
              <a:rPr lang="es" sz="800" b="1" i="0" u="none" strike="noStrike" cap="none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.000</a:t>
            </a:r>
            <a:endParaRPr sz="800" b="1" i="0" u="none" strike="noStrike" cap="none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41" name="Google Shape;1341;p266"/>
          <p:cNvSpPr txBox="1"/>
          <p:nvPr/>
        </p:nvSpPr>
        <p:spPr>
          <a:xfrm>
            <a:off x="443125" y="2656925"/>
            <a:ext cx="802500" cy="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800">
                <a:solidFill>
                  <a:srgbClr val="222222"/>
                </a:solidFill>
                <a:latin typeface="Overpass"/>
                <a:ea typeface="Overpass"/>
                <a:cs typeface="Overpass"/>
                <a:sym typeface="Overpass"/>
              </a:rPr>
              <a:t>Ventas Anuales (MUS$)</a:t>
            </a:r>
            <a:endParaRPr sz="800" i="0" u="none" strike="noStrike" cap="none">
              <a:solidFill>
                <a:srgbClr val="22222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42" name="Google Shape;1342;p266"/>
          <p:cNvSpPr/>
          <p:nvPr/>
        </p:nvSpPr>
        <p:spPr>
          <a:xfrm flipH="1">
            <a:off x="1133574" y="3012429"/>
            <a:ext cx="7500" cy="18492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266"/>
          <p:cNvSpPr/>
          <p:nvPr/>
        </p:nvSpPr>
        <p:spPr>
          <a:xfrm rot="5400000" flipH="1">
            <a:off x="3873707" y="2208499"/>
            <a:ext cx="13200" cy="52398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266"/>
          <p:cNvSpPr/>
          <p:nvPr/>
        </p:nvSpPr>
        <p:spPr>
          <a:xfrm>
            <a:off x="3376320" y="2970049"/>
            <a:ext cx="7500" cy="19341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266"/>
          <p:cNvSpPr txBox="1"/>
          <p:nvPr/>
        </p:nvSpPr>
        <p:spPr>
          <a:xfrm>
            <a:off x="3122500" y="4909975"/>
            <a:ext cx="521700" cy="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800" b="1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24</a:t>
            </a:r>
            <a:endParaRPr sz="800" b="1">
              <a:solidFill>
                <a:srgbClr val="ED1818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46" name="Google Shape;1346;p266"/>
          <p:cNvSpPr/>
          <p:nvPr/>
        </p:nvSpPr>
        <p:spPr>
          <a:xfrm>
            <a:off x="2649446" y="4253310"/>
            <a:ext cx="15000" cy="18900"/>
          </a:xfrm>
          <a:prstGeom prst="ellipse">
            <a:avLst/>
          </a:prstGeom>
          <a:solidFill>
            <a:srgbClr val="00A9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266"/>
          <p:cNvSpPr/>
          <p:nvPr/>
        </p:nvSpPr>
        <p:spPr>
          <a:xfrm>
            <a:off x="3402332" y="3956534"/>
            <a:ext cx="72000" cy="72000"/>
          </a:xfrm>
          <a:prstGeom prst="ellipse">
            <a:avLst/>
          </a:prstGeom>
          <a:solidFill>
            <a:srgbClr val="666666"/>
          </a:solidFill>
          <a:ln w="9525" cap="flat" cmpd="sng">
            <a:solidFill>
              <a:srgbClr val="00A94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48" name="Google Shape;1348;p266"/>
          <p:cNvCxnSpPr/>
          <p:nvPr/>
        </p:nvCxnSpPr>
        <p:spPr>
          <a:xfrm rot="10800000" flipH="1">
            <a:off x="2832650" y="4355075"/>
            <a:ext cx="3371100" cy="2898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181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49" name="Google Shape;1349;p266"/>
          <p:cNvSpPr/>
          <p:nvPr/>
        </p:nvSpPr>
        <p:spPr>
          <a:xfrm>
            <a:off x="1236389" y="4779992"/>
            <a:ext cx="72000" cy="72000"/>
          </a:xfrm>
          <a:prstGeom prst="ellipse">
            <a:avLst/>
          </a:prstGeom>
          <a:solidFill>
            <a:srgbClr val="666666"/>
          </a:solidFill>
          <a:ln w="9525" cap="flat" cmpd="sng">
            <a:solidFill>
              <a:srgbClr val="2889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0" name="Google Shape;1350;p266"/>
          <p:cNvCxnSpPr/>
          <p:nvPr/>
        </p:nvCxnSpPr>
        <p:spPr>
          <a:xfrm rot="10800000" flipH="1">
            <a:off x="1155989" y="4630292"/>
            <a:ext cx="1707600" cy="2619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ED1818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51" name="Google Shape;1351;p266"/>
          <p:cNvSpPr/>
          <p:nvPr/>
        </p:nvSpPr>
        <p:spPr>
          <a:xfrm>
            <a:off x="2827450" y="4475125"/>
            <a:ext cx="1329600" cy="362700"/>
          </a:xfrm>
          <a:prstGeom prst="roundRect">
            <a:avLst>
              <a:gd name="adj" fmla="val 50000"/>
            </a:avLst>
          </a:pr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Pyme Digital</a:t>
            </a:r>
            <a:endParaRPr sz="11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 </a:t>
            </a:r>
            <a:endParaRPr sz="700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52" name="Google Shape;1352;p266"/>
          <p:cNvSpPr/>
          <p:nvPr/>
        </p:nvSpPr>
        <p:spPr>
          <a:xfrm>
            <a:off x="3340410" y="3441970"/>
            <a:ext cx="72000" cy="72000"/>
          </a:xfrm>
          <a:prstGeom prst="ellipse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3" name="Google Shape;1353;p266"/>
          <p:cNvCxnSpPr>
            <a:stCxn id="1354" idx="3"/>
          </p:cNvCxnSpPr>
          <p:nvPr/>
        </p:nvCxnSpPr>
        <p:spPr>
          <a:xfrm rot="10800000" flipH="1">
            <a:off x="1169508" y="3481124"/>
            <a:ext cx="2197800" cy="992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A94B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355" name="Google Shape;1355;p266"/>
          <p:cNvCxnSpPr/>
          <p:nvPr/>
        </p:nvCxnSpPr>
        <p:spPr>
          <a:xfrm rot="10800000" flipH="1">
            <a:off x="1946425" y="3547175"/>
            <a:ext cx="3620700" cy="6753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B7B7B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56" name="Google Shape;1356;p266"/>
          <p:cNvSpPr/>
          <p:nvPr/>
        </p:nvSpPr>
        <p:spPr>
          <a:xfrm>
            <a:off x="1572975" y="3671875"/>
            <a:ext cx="1397100" cy="165000"/>
          </a:xfrm>
          <a:prstGeom prst="roundRect">
            <a:avLst>
              <a:gd name="adj" fmla="val 50000"/>
            </a:avLst>
          </a:prstGeom>
          <a:solidFill>
            <a:srgbClr val="FBAB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Nace-Scaleup</a:t>
            </a:r>
            <a:endParaRPr sz="11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54" name="Google Shape;1354;p266"/>
          <p:cNvSpPr txBox="1"/>
          <p:nvPr/>
        </p:nvSpPr>
        <p:spPr>
          <a:xfrm>
            <a:off x="558408" y="4416524"/>
            <a:ext cx="611100" cy="1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" sz="800" b="1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1</a:t>
            </a:r>
            <a:r>
              <a:rPr lang="es" sz="800" b="1" i="0" u="none" strike="noStrike" cap="none">
                <a:solidFill>
                  <a:srgbClr val="434343"/>
                </a:solidFill>
                <a:latin typeface="Overpass"/>
                <a:ea typeface="Overpass"/>
                <a:cs typeface="Overpass"/>
                <a:sym typeface="Overpass"/>
              </a:rPr>
              <a:t>00</a:t>
            </a:r>
            <a:endParaRPr sz="800" b="1" i="0" u="none" strike="noStrike" cap="none">
              <a:solidFill>
                <a:srgbClr val="434343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57" name="Google Shape;1357;p266"/>
          <p:cNvSpPr/>
          <p:nvPr/>
        </p:nvSpPr>
        <p:spPr>
          <a:xfrm rot="5400000" flipH="1">
            <a:off x="2256425" y="3347218"/>
            <a:ext cx="20700" cy="22074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58" name="Google Shape;1358;p266"/>
          <p:cNvCxnSpPr/>
          <p:nvPr/>
        </p:nvCxnSpPr>
        <p:spPr>
          <a:xfrm rot="10800000" flipH="1">
            <a:off x="3346075" y="3137400"/>
            <a:ext cx="2758200" cy="3396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B7B7B7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59" name="Google Shape;1359;p266"/>
          <p:cNvSpPr/>
          <p:nvPr/>
        </p:nvSpPr>
        <p:spPr>
          <a:xfrm>
            <a:off x="5176625" y="3148650"/>
            <a:ext cx="1170900" cy="857400"/>
          </a:xfrm>
          <a:prstGeom prst="roundRect">
            <a:avLst>
              <a:gd name="adj" fmla="val 50000"/>
            </a:avLst>
          </a:prstGeom>
          <a:solidFill>
            <a:srgbClr val="4444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Pymes</a:t>
            </a:r>
            <a:endParaRPr sz="11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360" name="Google Shape;1360;p2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4476" y="3548578"/>
            <a:ext cx="313876" cy="2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Google Shape;1361;p2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7216" y="3571225"/>
            <a:ext cx="267061" cy="244513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266"/>
          <p:cNvSpPr/>
          <p:nvPr/>
        </p:nvSpPr>
        <p:spPr>
          <a:xfrm rot="5400000">
            <a:off x="4816750" y="2755363"/>
            <a:ext cx="12600" cy="2748000"/>
          </a:xfrm>
          <a:prstGeom prst="rect">
            <a:avLst/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63" name="Google Shape;1363;p2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9786" y="3271269"/>
            <a:ext cx="343486" cy="34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2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4801" y="4491541"/>
            <a:ext cx="313876" cy="2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2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1341" y="4514187"/>
            <a:ext cx="267061" cy="24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Google Shape;1366;p266"/>
          <p:cNvPicPr preferRelativeResize="0"/>
          <p:nvPr/>
        </p:nvPicPr>
        <p:blipFill rotWithShape="1">
          <a:blip r:embed="rId7">
            <a:alphaModFix/>
          </a:blip>
          <a:srcRect b="41262"/>
          <a:stretch/>
        </p:blipFill>
        <p:spPr>
          <a:xfrm>
            <a:off x="5491663" y="3805263"/>
            <a:ext cx="563234" cy="12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Google Shape;1367;p266"/>
          <p:cNvPicPr preferRelativeResize="0"/>
          <p:nvPr/>
        </p:nvPicPr>
        <p:blipFill rotWithShape="1">
          <a:blip r:embed="rId7">
            <a:alphaModFix/>
          </a:blip>
          <a:srcRect b="41262"/>
          <a:stretch/>
        </p:blipFill>
        <p:spPr>
          <a:xfrm>
            <a:off x="5110663" y="4567263"/>
            <a:ext cx="563234" cy="124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8" name="Google Shape;1368;p266"/>
          <p:cNvGrpSpPr/>
          <p:nvPr/>
        </p:nvGrpSpPr>
        <p:grpSpPr>
          <a:xfrm>
            <a:off x="7117148" y="3057801"/>
            <a:ext cx="521649" cy="423649"/>
            <a:chOff x="6464300" y="2606675"/>
            <a:chExt cx="1646100" cy="1644600"/>
          </a:xfrm>
        </p:grpSpPr>
        <p:sp>
          <p:nvSpPr>
            <p:cNvPr id="1369" name="Google Shape;1369;p266"/>
            <p:cNvSpPr/>
            <p:nvPr/>
          </p:nvSpPr>
          <p:spPr>
            <a:xfrm>
              <a:off x="6464300" y="2606675"/>
              <a:ext cx="1646100" cy="16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0" name="Google Shape;1370;p266"/>
            <p:cNvGrpSpPr/>
            <p:nvPr/>
          </p:nvGrpSpPr>
          <p:grpSpPr>
            <a:xfrm>
              <a:off x="6729413" y="2881313"/>
              <a:ext cx="1123838" cy="1125538"/>
              <a:chOff x="6729413" y="2881313"/>
              <a:chExt cx="1123838" cy="1125538"/>
            </a:xfrm>
          </p:grpSpPr>
          <p:sp>
            <p:nvSpPr>
              <p:cNvPr id="1371" name="Google Shape;1371;p266"/>
              <p:cNvSpPr/>
              <p:nvPr/>
            </p:nvSpPr>
            <p:spPr>
              <a:xfrm>
                <a:off x="7073900" y="2881313"/>
                <a:ext cx="709613" cy="57467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05" extrusionOk="0">
                    <a:moveTo>
                      <a:pt x="992" y="8"/>
                    </a:moveTo>
                    <a:cubicBezTo>
                      <a:pt x="992" y="3"/>
                      <a:pt x="988" y="0"/>
                      <a:pt x="983" y="0"/>
                    </a:cubicBezTo>
                    <a:cubicBezTo>
                      <a:pt x="559" y="3"/>
                      <a:pt x="495" y="259"/>
                      <a:pt x="486" y="429"/>
                    </a:cubicBezTo>
                    <a:cubicBezTo>
                      <a:pt x="486" y="438"/>
                      <a:pt x="474" y="441"/>
                      <a:pt x="469" y="433"/>
                    </a:cubicBezTo>
                    <a:cubicBezTo>
                      <a:pt x="417" y="327"/>
                      <a:pt x="293" y="242"/>
                      <a:pt x="9" y="255"/>
                    </a:cubicBezTo>
                    <a:cubicBezTo>
                      <a:pt x="4" y="255"/>
                      <a:pt x="0" y="259"/>
                      <a:pt x="0" y="264"/>
                    </a:cubicBezTo>
                    <a:cubicBezTo>
                      <a:pt x="3" y="321"/>
                      <a:pt x="35" y="645"/>
                      <a:pt x="385" y="649"/>
                    </a:cubicBezTo>
                    <a:cubicBezTo>
                      <a:pt x="389" y="649"/>
                      <a:pt x="393" y="645"/>
                      <a:pt x="393" y="641"/>
                    </a:cubicBezTo>
                    <a:cubicBezTo>
                      <a:pt x="395" y="614"/>
                      <a:pt x="392" y="523"/>
                      <a:pt x="284" y="426"/>
                    </a:cubicBezTo>
                    <a:cubicBezTo>
                      <a:pt x="276" y="420"/>
                      <a:pt x="284" y="408"/>
                      <a:pt x="294" y="412"/>
                    </a:cubicBezTo>
                    <a:cubicBezTo>
                      <a:pt x="427" y="475"/>
                      <a:pt x="467" y="630"/>
                      <a:pt x="461" y="766"/>
                    </a:cubicBezTo>
                    <a:cubicBezTo>
                      <a:pt x="460" y="772"/>
                      <a:pt x="460" y="782"/>
                      <a:pt x="461" y="794"/>
                    </a:cubicBezTo>
                    <a:cubicBezTo>
                      <a:pt x="521" y="797"/>
                      <a:pt x="521" y="797"/>
                      <a:pt x="521" y="797"/>
                    </a:cubicBezTo>
                    <a:cubicBezTo>
                      <a:pt x="535" y="798"/>
                      <a:pt x="549" y="801"/>
                      <a:pt x="562" y="805"/>
                    </a:cubicBezTo>
                    <a:cubicBezTo>
                      <a:pt x="565" y="763"/>
                      <a:pt x="557" y="710"/>
                      <a:pt x="554" y="681"/>
                    </a:cubicBezTo>
                    <a:cubicBezTo>
                      <a:pt x="551" y="628"/>
                      <a:pt x="552" y="576"/>
                      <a:pt x="555" y="524"/>
                    </a:cubicBezTo>
                    <a:cubicBezTo>
                      <a:pt x="557" y="479"/>
                      <a:pt x="564" y="434"/>
                      <a:pt x="578" y="391"/>
                    </a:cubicBezTo>
                    <a:cubicBezTo>
                      <a:pt x="597" y="329"/>
                      <a:pt x="632" y="272"/>
                      <a:pt x="679" y="227"/>
                    </a:cubicBezTo>
                    <a:cubicBezTo>
                      <a:pt x="699" y="209"/>
                      <a:pt x="721" y="193"/>
                      <a:pt x="745" y="180"/>
                    </a:cubicBezTo>
                    <a:cubicBezTo>
                      <a:pt x="753" y="175"/>
                      <a:pt x="761" y="186"/>
                      <a:pt x="755" y="194"/>
                    </a:cubicBezTo>
                    <a:cubicBezTo>
                      <a:pt x="643" y="322"/>
                      <a:pt x="626" y="444"/>
                      <a:pt x="623" y="477"/>
                    </a:cubicBezTo>
                    <a:cubicBezTo>
                      <a:pt x="623" y="482"/>
                      <a:pt x="627" y="487"/>
                      <a:pt x="632" y="487"/>
                    </a:cubicBezTo>
                    <a:cubicBezTo>
                      <a:pt x="984" y="480"/>
                      <a:pt x="993" y="73"/>
                      <a:pt x="992" y="8"/>
                    </a:cubicBezTo>
                    <a:close/>
                  </a:path>
                </a:pathLst>
              </a:custGeom>
              <a:solidFill>
                <a:srgbClr val="0071B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266"/>
              <p:cNvSpPr/>
              <p:nvPr/>
            </p:nvSpPr>
            <p:spPr>
              <a:xfrm>
                <a:off x="6729413" y="3465513"/>
                <a:ext cx="1123838" cy="541338"/>
              </a:xfrm>
              <a:custGeom>
                <a:avLst/>
                <a:gdLst/>
                <a:ahLst/>
                <a:cxnLst/>
                <a:rect l="l" t="t" r="r" b="b"/>
                <a:pathLst>
                  <a:path w="1123838" h="541338" extrusionOk="0">
                    <a:moveTo>
                      <a:pt x="409739" y="31591"/>
                    </a:moveTo>
                    <a:cubicBezTo>
                      <a:pt x="380443" y="30162"/>
                      <a:pt x="351147" y="37308"/>
                      <a:pt x="326138" y="51601"/>
                    </a:cubicBezTo>
                    <a:cubicBezTo>
                      <a:pt x="326138" y="51601"/>
                      <a:pt x="326138" y="51601"/>
                      <a:pt x="31750" y="218820"/>
                    </a:cubicBezTo>
                    <a:cubicBezTo>
                      <a:pt x="31750" y="218820"/>
                      <a:pt x="31750" y="218820"/>
                      <a:pt x="31750" y="503237"/>
                    </a:cubicBezTo>
                    <a:cubicBezTo>
                      <a:pt x="31750" y="503237"/>
                      <a:pt x="31750" y="503237"/>
                      <a:pt x="368296" y="373177"/>
                    </a:cubicBezTo>
                    <a:cubicBezTo>
                      <a:pt x="384730" y="366746"/>
                      <a:pt x="401879" y="363887"/>
                      <a:pt x="419028" y="365316"/>
                    </a:cubicBezTo>
                    <a:cubicBezTo>
                      <a:pt x="419028" y="365316"/>
                      <a:pt x="419028" y="365316"/>
                      <a:pt x="568366" y="376036"/>
                    </a:cubicBezTo>
                    <a:cubicBezTo>
                      <a:pt x="645535" y="381753"/>
                      <a:pt x="722705" y="372463"/>
                      <a:pt x="797017" y="349595"/>
                    </a:cubicBezTo>
                    <a:cubicBezTo>
                      <a:pt x="894908" y="318867"/>
                      <a:pt x="981367" y="261697"/>
                      <a:pt x="1047818" y="183090"/>
                    </a:cubicBezTo>
                    <a:cubicBezTo>
                      <a:pt x="1047818" y="183090"/>
                      <a:pt x="1047818" y="183090"/>
                      <a:pt x="1079972" y="145930"/>
                    </a:cubicBezTo>
                    <a:cubicBezTo>
                      <a:pt x="1098550" y="123777"/>
                      <a:pt x="1096407" y="90904"/>
                      <a:pt x="1074971" y="71610"/>
                    </a:cubicBezTo>
                    <a:cubicBezTo>
                      <a:pt x="1064253" y="62320"/>
                      <a:pt x="1050676" y="57317"/>
                      <a:pt x="1036386" y="58032"/>
                    </a:cubicBezTo>
                    <a:cubicBezTo>
                      <a:pt x="1022095" y="58747"/>
                      <a:pt x="1008519" y="65178"/>
                      <a:pt x="999230" y="75897"/>
                    </a:cubicBezTo>
                    <a:cubicBezTo>
                      <a:pt x="999230" y="75897"/>
                      <a:pt x="999230" y="75897"/>
                      <a:pt x="951356" y="129494"/>
                    </a:cubicBezTo>
                    <a:cubicBezTo>
                      <a:pt x="912771" y="173800"/>
                      <a:pt x="862039" y="205243"/>
                      <a:pt x="805591" y="220964"/>
                    </a:cubicBezTo>
                    <a:cubicBezTo>
                      <a:pt x="740568" y="239544"/>
                      <a:pt x="670544" y="235257"/>
                      <a:pt x="608380" y="210245"/>
                    </a:cubicBezTo>
                    <a:cubicBezTo>
                      <a:pt x="608380" y="210245"/>
                      <a:pt x="608380" y="210245"/>
                      <a:pt x="553360" y="188092"/>
                    </a:cubicBezTo>
                    <a:cubicBezTo>
                      <a:pt x="546930" y="185234"/>
                      <a:pt x="542642" y="178802"/>
                      <a:pt x="544071" y="171656"/>
                    </a:cubicBezTo>
                    <a:cubicBezTo>
                      <a:pt x="544786" y="164510"/>
                      <a:pt x="550502" y="158793"/>
                      <a:pt x="557648" y="158078"/>
                    </a:cubicBezTo>
                    <a:cubicBezTo>
                      <a:pt x="557648" y="158078"/>
                      <a:pt x="557648" y="158078"/>
                      <a:pt x="715560" y="142357"/>
                    </a:cubicBezTo>
                    <a:cubicBezTo>
                      <a:pt x="740568" y="140213"/>
                      <a:pt x="759146" y="119489"/>
                      <a:pt x="759146" y="95192"/>
                    </a:cubicBezTo>
                    <a:cubicBezTo>
                      <a:pt x="759146" y="69466"/>
                      <a:pt x="739139" y="48742"/>
                      <a:pt x="713416" y="47313"/>
                    </a:cubicBezTo>
                    <a:cubicBezTo>
                      <a:pt x="713416" y="47313"/>
                      <a:pt x="713416" y="47313"/>
                      <a:pt x="409739" y="31591"/>
                    </a:cubicBezTo>
                    <a:close/>
                    <a:moveTo>
                      <a:pt x="390213" y="0"/>
                    </a:moveTo>
                    <a:cubicBezTo>
                      <a:pt x="391642" y="0"/>
                      <a:pt x="392357" y="0"/>
                      <a:pt x="393786" y="0"/>
                    </a:cubicBezTo>
                    <a:cubicBezTo>
                      <a:pt x="394501" y="0"/>
                      <a:pt x="395930" y="0"/>
                      <a:pt x="396645" y="0"/>
                    </a:cubicBezTo>
                    <a:cubicBezTo>
                      <a:pt x="398074" y="0"/>
                      <a:pt x="398789" y="0"/>
                      <a:pt x="399504" y="0"/>
                    </a:cubicBezTo>
                    <a:cubicBezTo>
                      <a:pt x="400933" y="0"/>
                      <a:pt x="401648" y="0"/>
                      <a:pt x="403077" y="0"/>
                    </a:cubicBezTo>
                    <a:cubicBezTo>
                      <a:pt x="405221" y="0"/>
                      <a:pt x="408080" y="0"/>
                      <a:pt x="410939" y="0"/>
                    </a:cubicBezTo>
                    <a:cubicBezTo>
                      <a:pt x="410939" y="0"/>
                      <a:pt x="410939" y="0"/>
                      <a:pt x="715390" y="15712"/>
                    </a:cubicBezTo>
                    <a:cubicBezTo>
                      <a:pt x="743263" y="17140"/>
                      <a:pt x="766847" y="33566"/>
                      <a:pt x="780426" y="56419"/>
                    </a:cubicBezTo>
                    <a:cubicBezTo>
                      <a:pt x="781140" y="57848"/>
                      <a:pt x="781855" y="59276"/>
                      <a:pt x="782570" y="60704"/>
                    </a:cubicBezTo>
                    <a:cubicBezTo>
                      <a:pt x="785428" y="66418"/>
                      <a:pt x="787572" y="72845"/>
                      <a:pt x="789002" y="79273"/>
                    </a:cubicBezTo>
                    <a:cubicBezTo>
                      <a:pt x="789716" y="84272"/>
                      <a:pt x="790431" y="89271"/>
                      <a:pt x="790431" y="94984"/>
                    </a:cubicBezTo>
                    <a:cubicBezTo>
                      <a:pt x="790431" y="97127"/>
                      <a:pt x="790431" y="98555"/>
                      <a:pt x="789716" y="100698"/>
                    </a:cubicBezTo>
                    <a:cubicBezTo>
                      <a:pt x="789716" y="100698"/>
                      <a:pt x="789716" y="101412"/>
                      <a:pt x="789716" y="101412"/>
                    </a:cubicBezTo>
                    <a:cubicBezTo>
                      <a:pt x="789716" y="103554"/>
                      <a:pt x="789716" y="104983"/>
                      <a:pt x="789002" y="107125"/>
                    </a:cubicBezTo>
                    <a:cubicBezTo>
                      <a:pt x="786143" y="125693"/>
                      <a:pt x="776852" y="142119"/>
                      <a:pt x="763988" y="154260"/>
                    </a:cubicBezTo>
                    <a:cubicBezTo>
                      <a:pt x="763988" y="154260"/>
                      <a:pt x="763273" y="154260"/>
                      <a:pt x="763273" y="154260"/>
                    </a:cubicBezTo>
                    <a:cubicBezTo>
                      <a:pt x="761844" y="155688"/>
                      <a:pt x="760415" y="156403"/>
                      <a:pt x="758985" y="157831"/>
                    </a:cubicBezTo>
                    <a:cubicBezTo>
                      <a:pt x="757556" y="159259"/>
                      <a:pt x="756127" y="159973"/>
                      <a:pt x="754697" y="160688"/>
                    </a:cubicBezTo>
                    <a:cubicBezTo>
                      <a:pt x="753983" y="161402"/>
                      <a:pt x="753983" y="161402"/>
                      <a:pt x="753983" y="161402"/>
                    </a:cubicBezTo>
                    <a:cubicBezTo>
                      <a:pt x="752553" y="162116"/>
                      <a:pt x="751124" y="163544"/>
                      <a:pt x="749695" y="164258"/>
                    </a:cubicBezTo>
                    <a:cubicBezTo>
                      <a:pt x="748980" y="164258"/>
                      <a:pt x="748265" y="164258"/>
                      <a:pt x="748265" y="164973"/>
                    </a:cubicBezTo>
                    <a:cubicBezTo>
                      <a:pt x="746836" y="165687"/>
                      <a:pt x="745407" y="166401"/>
                      <a:pt x="743263" y="167115"/>
                    </a:cubicBezTo>
                    <a:cubicBezTo>
                      <a:pt x="743263" y="167115"/>
                      <a:pt x="742548" y="167115"/>
                      <a:pt x="742548" y="167829"/>
                    </a:cubicBezTo>
                    <a:cubicBezTo>
                      <a:pt x="741118" y="167829"/>
                      <a:pt x="739689" y="168543"/>
                      <a:pt x="738260" y="169258"/>
                    </a:cubicBezTo>
                    <a:cubicBezTo>
                      <a:pt x="731828" y="171400"/>
                      <a:pt x="725396" y="172828"/>
                      <a:pt x="718964" y="173543"/>
                    </a:cubicBezTo>
                    <a:cubicBezTo>
                      <a:pt x="718964" y="173543"/>
                      <a:pt x="718964" y="173543"/>
                      <a:pt x="624626" y="182827"/>
                    </a:cubicBezTo>
                    <a:cubicBezTo>
                      <a:pt x="662504" y="197110"/>
                      <a:pt x="703241" y="202823"/>
                      <a:pt x="743263" y="199967"/>
                    </a:cubicBezTo>
                    <a:cubicBezTo>
                      <a:pt x="753983" y="199253"/>
                      <a:pt x="764703" y="197824"/>
                      <a:pt x="775423" y="195682"/>
                    </a:cubicBezTo>
                    <a:cubicBezTo>
                      <a:pt x="778996" y="194968"/>
                      <a:pt x="781855" y="194253"/>
                      <a:pt x="785428" y="193539"/>
                    </a:cubicBezTo>
                    <a:cubicBezTo>
                      <a:pt x="786143" y="193539"/>
                      <a:pt x="786143" y="193539"/>
                      <a:pt x="786858" y="192825"/>
                    </a:cubicBezTo>
                    <a:cubicBezTo>
                      <a:pt x="790431" y="192111"/>
                      <a:pt x="793290" y="191397"/>
                      <a:pt x="796863" y="190683"/>
                    </a:cubicBezTo>
                    <a:cubicBezTo>
                      <a:pt x="806869" y="187826"/>
                      <a:pt x="816874" y="184255"/>
                      <a:pt x="826880" y="179970"/>
                    </a:cubicBezTo>
                    <a:cubicBezTo>
                      <a:pt x="857611" y="167829"/>
                      <a:pt x="885483" y="149975"/>
                      <a:pt x="909782" y="127122"/>
                    </a:cubicBezTo>
                    <a:cubicBezTo>
                      <a:pt x="916214" y="121408"/>
                      <a:pt x="921931" y="114981"/>
                      <a:pt x="928363" y="108553"/>
                    </a:cubicBezTo>
                    <a:cubicBezTo>
                      <a:pt x="928363" y="108553"/>
                      <a:pt x="928363" y="108553"/>
                      <a:pt x="975532" y="54991"/>
                    </a:cubicBezTo>
                    <a:cubicBezTo>
                      <a:pt x="976961" y="53563"/>
                      <a:pt x="977676" y="52848"/>
                      <a:pt x="978391" y="51420"/>
                    </a:cubicBezTo>
                    <a:cubicBezTo>
                      <a:pt x="979105" y="51420"/>
                      <a:pt x="979105" y="51420"/>
                      <a:pt x="979105" y="51420"/>
                    </a:cubicBezTo>
                    <a:cubicBezTo>
                      <a:pt x="994114" y="36423"/>
                      <a:pt x="1013410" y="27853"/>
                      <a:pt x="1034135" y="26424"/>
                    </a:cubicBezTo>
                    <a:cubicBezTo>
                      <a:pt x="1034850" y="26424"/>
                      <a:pt x="1034850" y="26424"/>
                      <a:pt x="1034850" y="26424"/>
                    </a:cubicBezTo>
                    <a:cubicBezTo>
                      <a:pt x="1036279" y="26424"/>
                      <a:pt x="1037709" y="26424"/>
                      <a:pt x="1039138" y="26424"/>
                    </a:cubicBezTo>
                    <a:cubicBezTo>
                      <a:pt x="1039138" y="26424"/>
                      <a:pt x="1039853" y="26424"/>
                      <a:pt x="1040567" y="26424"/>
                    </a:cubicBezTo>
                    <a:cubicBezTo>
                      <a:pt x="1054146" y="26424"/>
                      <a:pt x="1067725" y="30709"/>
                      <a:pt x="1079875" y="37137"/>
                    </a:cubicBezTo>
                    <a:cubicBezTo>
                      <a:pt x="1081304" y="37851"/>
                      <a:pt x="1082019" y="38565"/>
                      <a:pt x="1083448" y="39279"/>
                    </a:cubicBezTo>
                    <a:cubicBezTo>
                      <a:pt x="1084877" y="39993"/>
                      <a:pt x="1085592" y="40708"/>
                      <a:pt x="1086307" y="40708"/>
                    </a:cubicBezTo>
                    <a:cubicBezTo>
                      <a:pt x="1087021" y="41422"/>
                      <a:pt x="1087021" y="41422"/>
                      <a:pt x="1087021" y="41422"/>
                    </a:cubicBezTo>
                    <a:cubicBezTo>
                      <a:pt x="1087736" y="42136"/>
                      <a:pt x="1089165" y="42850"/>
                      <a:pt x="1089880" y="43564"/>
                    </a:cubicBezTo>
                    <a:cubicBezTo>
                      <a:pt x="1089880" y="43564"/>
                      <a:pt x="1090595" y="44278"/>
                      <a:pt x="1090595" y="44278"/>
                    </a:cubicBezTo>
                    <a:cubicBezTo>
                      <a:pt x="1091309" y="44993"/>
                      <a:pt x="1092024" y="44993"/>
                      <a:pt x="1092739" y="45707"/>
                    </a:cubicBezTo>
                    <a:cubicBezTo>
                      <a:pt x="1093453" y="46421"/>
                      <a:pt x="1094168" y="47135"/>
                      <a:pt x="1095597" y="47849"/>
                    </a:cubicBezTo>
                    <a:cubicBezTo>
                      <a:pt x="1095597" y="47849"/>
                      <a:pt x="1095597" y="48563"/>
                      <a:pt x="1095597" y="48563"/>
                    </a:cubicBezTo>
                    <a:cubicBezTo>
                      <a:pt x="1129902" y="79273"/>
                      <a:pt x="1133475" y="130693"/>
                      <a:pt x="1103459" y="165687"/>
                    </a:cubicBezTo>
                    <a:cubicBezTo>
                      <a:pt x="1103459" y="165687"/>
                      <a:pt x="1103459" y="165687"/>
                      <a:pt x="1072013" y="203538"/>
                    </a:cubicBezTo>
                    <a:cubicBezTo>
                      <a:pt x="1040567" y="239960"/>
                      <a:pt x="1004834" y="272812"/>
                      <a:pt x="966241" y="299950"/>
                    </a:cubicBezTo>
                    <a:cubicBezTo>
                      <a:pt x="963383" y="302092"/>
                      <a:pt x="959809" y="304235"/>
                      <a:pt x="956950" y="306377"/>
                    </a:cubicBezTo>
                    <a:cubicBezTo>
                      <a:pt x="954092" y="308520"/>
                      <a:pt x="951233" y="310662"/>
                      <a:pt x="948374" y="312091"/>
                    </a:cubicBezTo>
                    <a:cubicBezTo>
                      <a:pt x="904779" y="340657"/>
                      <a:pt x="856896" y="363511"/>
                      <a:pt x="806154" y="379222"/>
                    </a:cubicBezTo>
                    <a:cubicBezTo>
                      <a:pt x="801866" y="380651"/>
                      <a:pt x="797578" y="382079"/>
                      <a:pt x="792575" y="383507"/>
                    </a:cubicBezTo>
                    <a:cubicBezTo>
                      <a:pt x="791146" y="383507"/>
                      <a:pt x="789716" y="384222"/>
                      <a:pt x="788287" y="384222"/>
                    </a:cubicBezTo>
                    <a:cubicBezTo>
                      <a:pt x="785428" y="384936"/>
                      <a:pt x="782570" y="386364"/>
                      <a:pt x="779711" y="387078"/>
                    </a:cubicBezTo>
                    <a:cubicBezTo>
                      <a:pt x="777567" y="387078"/>
                      <a:pt x="775423" y="387792"/>
                      <a:pt x="773994" y="388507"/>
                    </a:cubicBezTo>
                    <a:cubicBezTo>
                      <a:pt x="771135" y="389221"/>
                      <a:pt x="768991" y="389221"/>
                      <a:pt x="766132" y="389935"/>
                    </a:cubicBezTo>
                    <a:cubicBezTo>
                      <a:pt x="763988" y="390649"/>
                      <a:pt x="761844" y="391363"/>
                      <a:pt x="759700" y="392077"/>
                    </a:cubicBezTo>
                    <a:cubicBezTo>
                      <a:pt x="757556" y="392077"/>
                      <a:pt x="756127" y="392792"/>
                      <a:pt x="753983" y="392792"/>
                    </a:cubicBezTo>
                    <a:cubicBezTo>
                      <a:pt x="743977" y="394934"/>
                      <a:pt x="733972" y="397077"/>
                      <a:pt x="724681" y="399219"/>
                    </a:cubicBezTo>
                    <a:cubicBezTo>
                      <a:pt x="723252" y="399219"/>
                      <a:pt x="722537" y="399219"/>
                      <a:pt x="721822" y="399219"/>
                    </a:cubicBezTo>
                    <a:cubicBezTo>
                      <a:pt x="718249" y="399933"/>
                      <a:pt x="714676" y="400647"/>
                      <a:pt x="711102" y="401362"/>
                    </a:cubicBezTo>
                    <a:cubicBezTo>
                      <a:pt x="710387" y="401362"/>
                      <a:pt x="710387" y="401362"/>
                      <a:pt x="709673" y="401362"/>
                    </a:cubicBezTo>
                    <a:cubicBezTo>
                      <a:pt x="689662" y="404218"/>
                      <a:pt x="670366" y="406361"/>
                      <a:pt x="650355" y="407789"/>
                    </a:cubicBezTo>
                    <a:cubicBezTo>
                      <a:pt x="649640" y="407789"/>
                      <a:pt x="648925" y="407789"/>
                      <a:pt x="648211" y="407789"/>
                    </a:cubicBezTo>
                    <a:cubicBezTo>
                      <a:pt x="644637" y="407789"/>
                      <a:pt x="641064" y="407789"/>
                      <a:pt x="637491" y="408503"/>
                    </a:cubicBezTo>
                    <a:cubicBezTo>
                      <a:pt x="636776" y="408503"/>
                      <a:pt x="636061" y="408503"/>
                      <a:pt x="635347" y="408503"/>
                    </a:cubicBezTo>
                    <a:cubicBezTo>
                      <a:pt x="630344" y="408503"/>
                      <a:pt x="626056" y="408503"/>
                      <a:pt x="621053" y="408503"/>
                    </a:cubicBezTo>
                    <a:cubicBezTo>
                      <a:pt x="621053" y="408503"/>
                      <a:pt x="620338" y="408503"/>
                      <a:pt x="620338" y="408503"/>
                    </a:cubicBezTo>
                    <a:cubicBezTo>
                      <a:pt x="617480" y="408503"/>
                      <a:pt x="614621" y="408503"/>
                      <a:pt x="612477" y="408503"/>
                    </a:cubicBezTo>
                    <a:cubicBezTo>
                      <a:pt x="610333" y="408503"/>
                      <a:pt x="608189" y="408503"/>
                      <a:pt x="606045" y="408503"/>
                    </a:cubicBezTo>
                    <a:cubicBezTo>
                      <a:pt x="603901" y="408503"/>
                      <a:pt x="601042" y="408503"/>
                      <a:pt x="598898" y="408503"/>
                    </a:cubicBezTo>
                    <a:cubicBezTo>
                      <a:pt x="596754" y="408503"/>
                      <a:pt x="594610" y="408503"/>
                      <a:pt x="592466" y="408503"/>
                    </a:cubicBezTo>
                    <a:cubicBezTo>
                      <a:pt x="589607" y="408503"/>
                      <a:pt x="587463" y="408503"/>
                      <a:pt x="584605" y="407789"/>
                    </a:cubicBezTo>
                    <a:cubicBezTo>
                      <a:pt x="582461" y="407789"/>
                      <a:pt x="581031" y="407789"/>
                      <a:pt x="578887" y="407789"/>
                    </a:cubicBezTo>
                    <a:cubicBezTo>
                      <a:pt x="575314" y="407789"/>
                      <a:pt x="571026" y="407075"/>
                      <a:pt x="566738" y="407075"/>
                    </a:cubicBezTo>
                    <a:cubicBezTo>
                      <a:pt x="566738" y="407075"/>
                      <a:pt x="566023" y="407075"/>
                      <a:pt x="566023" y="407075"/>
                    </a:cubicBezTo>
                    <a:cubicBezTo>
                      <a:pt x="566023" y="407075"/>
                      <a:pt x="566023" y="407075"/>
                      <a:pt x="485265" y="401362"/>
                    </a:cubicBezTo>
                    <a:cubicBezTo>
                      <a:pt x="485265" y="401362"/>
                      <a:pt x="485265" y="401362"/>
                      <a:pt x="416656" y="396362"/>
                    </a:cubicBezTo>
                    <a:cubicBezTo>
                      <a:pt x="415227" y="396362"/>
                      <a:pt x="413083" y="396362"/>
                      <a:pt x="410939" y="396362"/>
                    </a:cubicBezTo>
                    <a:cubicBezTo>
                      <a:pt x="410224" y="396362"/>
                      <a:pt x="408794" y="396362"/>
                      <a:pt x="407365" y="396362"/>
                    </a:cubicBezTo>
                    <a:cubicBezTo>
                      <a:pt x="402362" y="396362"/>
                      <a:pt x="398074" y="397077"/>
                      <a:pt x="393072" y="397791"/>
                    </a:cubicBezTo>
                    <a:cubicBezTo>
                      <a:pt x="391642" y="398505"/>
                      <a:pt x="390213" y="398505"/>
                      <a:pt x="388784" y="398505"/>
                    </a:cubicBezTo>
                    <a:cubicBezTo>
                      <a:pt x="388784" y="399219"/>
                      <a:pt x="388784" y="399219"/>
                      <a:pt x="388784" y="399219"/>
                    </a:cubicBezTo>
                    <a:cubicBezTo>
                      <a:pt x="387354" y="399219"/>
                      <a:pt x="385925" y="399933"/>
                      <a:pt x="384496" y="399933"/>
                    </a:cubicBezTo>
                    <a:cubicBezTo>
                      <a:pt x="384496" y="399933"/>
                      <a:pt x="384496" y="399933"/>
                      <a:pt x="383781" y="400647"/>
                    </a:cubicBezTo>
                    <a:cubicBezTo>
                      <a:pt x="382352" y="400647"/>
                      <a:pt x="380922" y="401362"/>
                      <a:pt x="379493" y="402076"/>
                    </a:cubicBezTo>
                    <a:cubicBezTo>
                      <a:pt x="379493" y="402076"/>
                      <a:pt x="379493" y="402076"/>
                      <a:pt x="21441" y="540624"/>
                    </a:cubicBezTo>
                    <a:cubicBezTo>
                      <a:pt x="20011" y="541338"/>
                      <a:pt x="17867" y="541338"/>
                      <a:pt x="15723" y="541338"/>
                    </a:cubicBezTo>
                    <a:cubicBezTo>
                      <a:pt x="12864" y="541338"/>
                      <a:pt x="10006" y="540624"/>
                      <a:pt x="7147" y="538481"/>
                    </a:cubicBezTo>
                    <a:cubicBezTo>
                      <a:pt x="2859" y="535625"/>
                      <a:pt x="0" y="530626"/>
                      <a:pt x="0" y="525626"/>
                    </a:cubicBezTo>
                    <a:cubicBezTo>
                      <a:pt x="0" y="525626"/>
                      <a:pt x="0" y="525626"/>
                      <a:pt x="0" y="209251"/>
                    </a:cubicBezTo>
                    <a:cubicBezTo>
                      <a:pt x="0" y="203538"/>
                      <a:pt x="3574" y="198538"/>
                      <a:pt x="7862" y="195682"/>
                    </a:cubicBezTo>
                    <a:cubicBezTo>
                      <a:pt x="7862" y="195682"/>
                      <a:pt x="7862" y="195682"/>
                      <a:pt x="310169" y="24282"/>
                    </a:cubicBezTo>
                    <a:cubicBezTo>
                      <a:pt x="311599" y="22853"/>
                      <a:pt x="313743" y="22139"/>
                      <a:pt x="315887" y="21425"/>
                    </a:cubicBezTo>
                    <a:cubicBezTo>
                      <a:pt x="316601" y="20711"/>
                      <a:pt x="317316" y="20711"/>
                      <a:pt x="318031" y="19997"/>
                    </a:cubicBezTo>
                    <a:cubicBezTo>
                      <a:pt x="318745" y="19283"/>
                      <a:pt x="320175" y="18568"/>
                      <a:pt x="320889" y="18568"/>
                    </a:cubicBezTo>
                    <a:cubicBezTo>
                      <a:pt x="322319" y="17854"/>
                      <a:pt x="323033" y="17140"/>
                      <a:pt x="324463" y="17140"/>
                    </a:cubicBezTo>
                    <a:cubicBezTo>
                      <a:pt x="325177" y="16426"/>
                      <a:pt x="325892" y="16426"/>
                      <a:pt x="326607" y="15712"/>
                    </a:cubicBezTo>
                    <a:cubicBezTo>
                      <a:pt x="328036" y="14998"/>
                      <a:pt x="329466" y="14998"/>
                      <a:pt x="330180" y="14283"/>
                    </a:cubicBezTo>
                    <a:cubicBezTo>
                      <a:pt x="330895" y="14283"/>
                      <a:pt x="331610" y="13569"/>
                      <a:pt x="332324" y="13569"/>
                    </a:cubicBezTo>
                    <a:cubicBezTo>
                      <a:pt x="333754" y="12855"/>
                      <a:pt x="335183" y="12141"/>
                      <a:pt x="336612" y="12141"/>
                    </a:cubicBezTo>
                    <a:cubicBezTo>
                      <a:pt x="336612" y="11427"/>
                      <a:pt x="337327" y="11427"/>
                      <a:pt x="338042" y="11427"/>
                    </a:cubicBezTo>
                    <a:cubicBezTo>
                      <a:pt x="339471" y="10713"/>
                      <a:pt x="340900" y="9998"/>
                      <a:pt x="342330" y="9998"/>
                    </a:cubicBezTo>
                    <a:cubicBezTo>
                      <a:pt x="343044" y="9284"/>
                      <a:pt x="343044" y="9284"/>
                      <a:pt x="343044" y="9284"/>
                    </a:cubicBezTo>
                    <a:cubicBezTo>
                      <a:pt x="345188" y="8570"/>
                      <a:pt x="346618" y="8570"/>
                      <a:pt x="348047" y="7856"/>
                    </a:cubicBezTo>
                    <a:cubicBezTo>
                      <a:pt x="348762" y="7856"/>
                      <a:pt x="348762" y="7856"/>
                      <a:pt x="348762" y="7856"/>
                    </a:cubicBezTo>
                    <a:cubicBezTo>
                      <a:pt x="360197" y="4285"/>
                      <a:pt x="370917" y="2143"/>
                      <a:pt x="382352" y="714"/>
                    </a:cubicBezTo>
                    <a:cubicBezTo>
                      <a:pt x="383066" y="714"/>
                      <a:pt x="383781" y="714"/>
                      <a:pt x="383781" y="714"/>
                    </a:cubicBezTo>
                    <a:cubicBezTo>
                      <a:pt x="385210" y="714"/>
                      <a:pt x="386640" y="714"/>
                      <a:pt x="387354" y="714"/>
                    </a:cubicBezTo>
                    <a:cubicBezTo>
                      <a:pt x="388784" y="714"/>
                      <a:pt x="389498" y="714"/>
                      <a:pt x="390213" y="0"/>
                    </a:cubicBezTo>
                    <a:close/>
                  </a:path>
                </a:pathLst>
              </a:custGeom>
              <a:solidFill>
                <a:srgbClr val="00508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73" name="Google Shape;1373;p266"/>
          <p:cNvSpPr txBox="1"/>
          <p:nvPr/>
        </p:nvSpPr>
        <p:spPr>
          <a:xfrm>
            <a:off x="7724875" y="3231650"/>
            <a:ext cx="1038000" cy="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800">
                <a:solidFill>
                  <a:srgbClr val="222222"/>
                </a:solidFill>
                <a:latin typeface="Overpass"/>
                <a:ea typeface="Overpass"/>
                <a:cs typeface="Overpass"/>
                <a:sym typeface="Overpass"/>
              </a:rPr>
              <a:t>Acceso e inclusión</a:t>
            </a:r>
            <a:endParaRPr sz="800" i="0" u="none" strike="noStrike" cap="none">
              <a:solidFill>
                <a:srgbClr val="22222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74" name="Google Shape;1374;p266"/>
          <p:cNvSpPr txBox="1"/>
          <p:nvPr/>
        </p:nvSpPr>
        <p:spPr>
          <a:xfrm>
            <a:off x="7572475" y="3688850"/>
            <a:ext cx="1238700" cy="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800">
                <a:solidFill>
                  <a:srgbClr val="222222"/>
                </a:solidFill>
                <a:latin typeface="Overpass"/>
                <a:ea typeface="Overpass"/>
                <a:cs typeface="Overpass"/>
                <a:sym typeface="Overpass"/>
              </a:rPr>
              <a:t>Crecimiento sostenible</a:t>
            </a:r>
            <a:endParaRPr sz="800" i="0" u="none" strike="noStrike" cap="none">
              <a:solidFill>
                <a:srgbClr val="22222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75" name="Google Shape;1375;p266"/>
          <p:cNvSpPr txBox="1"/>
          <p:nvPr/>
        </p:nvSpPr>
        <p:spPr>
          <a:xfrm>
            <a:off x="7572475" y="4298450"/>
            <a:ext cx="1238700" cy="1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800">
                <a:solidFill>
                  <a:srgbClr val="222222"/>
                </a:solidFill>
                <a:latin typeface="Overpass"/>
                <a:ea typeface="Overpass"/>
                <a:cs typeface="Overpass"/>
                <a:sym typeface="Overpass"/>
              </a:rPr>
              <a:t>Acompañamiento en la transformación</a:t>
            </a:r>
            <a:endParaRPr sz="800" i="0" u="none" strike="noStrike" cap="none">
              <a:solidFill>
                <a:srgbClr val="22222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1376" name="Google Shape;1376;p266"/>
          <p:cNvGrpSpPr/>
          <p:nvPr/>
        </p:nvGrpSpPr>
        <p:grpSpPr>
          <a:xfrm>
            <a:off x="7193349" y="4131100"/>
            <a:ext cx="425175" cy="423600"/>
            <a:chOff x="1682" y="0"/>
            <a:chExt cx="4200" cy="4200"/>
          </a:xfrm>
        </p:grpSpPr>
        <p:sp>
          <p:nvSpPr>
            <p:cNvPr id="1377" name="Google Shape;1377;p266"/>
            <p:cNvSpPr/>
            <p:nvPr/>
          </p:nvSpPr>
          <p:spPr>
            <a:xfrm>
              <a:off x="1682" y="0"/>
              <a:ext cx="4200" cy="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266"/>
            <p:cNvSpPr/>
            <p:nvPr/>
          </p:nvSpPr>
          <p:spPr>
            <a:xfrm>
              <a:off x="2454" y="1273"/>
              <a:ext cx="2771" cy="2548"/>
            </a:xfrm>
            <a:custGeom>
              <a:avLst/>
              <a:gdLst/>
              <a:ahLst/>
              <a:cxnLst/>
              <a:rect l="l" t="t" r="r" b="b"/>
              <a:pathLst>
                <a:path w="1480" h="1359" extrusionOk="0">
                  <a:moveTo>
                    <a:pt x="1125" y="456"/>
                  </a:moveTo>
                  <a:cubicBezTo>
                    <a:pt x="1123" y="476"/>
                    <a:pt x="1130" y="507"/>
                    <a:pt x="1152" y="539"/>
                  </a:cubicBezTo>
                  <a:cubicBezTo>
                    <a:pt x="1152" y="539"/>
                    <a:pt x="1074" y="594"/>
                    <a:pt x="1036" y="573"/>
                  </a:cubicBezTo>
                  <a:cubicBezTo>
                    <a:pt x="993" y="549"/>
                    <a:pt x="813" y="300"/>
                    <a:pt x="577" y="301"/>
                  </a:cubicBezTo>
                  <a:cubicBezTo>
                    <a:pt x="577" y="301"/>
                    <a:pt x="551" y="315"/>
                    <a:pt x="540" y="323"/>
                  </a:cubicBezTo>
                  <a:cubicBezTo>
                    <a:pt x="433" y="395"/>
                    <a:pt x="428" y="575"/>
                    <a:pt x="391" y="541"/>
                  </a:cubicBezTo>
                  <a:cubicBezTo>
                    <a:pt x="377" y="525"/>
                    <a:pt x="370" y="431"/>
                    <a:pt x="370" y="384"/>
                  </a:cubicBezTo>
                  <a:cubicBezTo>
                    <a:pt x="370" y="172"/>
                    <a:pt x="534" y="0"/>
                    <a:pt x="748" y="0"/>
                  </a:cubicBezTo>
                  <a:cubicBezTo>
                    <a:pt x="962" y="0"/>
                    <a:pt x="1126" y="172"/>
                    <a:pt x="1126" y="384"/>
                  </a:cubicBezTo>
                  <a:cubicBezTo>
                    <a:pt x="1126" y="409"/>
                    <a:pt x="1127" y="433"/>
                    <a:pt x="1125" y="456"/>
                  </a:cubicBezTo>
                  <a:close/>
                  <a:moveTo>
                    <a:pt x="745" y="1212"/>
                  </a:moveTo>
                  <a:cubicBezTo>
                    <a:pt x="742" y="1215"/>
                    <a:pt x="738" y="1215"/>
                    <a:pt x="735" y="1212"/>
                  </a:cubicBezTo>
                  <a:cubicBezTo>
                    <a:pt x="660" y="1152"/>
                    <a:pt x="501" y="1021"/>
                    <a:pt x="501" y="1021"/>
                  </a:cubicBezTo>
                  <a:cubicBezTo>
                    <a:pt x="501" y="1021"/>
                    <a:pt x="501" y="1021"/>
                    <a:pt x="501" y="1021"/>
                  </a:cubicBezTo>
                  <a:cubicBezTo>
                    <a:pt x="501" y="1021"/>
                    <a:pt x="294" y="1023"/>
                    <a:pt x="183" y="1075"/>
                  </a:cubicBezTo>
                  <a:cubicBezTo>
                    <a:pt x="93" y="1116"/>
                    <a:pt x="27" y="1274"/>
                    <a:pt x="4" y="1335"/>
                  </a:cubicBezTo>
                  <a:cubicBezTo>
                    <a:pt x="0" y="1346"/>
                    <a:pt x="9" y="1359"/>
                    <a:pt x="21" y="1359"/>
                  </a:cubicBezTo>
                  <a:cubicBezTo>
                    <a:pt x="1459" y="1359"/>
                    <a:pt x="1459" y="1359"/>
                    <a:pt x="1459" y="1359"/>
                  </a:cubicBezTo>
                  <a:cubicBezTo>
                    <a:pt x="1471" y="1359"/>
                    <a:pt x="1480" y="1346"/>
                    <a:pt x="1476" y="1335"/>
                  </a:cubicBezTo>
                  <a:cubicBezTo>
                    <a:pt x="1453" y="1274"/>
                    <a:pt x="1387" y="1116"/>
                    <a:pt x="1297" y="1075"/>
                  </a:cubicBezTo>
                  <a:cubicBezTo>
                    <a:pt x="1186" y="1023"/>
                    <a:pt x="979" y="1021"/>
                    <a:pt x="979" y="1021"/>
                  </a:cubicBezTo>
                  <a:cubicBezTo>
                    <a:pt x="979" y="1021"/>
                    <a:pt x="979" y="1021"/>
                    <a:pt x="979" y="1021"/>
                  </a:cubicBezTo>
                  <a:cubicBezTo>
                    <a:pt x="979" y="1021"/>
                    <a:pt x="847" y="1130"/>
                    <a:pt x="745" y="1212"/>
                  </a:cubicBezTo>
                  <a:close/>
                </a:path>
              </a:pathLst>
            </a:custGeom>
            <a:solidFill>
              <a:srgbClr val="0071B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266"/>
            <p:cNvSpPr/>
            <p:nvPr/>
          </p:nvSpPr>
          <p:spPr>
            <a:xfrm>
              <a:off x="2388" y="396"/>
              <a:ext cx="2902" cy="2835"/>
            </a:xfrm>
            <a:custGeom>
              <a:avLst/>
              <a:gdLst/>
              <a:ahLst/>
              <a:cxnLst/>
              <a:rect l="l" t="t" r="r" b="b"/>
              <a:pathLst>
                <a:path w="1550" h="1512" extrusionOk="0">
                  <a:moveTo>
                    <a:pt x="387" y="1024"/>
                  </a:moveTo>
                  <a:cubicBezTo>
                    <a:pt x="388" y="1021"/>
                    <a:pt x="388" y="1018"/>
                    <a:pt x="390" y="1015"/>
                  </a:cubicBezTo>
                  <a:cubicBezTo>
                    <a:pt x="393" y="1023"/>
                    <a:pt x="397" y="1030"/>
                    <a:pt x="401" y="1037"/>
                  </a:cubicBezTo>
                  <a:cubicBezTo>
                    <a:pt x="411" y="1050"/>
                    <a:pt x="426" y="1051"/>
                    <a:pt x="434" y="1051"/>
                  </a:cubicBezTo>
                  <a:cubicBezTo>
                    <a:pt x="439" y="1073"/>
                    <a:pt x="449" y="1101"/>
                    <a:pt x="470" y="1108"/>
                  </a:cubicBezTo>
                  <a:cubicBezTo>
                    <a:pt x="476" y="1111"/>
                    <a:pt x="481" y="1115"/>
                    <a:pt x="483" y="1121"/>
                  </a:cubicBezTo>
                  <a:cubicBezTo>
                    <a:pt x="518" y="1210"/>
                    <a:pt x="576" y="1343"/>
                    <a:pt x="597" y="1362"/>
                  </a:cubicBezTo>
                  <a:cubicBezTo>
                    <a:pt x="632" y="1392"/>
                    <a:pt x="726" y="1451"/>
                    <a:pt x="776" y="1451"/>
                  </a:cubicBezTo>
                  <a:cubicBezTo>
                    <a:pt x="825" y="1451"/>
                    <a:pt x="919" y="1392"/>
                    <a:pt x="954" y="1362"/>
                  </a:cubicBezTo>
                  <a:cubicBezTo>
                    <a:pt x="975" y="1343"/>
                    <a:pt x="1033" y="1210"/>
                    <a:pt x="1068" y="1121"/>
                  </a:cubicBezTo>
                  <a:cubicBezTo>
                    <a:pt x="1070" y="1116"/>
                    <a:pt x="1073" y="1112"/>
                    <a:pt x="1078" y="1110"/>
                  </a:cubicBezTo>
                  <a:cubicBezTo>
                    <a:pt x="1092" y="1103"/>
                    <a:pt x="1101" y="1093"/>
                    <a:pt x="1107" y="1082"/>
                  </a:cubicBezTo>
                  <a:cubicBezTo>
                    <a:pt x="1125" y="1080"/>
                    <a:pt x="1144" y="1073"/>
                    <a:pt x="1160" y="1065"/>
                  </a:cubicBezTo>
                  <a:cubicBezTo>
                    <a:pt x="1155" y="1087"/>
                    <a:pt x="1141" y="1123"/>
                    <a:pt x="1106" y="1145"/>
                  </a:cubicBezTo>
                  <a:cubicBezTo>
                    <a:pt x="1086" y="1194"/>
                    <a:pt x="1018" y="1363"/>
                    <a:pt x="983" y="1394"/>
                  </a:cubicBezTo>
                  <a:cubicBezTo>
                    <a:pt x="981" y="1396"/>
                    <a:pt x="979" y="1398"/>
                    <a:pt x="977" y="1400"/>
                  </a:cubicBezTo>
                  <a:cubicBezTo>
                    <a:pt x="977" y="1463"/>
                    <a:pt x="977" y="1463"/>
                    <a:pt x="977" y="1463"/>
                  </a:cubicBezTo>
                  <a:cubicBezTo>
                    <a:pt x="968" y="1470"/>
                    <a:pt x="952" y="1483"/>
                    <a:pt x="933" y="1499"/>
                  </a:cubicBezTo>
                  <a:cubicBezTo>
                    <a:pt x="933" y="1432"/>
                    <a:pt x="933" y="1432"/>
                    <a:pt x="933" y="1432"/>
                  </a:cubicBezTo>
                  <a:cubicBezTo>
                    <a:pt x="885" y="1463"/>
                    <a:pt x="821" y="1495"/>
                    <a:pt x="776" y="1495"/>
                  </a:cubicBezTo>
                  <a:cubicBezTo>
                    <a:pt x="735" y="1495"/>
                    <a:pt x="679" y="1469"/>
                    <a:pt x="633" y="1441"/>
                  </a:cubicBezTo>
                  <a:cubicBezTo>
                    <a:pt x="633" y="1512"/>
                    <a:pt x="633" y="1512"/>
                    <a:pt x="633" y="1512"/>
                  </a:cubicBezTo>
                  <a:cubicBezTo>
                    <a:pt x="616" y="1498"/>
                    <a:pt x="601" y="1486"/>
                    <a:pt x="589" y="1476"/>
                  </a:cubicBezTo>
                  <a:cubicBezTo>
                    <a:pt x="589" y="1411"/>
                    <a:pt x="589" y="1411"/>
                    <a:pt x="589" y="1411"/>
                  </a:cubicBezTo>
                  <a:cubicBezTo>
                    <a:pt x="581" y="1405"/>
                    <a:pt x="574" y="1399"/>
                    <a:pt x="568" y="1394"/>
                  </a:cubicBezTo>
                  <a:cubicBezTo>
                    <a:pt x="534" y="1364"/>
                    <a:pt x="466" y="1197"/>
                    <a:pt x="446" y="1146"/>
                  </a:cubicBezTo>
                  <a:cubicBezTo>
                    <a:pt x="397" y="1120"/>
                    <a:pt x="387" y="1049"/>
                    <a:pt x="387" y="1024"/>
                  </a:cubicBezTo>
                  <a:close/>
                  <a:moveTo>
                    <a:pt x="774" y="0"/>
                  </a:moveTo>
                  <a:cubicBezTo>
                    <a:pt x="774" y="0"/>
                    <a:pt x="774" y="0"/>
                    <a:pt x="774" y="0"/>
                  </a:cubicBezTo>
                  <a:cubicBezTo>
                    <a:pt x="774" y="0"/>
                    <a:pt x="774" y="0"/>
                    <a:pt x="774" y="0"/>
                  </a:cubicBezTo>
                  <a:cubicBezTo>
                    <a:pt x="774" y="0"/>
                    <a:pt x="774" y="0"/>
                    <a:pt x="774" y="0"/>
                  </a:cubicBezTo>
                  <a:cubicBezTo>
                    <a:pt x="721" y="117"/>
                    <a:pt x="721" y="117"/>
                    <a:pt x="721" y="117"/>
                  </a:cubicBezTo>
                  <a:cubicBezTo>
                    <a:pt x="600" y="136"/>
                    <a:pt x="600" y="136"/>
                    <a:pt x="600" y="136"/>
                  </a:cubicBezTo>
                  <a:cubicBezTo>
                    <a:pt x="687" y="222"/>
                    <a:pt x="687" y="222"/>
                    <a:pt x="687" y="222"/>
                  </a:cubicBezTo>
                  <a:cubicBezTo>
                    <a:pt x="667" y="350"/>
                    <a:pt x="667" y="350"/>
                    <a:pt x="667" y="350"/>
                  </a:cubicBezTo>
                  <a:cubicBezTo>
                    <a:pt x="774" y="288"/>
                    <a:pt x="774" y="288"/>
                    <a:pt x="774" y="288"/>
                  </a:cubicBezTo>
                  <a:cubicBezTo>
                    <a:pt x="885" y="350"/>
                    <a:pt x="885" y="350"/>
                    <a:pt x="885" y="350"/>
                  </a:cubicBezTo>
                  <a:cubicBezTo>
                    <a:pt x="863" y="222"/>
                    <a:pt x="863" y="222"/>
                    <a:pt x="863" y="222"/>
                  </a:cubicBezTo>
                  <a:cubicBezTo>
                    <a:pt x="950" y="136"/>
                    <a:pt x="950" y="136"/>
                    <a:pt x="950" y="136"/>
                  </a:cubicBezTo>
                  <a:cubicBezTo>
                    <a:pt x="829" y="117"/>
                    <a:pt x="829" y="117"/>
                    <a:pt x="829" y="117"/>
                  </a:cubicBezTo>
                  <a:cubicBezTo>
                    <a:pt x="774" y="0"/>
                    <a:pt x="774" y="0"/>
                    <a:pt x="774" y="0"/>
                  </a:cubicBezTo>
                  <a:close/>
                  <a:moveTo>
                    <a:pt x="336" y="175"/>
                  </a:moveTo>
                  <a:cubicBezTo>
                    <a:pt x="336" y="175"/>
                    <a:pt x="336" y="175"/>
                    <a:pt x="336" y="175"/>
                  </a:cubicBezTo>
                  <a:cubicBezTo>
                    <a:pt x="336" y="175"/>
                    <a:pt x="336" y="175"/>
                    <a:pt x="336" y="175"/>
                  </a:cubicBezTo>
                  <a:cubicBezTo>
                    <a:pt x="336" y="175"/>
                    <a:pt x="336" y="175"/>
                    <a:pt x="336" y="175"/>
                  </a:cubicBezTo>
                  <a:cubicBezTo>
                    <a:pt x="294" y="264"/>
                    <a:pt x="294" y="264"/>
                    <a:pt x="294" y="264"/>
                  </a:cubicBezTo>
                  <a:cubicBezTo>
                    <a:pt x="200" y="274"/>
                    <a:pt x="200" y="274"/>
                    <a:pt x="200" y="274"/>
                  </a:cubicBezTo>
                  <a:cubicBezTo>
                    <a:pt x="269" y="342"/>
                    <a:pt x="269" y="342"/>
                    <a:pt x="269" y="342"/>
                  </a:cubicBezTo>
                  <a:cubicBezTo>
                    <a:pt x="254" y="438"/>
                    <a:pt x="254" y="438"/>
                    <a:pt x="254" y="438"/>
                  </a:cubicBezTo>
                  <a:cubicBezTo>
                    <a:pt x="336" y="390"/>
                    <a:pt x="336" y="390"/>
                    <a:pt x="336" y="390"/>
                  </a:cubicBezTo>
                  <a:cubicBezTo>
                    <a:pt x="420" y="438"/>
                    <a:pt x="420" y="438"/>
                    <a:pt x="420" y="438"/>
                  </a:cubicBezTo>
                  <a:cubicBezTo>
                    <a:pt x="406" y="342"/>
                    <a:pt x="406" y="342"/>
                    <a:pt x="406" y="342"/>
                  </a:cubicBezTo>
                  <a:cubicBezTo>
                    <a:pt x="475" y="274"/>
                    <a:pt x="475" y="274"/>
                    <a:pt x="475" y="274"/>
                  </a:cubicBezTo>
                  <a:cubicBezTo>
                    <a:pt x="380" y="264"/>
                    <a:pt x="380" y="264"/>
                    <a:pt x="380" y="264"/>
                  </a:cubicBezTo>
                  <a:cubicBezTo>
                    <a:pt x="336" y="175"/>
                    <a:pt x="336" y="175"/>
                    <a:pt x="336" y="175"/>
                  </a:cubicBezTo>
                  <a:close/>
                  <a:moveTo>
                    <a:pt x="94" y="450"/>
                  </a:moveTo>
                  <a:cubicBezTo>
                    <a:pt x="94" y="450"/>
                    <a:pt x="94" y="450"/>
                    <a:pt x="94" y="450"/>
                  </a:cubicBezTo>
                  <a:cubicBezTo>
                    <a:pt x="94" y="450"/>
                    <a:pt x="94" y="450"/>
                    <a:pt x="94" y="450"/>
                  </a:cubicBezTo>
                  <a:cubicBezTo>
                    <a:pt x="94" y="450"/>
                    <a:pt x="94" y="450"/>
                    <a:pt x="94" y="450"/>
                  </a:cubicBezTo>
                  <a:cubicBezTo>
                    <a:pt x="64" y="509"/>
                    <a:pt x="64" y="509"/>
                    <a:pt x="64" y="509"/>
                  </a:cubicBezTo>
                  <a:cubicBezTo>
                    <a:pt x="0" y="519"/>
                    <a:pt x="0" y="519"/>
                    <a:pt x="0" y="519"/>
                  </a:cubicBezTo>
                  <a:cubicBezTo>
                    <a:pt x="46" y="563"/>
                    <a:pt x="46" y="563"/>
                    <a:pt x="46" y="563"/>
                  </a:cubicBezTo>
                  <a:cubicBezTo>
                    <a:pt x="37" y="625"/>
                    <a:pt x="37" y="625"/>
                    <a:pt x="37" y="625"/>
                  </a:cubicBezTo>
                  <a:cubicBezTo>
                    <a:pt x="94" y="595"/>
                    <a:pt x="94" y="595"/>
                    <a:pt x="94" y="595"/>
                  </a:cubicBezTo>
                  <a:cubicBezTo>
                    <a:pt x="152" y="625"/>
                    <a:pt x="152" y="625"/>
                    <a:pt x="152" y="625"/>
                  </a:cubicBezTo>
                  <a:cubicBezTo>
                    <a:pt x="142" y="563"/>
                    <a:pt x="142" y="563"/>
                    <a:pt x="142" y="563"/>
                  </a:cubicBezTo>
                  <a:cubicBezTo>
                    <a:pt x="187" y="519"/>
                    <a:pt x="187" y="519"/>
                    <a:pt x="187" y="519"/>
                  </a:cubicBezTo>
                  <a:cubicBezTo>
                    <a:pt x="123" y="509"/>
                    <a:pt x="123" y="509"/>
                    <a:pt x="123" y="509"/>
                  </a:cubicBezTo>
                  <a:cubicBezTo>
                    <a:pt x="94" y="450"/>
                    <a:pt x="94" y="450"/>
                    <a:pt x="94" y="450"/>
                  </a:cubicBezTo>
                  <a:close/>
                  <a:moveTo>
                    <a:pt x="1456" y="450"/>
                  </a:moveTo>
                  <a:cubicBezTo>
                    <a:pt x="1456" y="450"/>
                    <a:pt x="1456" y="450"/>
                    <a:pt x="1456" y="450"/>
                  </a:cubicBezTo>
                  <a:cubicBezTo>
                    <a:pt x="1456" y="450"/>
                    <a:pt x="1456" y="450"/>
                    <a:pt x="1456" y="450"/>
                  </a:cubicBezTo>
                  <a:cubicBezTo>
                    <a:pt x="1456" y="450"/>
                    <a:pt x="1456" y="450"/>
                    <a:pt x="1456" y="450"/>
                  </a:cubicBezTo>
                  <a:cubicBezTo>
                    <a:pt x="1429" y="509"/>
                    <a:pt x="1429" y="509"/>
                    <a:pt x="1429" y="509"/>
                  </a:cubicBezTo>
                  <a:cubicBezTo>
                    <a:pt x="1363" y="519"/>
                    <a:pt x="1363" y="519"/>
                    <a:pt x="1363" y="519"/>
                  </a:cubicBezTo>
                  <a:cubicBezTo>
                    <a:pt x="1411" y="563"/>
                    <a:pt x="1411" y="563"/>
                    <a:pt x="1411" y="563"/>
                  </a:cubicBezTo>
                  <a:cubicBezTo>
                    <a:pt x="1400" y="625"/>
                    <a:pt x="1400" y="625"/>
                    <a:pt x="1400" y="625"/>
                  </a:cubicBezTo>
                  <a:cubicBezTo>
                    <a:pt x="1456" y="595"/>
                    <a:pt x="1456" y="595"/>
                    <a:pt x="1456" y="595"/>
                  </a:cubicBezTo>
                  <a:cubicBezTo>
                    <a:pt x="1517" y="625"/>
                    <a:pt x="1517" y="625"/>
                    <a:pt x="1517" y="625"/>
                  </a:cubicBezTo>
                  <a:cubicBezTo>
                    <a:pt x="1504" y="563"/>
                    <a:pt x="1504" y="563"/>
                    <a:pt x="1504" y="563"/>
                  </a:cubicBezTo>
                  <a:cubicBezTo>
                    <a:pt x="1550" y="519"/>
                    <a:pt x="1550" y="519"/>
                    <a:pt x="1550" y="519"/>
                  </a:cubicBezTo>
                  <a:cubicBezTo>
                    <a:pt x="1488" y="509"/>
                    <a:pt x="1488" y="509"/>
                    <a:pt x="1488" y="509"/>
                  </a:cubicBezTo>
                  <a:cubicBezTo>
                    <a:pt x="1456" y="450"/>
                    <a:pt x="1456" y="450"/>
                    <a:pt x="1456" y="450"/>
                  </a:cubicBezTo>
                  <a:close/>
                  <a:moveTo>
                    <a:pt x="1212" y="175"/>
                  </a:moveTo>
                  <a:cubicBezTo>
                    <a:pt x="1212" y="175"/>
                    <a:pt x="1212" y="175"/>
                    <a:pt x="1212" y="175"/>
                  </a:cubicBezTo>
                  <a:cubicBezTo>
                    <a:pt x="1212" y="175"/>
                    <a:pt x="1212" y="175"/>
                    <a:pt x="1212" y="175"/>
                  </a:cubicBezTo>
                  <a:cubicBezTo>
                    <a:pt x="1212" y="175"/>
                    <a:pt x="1212" y="175"/>
                    <a:pt x="1212" y="175"/>
                  </a:cubicBezTo>
                  <a:cubicBezTo>
                    <a:pt x="1170" y="264"/>
                    <a:pt x="1170" y="264"/>
                    <a:pt x="1170" y="264"/>
                  </a:cubicBezTo>
                  <a:cubicBezTo>
                    <a:pt x="1075" y="274"/>
                    <a:pt x="1075" y="274"/>
                    <a:pt x="1075" y="274"/>
                  </a:cubicBezTo>
                  <a:cubicBezTo>
                    <a:pt x="1141" y="342"/>
                    <a:pt x="1141" y="342"/>
                    <a:pt x="1141" y="342"/>
                  </a:cubicBezTo>
                  <a:cubicBezTo>
                    <a:pt x="1127" y="438"/>
                    <a:pt x="1127" y="438"/>
                    <a:pt x="1127" y="438"/>
                  </a:cubicBezTo>
                  <a:cubicBezTo>
                    <a:pt x="1212" y="390"/>
                    <a:pt x="1212" y="390"/>
                    <a:pt x="1212" y="390"/>
                  </a:cubicBezTo>
                  <a:cubicBezTo>
                    <a:pt x="1298" y="438"/>
                    <a:pt x="1298" y="438"/>
                    <a:pt x="1298" y="438"/>
                  </a:cubicBezTo>
                  <a:cubicBezTo>
                    <a:pt x="1282" y="342"/>
                    <a:pt x="1282" y="342"/>
                    <a:pt x="1282" y="342"/>
                  </a:cubicBezTo>
                  <a:cubicBezTo>
                    <a:pt x="1350" y="274"/>
                    <a:pt x="1350" y="274"/>
                    <a:pt x="1350" y="274"/>
                  </a:cubicBezTo>
                  <a:cubicBezTo>
                    <a:pt x="1255" y="264"/>
                    <a:pt x="1255" y="264"/>
                    <a:pt x="1255" y="264"/>
                  </a:cubicBezTo>
                  <a:cubicBezTo>
                    <a:pt x="1212" y="175"/>
                    <a:pt x="1212" y="175"/>
                    <a:pt x="1212" y="175"/>
                  </a:cubicBezTo>
                  <a:close/>
                </a:path>
              </a:pathLst>
            </a:custGeom>
            <a:solidFill>
              <a:srgbClr val="0050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0" name="Google Shape;1380;p266"/>
          <p:cNvGrpSpPr/>
          <p:nvPr/>
        </p:nvGrpSpPr>
        <p:grpSpPr>
          <a:xfrm>
            <a:off x="7227630" y="3535779"/>
            <a:ext cx="313880" cy="289792"/>
            <a:chOff x="3296180" y="3622389"/>
            <a:chExt cx="218124" cy="302560"/>
          </a:xfrm>
        </p:grpSpPr>
        <p:sp>
          <p:nvSpPr>
            <p:cNvPr id="1381" name="Google Shape;1381;p266"/>
            <p:cNvSpPr/>
            <p:nvPr/>
          </p:nvSpPr>
          <p:spPr>
            <a:xfrm>
              <a:off x="3296180" y="3830663"/>
              <a:ext cx="66141" cy="94286"/>
            </a:xfrm>
            <a:custGeom>
              <a:avLst/>
              <a:gdLst/>
              <a:ahLst/>
              <a:cxnLst/>
              <a:rect l="l" t="t" r="r" b="b"/>
              <a:pathLst>
                <a:path w="47" h="67" extrusionOk="0">
                  <a:moveTo>
                    <a:pt x="47" y="67"/>
                  </a:moveTo>
                  <a:lnTo>
                    <a:pt x="0" y="67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67"/>
                  </a:lnTo>
                  <a:close/>
                  <a:moveTo>
                    <a:pt x="7" y="60"/>
                  </a:moveTo>
                  <a:lnTo>
                    <a:pt x="41" y="60"/>
                  </a:lnTo>
                  <a:lnTo>
                    <a:pt x="41" y="6"/>
                  </a:lnTo>
                  <a:lnTo>
                    <a:pt x="7" y="6"/>
                  </a:lnTo>
                  <a:lnTo>
                    <a:pt x="7" y="60"/>
                  </a:lnTo>
                  <a:close/>
                </a:path>
              </a:pathLst>
            </a:custGeom>
            <a:solidFill>
              <a:srgbClr val="0050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50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6"/>
            <p:cNvSpPr/>
            <p:nvPr/>
          </p:nvSpPr>
          <p:spPr>
            <a:xfrm>
              <a:off x="3448163" y="3702603"/>
              <a:ext cx="66141" cy="222346"/>
            </a:xfrm>
            <a:custGeom>
              <a:avLst/>
              <a:gdLst/>
              <a:ahLst/>
              <a:cxnLst/>
              <a:rect l="l" t="t" r="r" b="b"/>
              <a:pathLst>
                <a:path w="47" h="158" extrusionOk="0">
                  <a:moveTo>
                    <a:pt x="47" y="158"/>
                  </a:moveTo>
                  <a:lnTo>
                    <a:pt x="0" y="158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158"/>
                  </a:lnTo>
                  <a:close/>
                  <a:moveTo>
                    <a:pt x="7" y="151"/>
                  </a:moveTo>
                  <a:lnTo>
                    <a:pt x="40" y="151"/>
                  </a:lnTo>
                  <a:lnTo>
                    <a:pt x="40" y="7"/>
                  </a:lnTo>
                  <a:lnTo>
                    <a:pt x="7" y="7"/>
                  </a:lnTo>
                  <a:lnTo>
                    <a:pt x="7" y="151"/>
                  </a:lnTo>
                  <a:close/>
                </a:path>
              </a:pathLst>
            </a:custGeom>
            <a:solidFill>
              <a:srgbClr val="0050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50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6"/>
            <p:cNvSpPr/>
            <p:nvPr/>
          </p:nvSpPr>
          <p:spPr>
            <a:xfrm>
              <a:off x="3372172" y="3768743"/>
              <a:ext cx="66141" cy="156206"/>
            </a:xfrm>
            <a:custGeom>
              <a:avLst/>
              <a:gdLst/>
              <a:ahLst/>
              <a:cxnLst/>
              <a:rect l="l" t="t" r="r" b="b"/>
              <a:pathLst>
                <a:path w="47" h="111" extrusionOk="0">
                  <a:moveTo>
                    <a:pt x="47" y="111"/>
                  </a:moveTo>
                  <a:lnTo>
                    <a:pt x="0" y="111"/>
                  </a:lnTo>
                  <a:lnTo>
                    <a:pt x="0" y="0"/>
                  </a:lnTo>
                  <a:lnTo>
                    <a:pt x="47" y="0"/>
                  </a:lnTo>
                  <a:lnTo>
                    <a:pt x="47" y="111"/>
                  </a:lnTo>
                  <a:close/>
                  <a:moveTo>
                    <a:pt x="7" y="104"/>
                  </a:moveTo>
                  <a:lnTo>
                    <a:pt x="40" y="104"/>
                  </a:lnTo>
                  <a:lnTo>
                    <a:pt x="40" y="7"/>
                  </a:lnTo>
                  <a:lnTo>
                    <a:pt x="7" y="7"/>
                  </a:lnTo>
                  <a:lnTo>
                    <a:pt x="7" y="104"/>
                  </a:lnTo>
                  <a:close/>
                </a:path>
              </a:pathLst>
            </a:custGeom>
            <a:solidFill>
              <a:srgbClr val="0050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50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6"/>
            <p:cNvSpPr/>
            <p:nvPr/>
          </p:nvSpPr>
          <p:spPr>
            <a:xfrm>
              <a:off x="3317289" y="3623797"/>
              <a:ext cx="180128" cy="181536"/>
            </a:xfrm>
            <a:custGeom>
              <a:avLst/>
              <a:gdLst/>
              <a:ahLst/>
              <a:cxnLst/>
              <a:rect l="l" t="t" r="r" b="b"/>
              <a:pathLst>
                <a:path w="128" h="129" extrusionOk="0">
                  <a:moveTo>
                    <a:pt x="124" y="0"/>
                  </a:moveTo>
                  <a:lnTo>
                    <a:pt x="128" y="5"/>
                  </a:lnTo>
                  <a:lnTo>
                    <a:pt x="4" y="129"/>
                  </a:lnTo>
                  <a:lnTo>
                    <a:pt x="0" y="12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50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50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6"/>
            <p:cNvSpPr/>
            <p:nvPr/>
          </p:nvSpPr>
          <p:spPr>
            <a:xfrm>
              <a:off x="3442534" y="3622389"/>
              <a:ext cx="57698" cy="5629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41" y="40"/>
                  </a:moveTo>
                  <a:lnTo>
                    <a:pt x="34" y="40"/>
                  </a:lnTo>
                  <a:lnTo>
                    <a:pt x="3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37" y="0"/>
                  </a:lnTo>
                  <a:lnTo>
                    <a:pt x="41" y="3"/>
                  </a:lnTo>
                  <a:lnTo>
                    <a:pt x="41" y="40"/>
                  </a:lnTo>
                  <a:close/>
                </a:path>
              </a:pathLst>
            </a:custGeom>
            <a:solidFill>
              <a:srgbClr val="005086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00508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6" name="Google Shape;1386;p266"/>
          <p:cNvSpPr/>
          <p:nvPr/>
        </p:nvSpPr>
        <p:spPr>
          <a:xfrm>
            <a:off x="7003675" y="2939950"/>
            <a:ext cx="1967700" cy="1751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1" name="Google Shape;1391;p267"/>
          <p:cNvPicPr preferRelativeResize="0"/>
          <p:nvPr/>
        </p:nvPicPr>
        <p:blipFill rotWithShape="1">
          <a:blip r:embed="rId3">
            <a:alphaModFix/>
          </a:blip>
          <a:srcRect l="4861"/>
          <a:stretch/>
        </p:blipFill>
        <p:spPr>
          <a:xfrm>
            <a:off x="262211" y="0"/>
            <a:ext cx="88818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5496" y="1452347"/>
            <a:ext cx="1867157" cy="436812"/>
          </a:xfrm>
          <a:prstGeom prst="rect">
            <a:avLst/>
          </a:prstGeom>
          <a:noFill/>
          <a:ln>
            <a:noFill/>
          </a:ln>
        </p:spPr>
      </p:pic>
      <p:sp>
        <p:nvSpPr>
          <p:cNvPr id="1393" name="Google Shape;1393;p267"/>
          <p:cNvSpPr txBox="1"/>
          <p:nvPr/>
        </p:nvSpPr>
        <p:spPr>
          <a:xfrm>
            <a:off x="7736850" y="0"/>
            <a:ext cx="15171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500"/>
              </a:spcBef>
              <a:spcAft>
                <a:spcPts val="200"/>
              </a:spcAft>
              <a:buNone/>
            </a:pPr>
            <a:r>
              <a:rPr lang="es" sz="1000" i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Julio 2022</a:t>
            </a:r>
            <a:endParaRPr sz="1000" i="1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394" name="Google Shape;1394;p267"/>
          <p:cNvSpPr txBox="1"/>
          <p:nvPr/>
        </p:nvSpPr>
        <p:spPr>
          <a:xfrm>
            <a:off x="195500" y="1787075"/>
            <a:ext cx="4879500" cy="2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r>
              <a:rPr lang="es" sz="27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Acceso e Inclusión</a:t>
            </a: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1600">
              <a:solidFill>
                <a:srgbClr val="43434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1700" i="1">
              <a:solidFill>
                <a:srgbClr val="008D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95" name="Google Shape;1395;p267"/>
          <p:cNvSpPr/>
          <p:nvPr/>
        </p:nvSpPr>
        <p:spPr>
          <a:xfrm>
            <a:off x="128600" y="4681550"/>
            <a:ext cx="5100600" cy="59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268"/>
          <p:cNvSpPr txBox="1"/>
          <p:nvPr/>
        </p:nvSpPr>
        <p:spPr>
          <a:xfrm>
            <a:off x="5065525" y="3919800"/>
            <a:ext cx="1483200" cy="846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88%</a:t>
            </a:r>
            <a:endParaRPr sz="19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Snex</a:t>
            </a:r>
            <a:endParaRPr sz="19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01" name="Google Shape;1401;p268"/>
          <p:cNvSpPr txBox="1"/>
          <p:nvPr/>
        </p:nvSpPr>
        <p:spPr>
          <a:xfrm>
            <a:off x="-25300" y="944425"/>
            <a:ext cx="4989900" cy="2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verpass"/>
              <a:buChar char="●"/>
            </a:pPr>
            <a:r>
              <a:rPr lang="es" sz="12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1ra cuenta corriente digital Pyme del mercado </a:t>
            </a:r>
            <a:r>
              <a:rPr lang="es" sz="1200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para Persona Natural con Giro y Persona Jurídica.</a:t>
            </a:r>
            <a:endParaRPr sz="1200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verpass"/>
              <a:buChar char="●"/>
            </a:pPr>
            <a:r>
              <a:rPr lang="es" sz="1200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Proceso simple </a:t>
            </a:r>
            <a:r>
              <a:rPr lang="es" sz="12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reduce tiempos de 14 días a 10 minutos </a:t>
            </a:r>
            <a:endParaRPr sz="1200" b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verpass"/>
              <a:buChar char="●"/>
            </a:pPr>
            <a:r>
              <a:rPr lang="es" sz="1200" b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Propuesta de valor actual:</a:t>
            </a:r>
            <a:endParaRPr sz="1200" b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b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verpass"/>
              <a:buChar char="○"/>
            </a:pPr>
            <a:r>
              <a:rPr lang="es" sz="1200" i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Sin requisitos de antigüedad o nivel de ventas</a:t>
            </a:r>
            <a:endParaRPr sz="1200" i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 i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verpass"/>
              <a:buChar char="○"/>
            </a:pPr>
            <a:r>
              <a:rPr lang="es" sz="12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Transferencias y abonos sin restricciones ni costos</a:t>
            </a:r>
            <a:endParaRPr sz="12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1" i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verpass"/>
              <a:buChar char="○"/>
            </a:pPr>
            <a:r>
              <a:rPr lang="es" sz="1200" i="1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Firma 100% digital de documentos y contratos</a:t>
            </a:r>
            <a:endParaRPr sz="12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i="1">
              <a:solidFill>
                <a:srgbClr val="66666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Overpass"/>
              <a:buChar char="○"/>
            </a:pPr>
            <a:r>
              <a:rPr lang="es" sz="1200" i="1">
                <a:solidFill>
                  <a:srgbClr val="666666"/>
                </a:solidFill>
                <a:latin typeface="Overpass"/>
                <a:ea typeface="Overpass"/>
                <a:cs typeface="Overpass"/>
                <a:sym typeface="Overpass"/>
              </a:rPr>
              <a:t>Modelo atención digital con foco en Web y App</a:t>
            </a:r>
            <a:endParaRPr sz="1200" i="1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6666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02" name="Google Shape;1402;p268"/>
          <p:cNvSpPr txBox="1"/>
          <p:nvPr/>
        </p:nvSpPr>
        <p:spPr>
          <a:xfrm>
            <a:off x="1257900" y="3856450"/>
            <a:ext cx="3404100" cy="9390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+8.500</a:t>
            </a:r>
            <a:endParaRPr sz="19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Nuevos Clientes</a:t>
            </a:r>
            <a:endParaRPr sz="1900" b="1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lt1"/>
                </a:solidFill>
                <a:latin typeface="Overpass"/>
                <a:ea typeface="Overpass"/>
                <a:cs typeface="Overpass"/>
                <a:sym typeface="Overpass"/>
              </a:rPr>
              <a:t>(5 meses)</a:t>
            </a:r>
            <a:endParaRPr sz="1100">
              <a:solidFill>
                <a:schemeClr val="lt1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1403" name="Google Shape;1403;p268"/>
          <p:cNvGrpSpPr/>
          <p:nvPr/>
        </p:nvGrpSpPr>
        <p:grpSpPr>
          <a:xfrm>
            <a:off x="193745" y="157353"/>
            <a:ext cx="719988" cy="119847"/>
            <a:chOff x="433757" y="152440"/>
            <a:chExt cx="656205" cy="109259"/>
          </a:xfrm>
        </p:grpSpPr>
        <p:sp>
          <p:nvSpPr>
            <p:cNvPr id="1404" name="Google Shape;1404;p268"/>
            <p:cNvSpPr/>
            <p:nvPr/>
          </p:nvSpPr>
          <p:spPr>
            <a:xfrm>
              <a:off x="433757" y="152440"/>
              <a:ext cx="113700" cy="108600"/>
            </a:xfrm>
            <a:prstGeom prst="rect">
              <a:avLst/>
            </a:prstGeom>
            <a:solidFill>
              <a:srgbClr val="ED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8"/>
            <p:cNvSpPr/>
            <p:nvPr/>
          </p:nvSpPr>
          <p:spPr>
            <a:xfrm>
              <a:off x="578592" y="152440"/>
              <a:ext cx="113700" cy="108600"/>
            </a:xfrm>
            <a:prstGeom prst="ellipse">
              <a:avLst/>
            </a:prstGeom>
            <a:solidFill>
              <a:srgbClr val="52A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8"/>
            <p:cNvSpPr/>
            <p:nvPr/>
          </p:nvSpPr>
          <p:spPr>
            <a:xfrm>
              <a:off x="723427" y="153100"/>
              <a:ext cx="113700" cy="108600"/>
            </a:xfrm>
            <a:prstGeom prst="triangle">
              <a:avLst>
                <a:gd name="adj" fmla="val 50000"/>
              </a:avLst>
            </a:prstGeom>
            <a:solidFill>
              <a:srgbClr val="FAB3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8"/>
            <p:cNvSpPr/>
            <p:nvPr/>
          </p:nvSpPr>
          <p:spPr>
            <a:xfrm>
              <a:off x="868262" y="152440"/>
              <a:ext cx="221700" cy="108600"/>
            </a:xfrm>
            <a:prstGeom prst="rect">
              <a:avLst/>
            </a:prstGeom>
            <a:solidFill>
              <a:srgbClr val="0162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8" name="Google Shape;1408;p268"/>
          <p:cNvSpPr txBox="1"/>
          <p:nvPr/>
        </p:nvSpPr>
        <p:spPr>
          <a:xfrm>
            <a:off x="1011929" y="49000"/>
            <a:ext cx="72207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>
                <a:solidFill>
                  <a:srgbClr val="595959"/>
                </a:solidFill>
                <a:latin typeface="Overpass"/>
                <a:ea typeface="Overpass"/>
                <a:cs typeface="Overpass"/>
                <a:sym typeface="Overpass"/>
              </a:rPr>
              <a:t>Cuenta Digital Pyme</a:t>
            </a:r>
            <a:endParaRPr sz="2100" b="1">
              <a:solidFill>
                <a:srgbClr val="595959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1409" name="Google Shape;1409;p268"/>
          <p:cNvGrpSpPr/>
          <p:nvPr/>
        </p:nvGrpSpPr>
        <p:grpSpPr>
          <a:xfrm>
            <a:off x="5024343" y="805499"/>
            <a:ext cx="4096073" cy="2770502"/>
            <a:chOff x="4903643" y="1305692"/>
            <a:chExt cx="4096073" cy="2770502"/>
          </a:xfrm>
        </p:grpSpPr>
        <p:pic>
          <p:nvPicPr>
            <p:cNvPr id="1410" name="Google Shape;1410;p268"/>
            <p:cNvPicPr preferRelativeResize="0"/>
            <p:nvPr/>
          </p:nvPicPr>
          <p:blipFill rotWithShape="1">
            <a:blip r:embed="rId3">
              <a:alphaModFix/>
            </a:blip>
            <a:srcRect r="9714"/>
            <a:stretch/>
          </p:blipFill>
          <p:spPr>
            <a:xfrm>
              <a:off x="5265380" y="1553125"/>
              <a:ext cx="3372602" cy="1949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1" name="Google Shape;1411;p268"/>
            <p:cNvPicPr preferRelativeResize="0"/>
            <p:nvPr/>
          </p:nvPicPr>
          <p:blipFill rotWithShape="1">
            <a:blip r:embed="rId4">
              <a:alphaModFix/>
            </a:blip>
            <a:srcRect t="12465" b="19898"/>
            <a:stretch/>
          </p:blipFill>
          <p:spPr>
            <a:xfrm>
              <a:off x="4903643" y="1305692"/>
              <a:ext cx="4096073" cy="27705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269"/>
          <p:cNvSpPr/>
          <p:nvPr/>
        </p:nvSpPr>
        <p:spPr>
          <a:xfrm>
            <a:off x="136250" y="920350"/>
            <a:ext cx="2988600" cy="4311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Mercado Objetivo</a:t>
            </a:r>
            <a:endParaRPr sz="1300" b="1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17" name="Google Shape;1417;p269"/>
          <p:cNvSpPr/>
          <p:nvPr/>
        </p:nvSpPr>
        <p:spPr>
          <a:xfrm>
            <a:off x="634602" y="3415625"/>
            <a:ext cx="23022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latin typeface="Overpass"/>
                <a:ea typeface="Overpass"/>
                <a:cs typeface="Overpass"/>
                <a:sym typeface="Overpass"/>
              </a:rPr>
              <a:t>Ventas real/potencial &gt;MUS$ 100.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18" name="Google Shape;1418;p269"/>
          <p:cNvSpPr/>
          <p:nvPr/>
        </p:nvSpPr>
        <p:spPr>
          <a:xfrm>
            <a:off x="177400" y="2069075"/>
            <a:ext cx="29886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" tIns="3600" rIns="3600" bIns="36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>
                <a:latin typeface="Overpass"/>
                <a:ea typeface="Overpass"/>
                <a:cs typeface="Overpass"/>
                <a:sym typeface="Overpass"/>
              </a:rPr>
              <a:t>Emprendimientos de alto potencial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>
              <a:latin typeface="Overpass"/>
              <a:ea typeface="Overpass"/>
              <a:cs typeface="Overpass"/>
              <a:sym typeface="Overpass"/>
            </a:endParaRPr>
          </a:p>
          <a:p>
            <a:pPr marL="172800" lvl="0" indent="-149900" algn="l" rtl="0">
              <a:spcBef>
                <a:spcPts val="0"/>
              </a:spcBef>
              <a:spcAft>
                <a:spcPts val="0"/>
              </a:spcAft>
              <a:buSzPts val="1000"/>
              <a:buFont typeface="Overpass"/>
              <a:buChar char="●"/>
            </a:pPr>
            <a:r>
              <a:rPr lang="es" sz="1000">
                <a:latin typeface="Overpass"/>
                <a:ea typeface="Overpass"/>
                <a:cs typeface="Overpass"/>
                <a:sym typeface="Overpass"/>
              </a:rPr>
              <a:t>Empresas con alto nivel innovación (Startup)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  <a:p>
            <a:pPr marL="172800" lvl="0" indent="-149900" algn="l" rtl="0">
              <a:spcBef>
                <a:spcPts val="0"/>
              </a:spcBef>
              <a:spcAft>
                <a:spcPts val="0"/>
              </a:spcAft>
              <a:buSzPts val="1000"/>
              <a:buFont typeface="Overpass"/>
              <a:buChar char="●"/>
            </a:pPr>
            <a:r>
              <a:rPr lang="es" sz="1000">
                <a:latin typeface="Overpass"/>
                <a:ea typeface="Overpass"/>
                <a:cs typeface="Overpass"/>
                <a:sym typeface="Overpass"/>
              </a:rPr>
              <a:t>Plan expansión: Levantamiento Capital e Internacionalización.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  <a:p>
            <a:pPr marL="172800" lvl="0" indent="-149900" algn="l" rtl="0">
              <a:spcBef>
                <a:spcPts val="0"/>
              </a:spcBef>
              <a:spcAft>
                <a:spcPts val="0"/>
              </a:spcAft>
              <a:buSzPts val="1000"/>
              <a:buFont typeface="Overpass"/>
              <a:buChar char="●"/>
            </a:pPr>
            <a:r>
              <a:rPr lang="es" sz="1000">
                <a:latin typeface="Overpass"/>
                <a:ea typeface="Overpass"/>
                <a:cs typeface="Overpass"/>
                <a:sym typeface="Overpass"/>
              </a:rPr>
              <a:t>Modelo negocio escalables a otros mercados y que incorpore triple impacto.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419" name="Google Shape;1419;p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00" y="3361550"/>
            <a:ext cx="292500" cy="2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269"/>
          <p:cNvSpPr/>
          <p:nvPr/>
        </p:nvSpPr>
        <p:spPr>
          <a:xfrm>
            <a:off x="710807" y="4042575"/>
            <a:ext cx="29886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latin typeface="Overpass"/>
                <a:ea typeface="Overpass"/>
                <a:cs typeface="Overpass"/>
                <a:sym typeface="Overpass"/>
              </a:rPr>
              <a:t>Facturación inferior 24M</a:t>
            </a:r>
            <a:endParaRPr sz="10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421" name="Google Shape;1421;p2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750" y="3971150"/>
            <a:ext cx="381100" cy="3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Google Shape;1422;p2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73" y="1438787"/>
            <a:ext cx="381109" cy="34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Google Shape;1423;p2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862" y="1531749"/>
            <a:ext cx="610586" cy="16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Google Shape;1424;p26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69550" y="1476495"/>
            <a:ext cx="671099" cy="271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p2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55611" y="1485209"/>
            <a:ext cx="671100" cy="25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Google Shape;1426;p26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1225" y="1512299"/>
            <a:ext cx="547523" cy="2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Google Shape;1427;p26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85476" y="1421937"/>
            <a:ext cx="381100" cy="3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26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23199" y="1730288"/>
            <a:ext cx="612159" cy="2732461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269"/>
          <p:cNvSpPr txBox="1"/>
          <p:nvPr/>
        </p:nvSpPr>
        <p:spPr>
          <a:xfrm>
            <a:off x="4048139" y="1889304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Antofagasta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0" name="Google Shape;1430;p269"/>
          <p:cNvSpPr txBox="1"/>
          <p:nvPr/>
        </p:nvSpPr>
        <p:spPr>
          <a:xfrm>
            <a:off x="4048139" y="2563006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Valparaíso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1" name="Google Shape;1431;p269"/>
          <p:cNvSpPr txBox="1"/>
          <p:nvPr/>
        </p:nvSpPr>
        <p:spPr>
          <a:xfrm>
            <a:off x="4048139" y="2851735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Santiago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2" name="Google Shape;1432;p269"/>
          <p:cNvSpPr txBox="1"/>
          <p:nvPr/>
        </p:nvSpPr>
        <p:spPr>
          <a:xfrm>
            <a:off x="4048139" y="3140464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Concepción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3" name="Google Shape;1433;p269"/>
          <p:cNvSpPr txBox="1"/>
          <p:nvPr/>
        </p:nvSpPr>
        <p:spPr>
          <a:xfrm>
            <a:off x="4048139" y="3621680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Puerto Varas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4" name="Google Shape;1434;p269"/>
          <p:cNvSpPr txBox="1"/>
          <p:nvPr/>
        </p:nvSpPr>
        <p:spPr>
          <a:xfrm>
            <a:off x="4048139" y="2274277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La Serena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5" name="Google Shape;1435;p269"/>
          <p:cNvSpPr txBox="1"/>
          <p:nvPr/>
        </p:nvSpPr>
        <p:spPr>
          <a:xfrm>
            <a:off x="4048139" y="3910409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Punta Arenas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6" name="Google Shape;1436;p269"/>
          <p:cNvSpPr txBox="1"/>
          <p:nvPr/>
        </p:nvSpPr>
        <p:spPr>
          <a:xfrm>
            <a:off x="4048139" y="3381072"/>
            <a:ext cx="105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Temuco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7" name="Google Shape;1437;p269"/>
          <p:cNvSpPr txBox="1"/>
          <p:nvPr/>
        </p:nvSpPr>
        <p:spPr>
          <a:xfrm>
            <a:off x="4048139" y="1600575"/>
            <a:ext cx="1053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700" b="1">
                <a:solidFill>
                  <a:schemeClr val="dk2"/>
                </a:solidFill>
                <a:latin typeface="Overpass"/>
                <a:ea typeface="Overpass"/>
                <a:cs typeface="Overpass"/>
                <a:sym typeface="Overpass"/>
              </a:rPr>
              <a:t>Iquique</a:t>
            </a:r>
            <a:endParaRPr sz="700" b="1">
              <a:solidFill>
                <a:schemeClr val="dk2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8" name="Google Shape;1438;p269"/>
          <p:cNvSpPr/>
          <p:nvPr/>
        </p:nvSpPr>
        <p:spPr>
          <a:xfrm>
            <a:off x="3336650" y="920350"/>
            <a:ext cx="2015400" cy="4311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Cobertura</a:t>
            </a:r>
            <a:endParaRPr sz="1300" b="1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39" name="Google Shape;1439;p269"/>
          <p:cNvSpPr/>
          <p:nvPr/>
        </p:nvSpPr>
        <p:spPr>
          <a:xfrm>
            <a:off x="5775050" y="920350"/>
            <a:ext cx="3039000" cy="431100"/>
          </a:xfrm>
          <a:prstGeom prst="rect">
            <a:avLst/>
          </a:prstGeom>
          <a:solidFill>
            <a:srgbClr val="4285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 b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Propuesta de Valor</a:t>
            </a:r>
            <a:endParaRPr sz="1300" b="1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1440" name="Google Shape;1440;p269"/>
          <p:cNvGrpSpPr/>
          <p:nvPr/>
        </p:nvGrpSpPr>
        <p:grpSpPr>
          <a:xfrm>
            <a:off x="5856452" y="1544761"/>
            <a:ext cx="444125" cy="405525"/>
            <a:chOff x="5273803" y="2606040"/>
            <a:chExt cx="1644300" cy="1645800"/>
          </a:xfrm>
        </p:grpSpPr>
        <p:sp>
          <p:nvSpPr>
            <p:cNvPr id="1441" name="Google Shape;1441;p269"/>
            <p:cNvSpPr/>
            <p:nvPr/>
          </p:nvSpPr>
          <p:spPr>
            <a:xfrm>
              <a:off x="5273803" y="2606040"/>
              <a:ext cx="1644300" cy="164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575" tIns="18275" rIns="36575" bIns="18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42" name="Google Shape;1442;p269"/>
            <p:cNvGrpSpPr/>
            <p:nvPr/>
          </p:nvGrpSpPr>
          <p:grpSpPr>
            <a:xfrm>
              <a:off x="5336668" y="2770251"/>
              <a:ext cx="1516000" cy="1311785"/>
              <a:chOff x="5336668" y="2770251"/>
              <a:chExt cx="1516000" cy="1311785"/>
            </a:xfrm>
          </p:grpSpPr>
          <p:sp>
            <p:nvSpPr>
              <p:cNvPr id="1443" name="Google Shape;1443;p269"/>
              <p:cNvSpPr/>
              <p:nvPr/>
            </p:nvSpPr>
            <p:spPr>
              <a:xfrm>
                <a:off x="5336668" y="2770251"/>
                <a:ext cx="1516000" cy="1311785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836" extrusionOk="0">
                    <a:moveTo>
                      <a:pt x="512" y="503"/>
                    </a:moveTo>
                    <a:cubicBezTo>
                      <a:pt x="505" y="503"/>
                      <a:pt x="499" y="501"/>
                      <a:pt x="495" y="496"/>
                    </a:cubicBezTo>
                    <a:cubicBezTo>
                      <a:pt x="461" y="456"/>
                      <a:pt x="413" y="433"/>
                      <a:pt x="361" y="433"/>
                    </a:cubicBezTo>
                    <a:cubicBezTo>
                      <a:pt x="309" y="433"/>
                      <a:pt x="260" y="456"/>
                      <a:pt x="227" y="496"/>
                    </a:cubicBezTo>
                    <a:cubicBezTo>
                      <a:pt x="219" y="505"/>
                      <a:pt x="205" y="506"/>
                      <a:pt x="196" y="498"/>
                    </a:cubicBezTo>
                    <a:cubicBezTo>
                      <a:pt x="187" y="491"/>
                      <a:pt x="186" y="477"/>
                      <a:pt x="193" y="467"/>
                    </a:cubicBezTo>
                    <a:cubicBezTo>
                      <a:pt x="235" y="418"/>
                      <a:pt x="296" y="389"/>
                      <a:pt x="361" y="389"/>
                    </a:cubicBezTo>
                    <a:cubicBezTo>
                      <a:pt x="426" y="389"/>
                      <a:pt x="487" y="418"/>
                      <a:pt x="528" y="467"/>
                    </a:cubicBezTo>
                    <a:cubicBezTo>
                      <a:pt x="536" y="477"/>
                      <a:pt x="535" y="491"/>
                      <a:pt x="526" y="498"/>
                    </a:cubicBezTo>
                    <a:cubicBezTo>
                      <a:pt x="522" y="502"/>
                      <a:pt x="516" y="503"/>
                      <a:pt x="512" y="503"/>
                    </a:cubicBezTo>
                    <a:close/>
                    <a:moveTo>
                      <a:pt x="994" y="498"/>
                    </a:moveTo>
                    <a:cubicBezTo>
                      <a:pt x="1003" y="491"/>
                      <a:pt x="1004" y="477"/>
                      <a:pt x="996" y="467"/>
                    </a:cubicBezTo>
                    <a:cubicBezTo>
                      <a:pt x="955" y="418"/>
                      <a:pt x="894" y="389"/>
                      <a:pt x="829" y="389"/>
                    </a:cubicBezTo>
                    <a:cubicBezTo>
                      <a:pt x="764" y="389"/>
                      <a:pt x="703" y="418"/>
                      <a:pt x="661" y="467"/>
                    </a:cubicBezTo>
                    <a:cubicBezTo>
                      <a:pt x="654" y="477"/>
                      <a:pt x="655" y="491"/>
                      <a:pt x="664" y="498"/>
                    </a:cubicBezTo>
                    <a:cubicBezTo>
                      <a:pt x="673" y="506"/>
                      <a:pt x="687" y="505"/>
                      <a:pt x="695" y="496"/>
                    </a:cubicBezTo>
                    <a:cubicBezTo>
                      <a:pt x="728" y="456"/>
                      <a:pt x="777" y="433"/>
                      <a:pt x="829" y="433"/>
                    </a:cubicBezTo>
                    <a:cubicBezTo>
                      <a:pt x="881" y="433"/>
                      <a:pt x="929" y="456"/>
                      <a:pt x="963" y="496"/>
                    </a:cubicBezTo>
                    <a:cubicBezTo>
                      <a:pt x="967" y="501"/>
                      <a:pt x="973" y="503"/>
                      <a:pt x="980" y="503"/>
                    </a:cubicBezTo>
                    <a:cubicBezTo>
                      <a:pt x="985" y="503"/>
                      <a:pt x="990" y="502"/>
                      <a:pt x="994" y="498"/>
                    </a:cubicBezTo>
                    <a:close/>
                    <a:moveTo>
                      <a:pt x="1462" y="498"/>
                    </a:moveTo>
                    <a:cubicBezTo>
                      <a:pt x="1471" y="491"/>
                      <a:pt x="1472" y="477"/>
                      <a:pt x="1465" y="467"/>
                    </a:cubicBezTo>
                    <a:cubicBezTo>
                      <a:pt x="1423" y="418"/>
                      <a:pt x="1362" y="389"/>
                      <a:pt x="1297" y="389"/>
                    </a:cubicBezTo>
                    <a:cubicBezTo>
                      <a:pt x="1232" y="389"/>
                      <a:pt x="1171" y="418"/>
                      <a:pt x="1130" y="467"/>
                    </a:cubicBezTo>
                    <a:cubicBezTo>
                      <a:pt x="1122" y="477"/>
                      <a:pt x="1123" y="491"/>
                      <a:pt x="1132" y="498"/>
                    </a:cubicBezTo>
                    <a:cubicBezTo>
                      <a:pt x="1142" y="506"/>
                      <a:pt x="1155" y="505"/>
                      <a:pt x="1163" y="496"/>
                    </a:cubicBezTo>
                    <a:cubicBezTo>
                      <a:pt x="1197" y="456"/>
                      <a:pt x="1245" y="433"/>
                      <a:pt x="1297" y="433"/>
                    </a:cubicBezTo>
                    <a:cubicBezTo>
                      <a:pt x="1349" y="433"/>
                      <a:pt x="1398" y="456"/>
                      <a:pt x="1431" y="496"/>
                    </a:cubicBezTo>
                    <a:cubicBezTo>
                      <a:pt x="1435" y="501"/>
                      <a:pt x="1441" y="503"/>
                      <a:pt x="1448" y="503"/>
                    </a:cubicBezTo>
                    <a:cubicBezTo>
                      <a:pt x="1453" y="503"/>
                      <a:pt x="1458" y="502"/>
                      <a:pt x="1462" y="498"/>
                    </a:cubicBezTo>
                    <a:close/>
                    <a:moveTo>
                      <a:pt x="1930" y="498"/>
                    </a:moveTo>
                    <a:cubicBezTo>
                      <a:pt x="1939" y="491"/>
                      <a:pt x="1940" y="477"/>
                      <a:pt x="1933" y="467"/>
                    </a:cubicBezTo>
                    <a:cubicBezTo>
                      <a:pt x="1891" y="418"/>
                      <a:pt x="1830" y="389"/>
                      <a:pt x="1765" y="389"/>
                    </a:cubicBezTo>
                    <a:cubicBezTo>
                      <a:pt x="1700" y="389"/>
                      <a:pt x="1639" y="418"/>
                      <a:pt x="1598" y="467"/>
                    </a:cubicBezTo>
                    <a:cubicBezTo>
                      <a:pt x="1590" y="477"/>
                      <a:pt x="1591" y="491"/>
                      <a:pt x="1600" y="498"/>
                    </a:cubicBezTo>
                    <a:cubicBezTo>
                      <a:pt x="1610" y="506"/>
                      <a:pt x="1624" y="505"/>
                      <a:pt x="1631" y="496"/>
                    </a:cubicBezTo>
                    <a:cubicBezTo>
                      <a:pt x="1665" y="456"/>
                      <a:pt x="1713" y="433"/>
                      <a:pt x="1765" y="433"/>
                    </a:cubicBezTo>
                    <a:cubicBezTo>
                      <a:pt x="1817" y="433"/>
                      <a:pt x="1866" y="456"/>
                      <a:pt x="1899" y="496"/>
                    </a:cubicBezTo>
                    <a:cubicBezTo>
                      <a:pt x="1903" y="501"/>
                      <a:pt x="1910" y="503"/>
                      <a:pt x="1916" y="503"/>
                    </a:cubicBezTo>
                    <a:cubicBezTo>
                      <a:pt x="1921" y="503"/>
                      <a:pt x="1926" y="502"/>
                      <a:pt x="1930" y="498"/>
                    </a:cubicBezTo>
                    <a:close/>
                    <a:moveTo>
                      <a:pt x="760" y="304"/>
                    </a:moveTo>
                    <a:cubicBezTo>
                      <a:pt x="769" y="296"/>
                      <a:pt x="770" y="282"/>
                      <a:pt x="762" y="273"/>
                    </a:cubicBezTo>
                    <a:cubicBezTo>
                      <a:pt x="721" y="223"/>
                      <a:pt x="660" y="195"/>
                      <a:pt x="595" y="195"/>
                    </a:cubicBezTo>
                    <a:cubicBezTo>
                      <a:pt x="530" y="195"/>
                      <a:pt x="469" y="223"/>
                      <a:pt x="427" y="273"/>
                    </a:cubicBezTo>
                    <a:cubicBezTo>
                      <a:pt x="420" y="282"/>
                      <a:pt x="421" y="296"/>
                      <a:pt x="430" y="304"/>
                    </a:cubicBezTo>
                    <a:cubicBezTo>
                      <a:pt x="439" y="312"/>
                      <a:pt x="453" y="310"/>
                      <a:pt x="461" y="301"/>
                    </a:cubicBezTo>
                    <a:cubicBezTo>
                      <a:pt x="494" y="262"/>
                      <a:pt x="543" y="239"/>
                      <a:pt x="595" y="239"/>
                    </a:cubicBezTo>
                    <a:cubicBezTo>
                      <a:pt x="647" y="239"/>
                      <a:pt x="695" y="262"/>
                      <a:pt x="729" y="301"/>
                    </a:cubicBezTo>
                    <a:cubicBezTo>
                      <a:pt x="733" y="306"/>
                      <a:pt x="739" y="309"/>
                      <a:pt x="746" y="309"/>
                    </a:cubicBezTo>
                    <a:cubicBezTo>
                      <a:pt x="751" y="309"/>
                      <a:pt x="756" y="307"/>
                      <a:pt x="760" y="304"/>
                    </a:cubicBezTo>
                    <a:close/>
                    <a:moveTo>
                      <a:pt x="1228" y="304"/>
                    </a:moveTo>
                    <a:cubicBezTo>
                      <a:pt x="1237" y="296"/>
                      <a:pt x="1238" y="282"/>
                      <a:pt x="1230" y="273"/>
                    </a:cubicBezTo>
                    <a:cubicBezTo>
                      <a:pt x="1189" y="223"/>
                      <a:pt x="1128" y="195"/>
                      <a:pt x="1063" y="195"/>
                    </a:cubicBezTo>
                    <a:cubicBezTo>
                      <a:pt x="998" y="195"/>
                      <a:pt x="937" y="223"/>
                      <a:pt x="896" y="273"/>
                    </a:cubicBezTo>
                    <a:cubicBezTo>
                      <a:pt x="888" y="282"/>
                      <a:pt x="889" y="296"/>
                      <a:pt x="898" y="304"/>
                    </a:cubicBezTo>
                    <a:cubicBezTo>
                      <a:pt x="908" y="312"/>
                      <a:pt x="921" y="310"/>
                      <a:pt x="929" y="301"/>
                    </a:cubicBezTo>
                    <a:cubicBezTo>
                      <a:pt x="963" y="262"/>
                      <a:pt x="1011" y="239"/>
                      <a:pt x="1063" y="239"/>
                    </a:cubicBezTo>
                    <a:cubicBezTo>
                      <a:pt x="1115" y="239"/>
                      <a:pt x="1163" y="262"/>
                      <a:pt x="1197" y="301"/>
                    </a:cubicBezTo>
                    <a:cubicBezTo>
                      <a:pt x="1201" y="306"/>
                      <a:pt x="1207" y="309"/>
                      <a:pt x="1214" y="309"/>
                    </a:cubicBezTo>
                    <a:cubicBezTo>
                      <a:pt x="1219" y="309"/>
                      <a:pt x="1224" y="307"/>
                      <a:pt x="1228" y="304"/>
                    </a:cubicBezTo>
                    <a:close/>
                    <a:moveTo>
                      <a:pt x="1696" y="304"/>
                    </a:moveTo>
                    <a:cubicBezTo>
                      <a:pt x="1705" y="296"/>
                      <a:pt x="1706" y="282"/>
                      <a:pt x="1699" y="273"/>
                    </a:cubicBezTo>
                    <a:cubicBezTo>
                      <a:pt x="1657" y="223"/>
                      <a:pt x="1596" y="195"/>
                      <a:pt x="1531" y="195"/>
                    </a:cubicBezTo>
                    <a:cubicBezTo>
                      <a:pt x="1466" y="195"/>
                      <a:pt x="1405" y="223"/>
                      <a:pt x="1364" y="273"/>
                    </a:cubicBezTo>
                    <a:cubicBezTo>
                      <a:pt x="1356" y="282"/>
                      <a:pt x="1357" y="296"/>
                      <a:pt x="1366" y="304"/>
                    </a:cubicBezTo>
                    <a:cubicBezTo>
                      <a:pt x="1376" y="312"/>
                      <a:pt x="1389" y="310"/>
                      <a:pt x="1397" y="301"/>
                    </a:cubicBezTo>
                    <a:cubicBezTo>
                      <a:pt x="1431" y="262"/>
                      <a:pt x="1479" y="239"/>
                      <a:pt x="1531" y="239"/>
                    </a:cubicBezTo>
                    <a:cubicBezTo>
                      <a:pt x="1583" y="239"/>
                      <a:pt x="1632" y="262"/>
                      <a:pt x="1665" y="301"/>
                    </a:cubicBezTo>
                    <a:cubicBezTo>
                      <a:pt x="1669" y="306"/>
                      <a:pt x="1675" y="309"/>
                      <a:pt x="1682" y="309"/>
                    </a:cubicBezTo>
                    <a:cubicBezTo>
                      <a:pt x="1687" y="309"/>
                      <a:pt x="1692" y="307"/>
                      <a:pt x="1696" y="304"/>
                    </a:cubicBezTo>
                    <a:close/>
                    <a:moveTo>
                      <a:pt x="994" y="109"/>
                    </a:moveTo>
                    <a:cubicBezTo>
                      <a:pt x="1003" y="101"/>
                      <a:pt x="1004" y="88"/>
                      <a:pt x="996" y="78"/>
                    </a:cubicBezTo>
                    <a:cubicBezTo>
                      <a:pt x="955" y="29"/>
                      <a:pt x="894" y="0"/>
                      <a:pt x="829" y="0"/>
                    </a:cubicBezTo>
                    <a:cubicBezTo>
                      <a:pt x="764" y="0"/>
                      <a:pt x="703" y="29"/>
                      <a:pt x="661" y="78"/>
                    </a:cubicBezTo>
                    <a:cubicBezTo>
                      <a:pt x="654" y="88"/>
                      <a:pt x="655" y="101"/>
                      <a:pt x="664" y="109"/>
                    </a:cubicBezTo>
                    <a:cubicBezTo>
                      <a:pt x="673" y="117"/>
                      <a:pt x="687" y="116"/>
                      <a:pt x="695" y="107"/>
                    </a:cubicBezTo>
                    <a:cubicBezTo>
                      <a:pt x="728" y="67"/>
                      <a:pt x="777" y="44"/>
                      <a:pt x="829" y="44"/>
                    </a:cubicBezTo>
                    <a:cubicBezTo>
                      <a:pt x="881" y="44"/>
                      <a:pt x="929" y="67"/>
                      <a:pt x="963" y="107"/>
                    </a:cubicBezTo>
                    <a:cubicBezTo>
                      <a:pt x="967" y="112"/>
                      <a:pt x="973" y="114"/>
                      <a:pt x="980" y="114"/>
                    </a:cubicBezTo>
                    <a:cubicBezTo>
                      <a:pt x="985" y="114"/>
                      <a:pt x="990" y="113"/>
                      <a:pt x="994" y="109"/>
                    </a:cubicBezTo>
                    <a:close/>
                    <a:moveTo>
                      <a:pt x="1462" y="109"/>
                    </a:moveTo>
                    <a:cubicBezTo>
                      <a:pt x="1471" y="101"/>
                      <a:pt x="1472" y="88"/>
                      <a:pt x="1465" y="78"/>
                    </a:cubicBezTo>
                    <a:cubicBezTo>
                      <a:pt x="1423" y="29"/>
                      <a:pt x="1362" y="0"/>
                      <a:pt x="1297" y="0"/>
                    </a:cubicBezTo>
                    <a:cubicBezTo>
                      <a:pt x="1232" y="0"/>
                      <a:pt x="1171" y="29"/>
                      <a:pt x="1130" y="78"/>
                    </a:cubicBezTo>
                    <a:cubicBezTo>
                      <a:pt x="1122" y="88"/>
                      <a:pt x="1123" y="101"/>
                      <a:pt x="1132" y="109"/>
                    </a:cubicBezTo>
                    <a:cubicBezTo>
                      <a:pt x="1142" y="117"/>
                      <a:pt x="1155" y="116"/>
                      <a:pt x="1163" y="107"/>
                    </a:cubicBezTo>
                    <a:cubicBezTo>
                      <a:pt x="1197" y="67"/>
                      <a:pt x="1245" y="44"/>
                      <a:pt x="1297" y="44"/>
                    </a:cubicBezTo>
                    <a:cubicBezTo>
                      <a:pt x="1349" y="44"/>
                      <a:pt x="1398" y="67"/>
                      <a:pt x="1431" y="107"/>
                    </a:cubicBezTo>
                    <a:cubicBezTo>
                      <a:pt x="1435" y="112"/>
                      <a:pt x="1441" y="114"/>
                      <a:pt x="1448" y="114"/>
                    </a:cubicBezTo>
                    <a:cubicBezTo>
                      <a:pt x="1453" y="114"/>
                      <a:pt x="1458" y="113"/>
                      <a:pt x="1462" y="109"/>
                    </a:cubicBezTo>
                    <a:close/>
                    <a:moveTo>
                      <a:pt x="2060" y="662"/>
                    </a:moveTo>
                    <a:cubicBezTo>
                      <a:pt x="2018" y="612"/>
                      <a:pt x="1957" y="584"/>
                      <a:pt x="1893" y="584"/>
                    </a:cubicBezTo>
                    <a:cubicBezTo>
                      <a:pt x="1839" y="584"/>
                      <a:pt x="1788" y="603"/>
                      <a:pt x="1749" y="638"/>
                    </a:cubicBezTo>
                    <a:cubicBezTo>
                      <a:pt x="1760" y="647"/>
                      <a:pt x="1771" y="657"/>
                      <a:pt x="1781" y="667"/>
                    </a:cubicBezTo>
                    <a:cubicBezTo>
                      <a:pt x="1781" y="667"/>
                      <a:pt x="1781" y="668"/>
                      <a:pt x="1781" y="668"/>
                    </a:cubicBezTo>
                    <a:cubicBezTo>
                      <a:pt x="1813" y="642"/>
                      <a:pt x="1852" y="628"/>
                      <a:pt x="1893" y="628"/>
                    </a:cubicBezTo>
                    <a:cubicBezTo>
                      <a:pt x="1944" y="628"/>
                      <a:pt x="1993" y="651"/>
                      <a:pt x="2026" y="690"/>
                    </a:cubicBezTo>
                    <a:cubicBezTo>
                      <a:pt x="2031" y="695"/>
                      <a:pt x="2037" y="698"/>
                      <a:pt x="2043" y="698"/>
                    </a:cubicBezTo>
                    <a:cubicBezTo>
                      <a:pt x="2048" y="698"/>
                      <a:pt x="2053" y="696"/>
                      <a:pt x="2057" y="693"/>
                    </a:cubicBezTo>
                    <a:cubicBezTo>
                      <a:pt x="2067" y="685"/>
                      <a:pt x="2068" y="671"/>
                      <a:pt x="2060" y="662"/>
                    </a:cubicBezTo>
                    <a:close/>
                    <a:moveTo>
                      <a:pt x="377" y="638"/>
                    </a:moveTo>
                    <a:cubicBezTo>
                      <a:pt x="338" y="603"/>
                      <a:pt x="287" y="584"/>
                      <a:pt x="233" y="584"/>
                    </a:cubicBezTo>
                    <a:cubicBezTo>
                      <a:pt x="169" y="584"/>
                      <a:pt x="108" y="612"/>
                      <a:pt x="66" y="662"/>
                    </a:cubicBezTo>
                    <a:cubicBezTo>
                      <a:pt x="58" y="671"/>
                      <a:pt x="59" y="685"/>
                      <a:pt x="69" y="693"/>
                    </a:cubicBezTo>
                    <a:cubicBezTo>
                      <a:pt x="78" y="701"/>
                      <a:pt x="92" y="699"/>
                      <a:pt x="100" y="690"/>
                    </a:cubicBezTo>
                    <a:cubicBezTo>
                      <a:pt x="133" y="651"/>
                      <a:pt x="182" y="628"/>
                      <a:pt x="233" y="628"/>
                    </a:cubicBezTo>
                    <a:cubicBezTo>
                      <a:pt x="274" y="628"/>
                      <a:pt x="313" y="642"/>
                      <a:pt x="344" y="667"/>
                    </a:cubicBezTo>
                    <a:cubicBezTo>
                      <a:pt x="355" y="657"/>
                      <a:pt x="366" y="647"/>
                      <a:pt x="377" y="638"/>
                    </a:cubicBezTo>
                    <a:close/>
                    <a:moveTo>
                      <a:pt x="2052" y="1567"/>
                    </a:moveTo>
                    <a:cubicBezTo>
                      <a:pt x="2030" y="1534"/>
                      <a:pt x="2004" y="1506"/>
                      <a:pt x="1974" y="1492"/>
                    </a:cubicBezTo>
                    <a:cubicBezTo>
                      <a:pt x="1885" y="1451"/>
                      <a:pt x="1720" y="1449"/>
                      <a:pt x="1720" y="1449"/>
                    </a:cubicBezTo>
                    <a:cubicBezTo>
                      <a:pt x="1720" y="1449"/>
                      <a:pt x="1614" y="1537"/>
                      <a:pt x="1533" y="1602"/>
                    </a:cubicBezTo>
                    <a:cubicBezTo>
                      <a:pt x="1530" y="1604"/>
                      <a:pt x="1527" y="1604"/>
                      <a:pt x="1524" y="1602"/>
                    </a:cubicBezTo>
                    <a:cubicBezTo>
                      <a:pt x="1464" y="1555"/>
                      <a:pt x="1337" y="1449"/>
                      <a:pt x="1337" y="1449"/>
                    </a:cubicBezTo>
                    <a:cubicBezTo>
                      <a:pt x="1337" y="1449"/>
                      <a:pt x="1197" y="1451"/>
                      <a:pt x="1105" y="1483"/>
                    </a:cubicBezTo>
                    <a:cubicBezTo>
                      <a:pt x="1123" y="1499"/>
                      <a:pt x="1139" y="1519"/>
                      <a:pt x="1155" y="1543"/>
                    </a:cubicBezTo>
                    <a:cubicBezTo>
                      <a:pt x="1208" y="1621"/>
                      <a:pt x="1235" y="1714"/>
                      <a:pt x="1235" y="1811"/>
                    </a:cubicBezTo>
                    <a:cubicBezTo>
                      <a:pt x="1235" y="1814"/>
                      <a:pt x="1235" y="1814"/>
                      <a:pt x="1235" y="1814"/>
                    </a:cubicBezTo>
                    <a:cubicBezTo>
                      <a:pt x="1235" y="1821"/>
                      <a:pt x="1234" y="1829"/>
                      <a:pt x="1231" y="1836"/>
                    </a:cubicBezTo>
                    <a:cubicBezTo>
                      <a:pt x="2102" y="1836"/>
                      <a:pt x="2102" y="1836"/>
                      <a:pt x="2102" y="1836"/>
                    </a:cubicBezTo>
                    <a:cubicBezTo>
                      <a:pt x="2114" y="1836"/>
                      <a:pt x="2124" y="1826"/>
                      <a:pt x="2124" y="1814"/>
                    </a:cubicBezTo>
                    <a:cubicBezTo>
                      <a:pt x="2124" y="1811"/>
                      <a:pt x="2124" y="1811"/>
                      <a:pt x="2124" y="1811"/>
                    </a:cubicBezTo>
                    <a:cubicBezTo>
                      <a:pt x="2124" y="1724"/>
                      <a:pt x="2100" y="1639"/>
                      <a:pt x="2052" y="1567"/>
                    </a:cubicBezTo>
                    <a:close/>
                    <a:moveTo>
                      <a:pt x="1191" y="1811"/>
                    </a:moveTo>
                    <a:cubicBezTo>
                      <a:pt x="1191" y="1724"/>
                      <a:pt x="1167" y="1639"/>
                      <a:pt x="1119" y="1567"/>
                    </a:cubicBezTo>
                    <a:cubicBezTo>
                      <a:pt x="1097" y="1534"/>
                      <a:pt x="1071" y="1506"/>
                      <a:pt x="1042" y="1492"/>
                    </a:cubicBezTo>
                    <a:cubicBezTo>
                      <a:pt x="952" y="1451"/>
                      <a:pt x="787" y="1449"/>
                      <a:pt x="787" y="1449"/>
                    </a:cubicBezTo>
                    <a:cubicBezTo>
                      <a:pt x="787" y="1449"/>
                      <a:pt x="787" y="1449"/>
                      <a:pt x="787" y="1449"/>
                    </a:cubicBezTo>
                    <a:cubicBezTo>
                      <a:pt x="787" y="1449"/>
                      <a:pt x="722" y="1541"/>
                      <a:pt x="592" y="1541"/>
                    </a:cubicBezTo>
                    <a:cubicBezTo>
                      <a:pt x="599" y="1541"/>
                      <a:pt x="599" y="1541"/>
                      <a:pt x="599" y="1541"/>
                    </a:cubicBezTo>
                    <a:cubicBezTo>
                      <a:pt x="469" y="1541"/>
                      <a:pt x="404" y="1449"/>
                      <a:pt x="404" y="1449"/>
                    </a:cubicBezTo>
                    <a:cubicBezTo>
                      <a:pt x="404" y="1449"/>
                      <a:pt x="404" y="1449"/>
                      <a:pt x="404" y="1449"/>
                    </a:cubicBezTo>
                    <a:cubicBezTo>
                      <a:pt x="404" y="1449"/>
                      <a:pt x="239" y="1451"/>
                      <a:pt x="150" y="1492"/>
                    </a:cubicBezTo>
                    <a:cubicBezTo>
                      <a:pt x="120" y="1506"/>
                      <a:pt x="94" y="1534"/>
                      <a:pt x="72" y="1567"/>
                    </a:cubicBezTo>
                    <a:cubicBezTo>
                      <a:pt x="24" y="1639"/>
                      <a:pt x="0" y="1724"/>
                      <a:pt x="0" y="1811"/>
                    </a:cubicBezTo>
                    <a:cubicBezTo>
                      <a:pt x="0" y="1814"/>
                      <a:pt x="0" y="1814"/>
                      <a:pt x="0" y="1814"/>
                    </a:cubicBezTo>
                    <a:cubicBezTo>
                      <a:pt x="0" y="1826"/>
                      <a:pt x="10" y="1836"/>
                      <a:pt x="22" y="1836"/>
                    </a:cubicBezTo>
                    <a:cubicBezTo>
                      <a:pt x="1169" y="1836"/>
                      <a:pt x="1169" y="1836"/>
                      <a:pt x="1169" y="1836"/>
                    </a:cubicBezTo>
                    <a:cubicBezTo>
                      <a:pt x="1181" y="1836"/>
                      <a:pt x="1191" y="1826"/>
                      <a:pt x="1191" y="1814"/>
                    </a:cubicBezTo>
                    <a:lnTo>
                      <a:pt x="1191" y="1811"/>
                    </a:lnTo>
                    <a:close/>
                    <a:moveTo>
                      <a:pt x="1228" y="693"/>
                    </a:moveTo>
                    <a:cubicBezTo>
                      <a:pt x="1237" y="685"/>
                      <a:pt x="1238" y="671"/>
                      <a:pt x="1230" y="662"/>
                    </a:cubicBezTo>
                    <a:cubicBezTo>
                      <a:pt x="1189" y="612"/>
                      <a:pt x="1128" y="584"/>
                      <a:pt x="1063" y="584"/>
                    </a:cubicBezTo>
                    <a:cubicBezTo>
                      <a:pt x="998" y="584"/>
                      <a:pt x="937" y="612"/>
                      <a:pt x="896" y="662"/>
                    </a:cubicBezTo>
                    <a:cubicBezTo>
                      <a:pt x="888" y="671"/>
                      <a:pt x="889" y="685"/>
                      <a:pt x="898" y="693"/>
                    </a:cubicBezTo>
                    <a:cubicBezTo>
                      <a:pt x="908" y="701"/>
                      <a:pt x="921" y="699"/>
                      <a:pt x="929" y="690"/>
                    </a:cubicBezTo>
                    <a:cubicBezTo>
                      <a:pt x="963" y="651"/>
                      <a:pt x="1011" y="628"/>
                      <a:pt x="1063" y="628"/>
                    </a:cubicBezTo>
                    <a:cubicBezTo>
                      <a:pt x="1115" y="628"/>
                      <a:pt x="1163" y="651"/>
                      <a:pt x="1197" y="690"/>
                    </a:cubicBezTo>
                    <a:cubicBezTo>
                      <a:pt x="1201" y="695"/>
                      <a:pt x="1207" y="698"/>
                      <a:pt x="1214" y="698"/>
                    </a:cubicBezTo>
                    <a:cubicBezTo>
                      <a:pt x="1219" y="698"/>
                      <a:pt x="1224" y="696"/>
                      <a:pt x="1228" y="693"/>
                    </a:cubicBezTo>
                    <a:close/>
                    <a:moveTo>
                      <a:pt x="1255" y="1157"/>
                    </a:moveTo>
                    <a:cubicBezTo>
                      <a:pt x="1275" y="1207"/>
                      <a:pt x="1328" y="1336"/>
                      <a:pt x="1356" y="1362"/>
                    </a:cubicBezTo>
                    <a:cubicBezTo>
                      <a:pt x="1358" y="1363"/>
                      <a:pt x="1361" y="1365"/>
                      <a:pt x="1363" y="1367"/>
                    </a:cubicBezTo>
                    <a:cubicBezTo>
                      <a:pt x="1363" y="1414"/>
                      <a:pt x="1363" y="1414"/>
                      <a:pt x="1363" y="1414"/>
                    </a:cubicBezTo>
                    <a:cubicBezTo>
                      <a:pt x="1365" y="1415"/>
                      <a:pt x="1365" y="1415"/>
                      <a:pt x="1365" y="1415"/>
                    </a:cubicBezTo>
                    <a:cubicBezTo>
                      <a:pt x="1365" y="1416"/>
                      <a:pt x="1383" y="1430"/>
                      <a:pt x="1407" y="1450"/>
                    </a:cubicBezTo>
                    <a:cubicBezTo>
                      <a:pt x="1407" y="1399"/>
                      <a:pt x="1407" y="1399"/>
                      <a:pt x="1407" y="1399"/>
                    </a:cubicBezTo>
                    <a:cubicBezTo>
                      <a:pt x="1444" y="1422"/>
                      <a:pt x="1492" y="1445"/>
                      <a:pt x="1528" y="1445"/>
                    </a:cubicBezTo>
                    <a:cubicBezTo>
                      <a:pt x="1565" y="1445"/>
                      <a:pt x="1613" y="1422"/>
                      <a:pt x="1649" y="1399"/>
                    </a:cubicBezTo>
                    <a:cubicBezTo>
                      <a:pt x="1649" y="1450"/>
                      <a:pt x="1649" y="1450"/>
                      <a:pt x="1649" y="1450"/>
                    </a:cubicBezTo>
                    <a:cubicBezTo>
                      <a:pt x="1675" y="1430"/>
                      <a:pt x="1692" y="1415"/>
                      <a:pt x="1692" y="1415"/>
                    </a:cubicBezTo>
                    <a:cubicBezTo>
                      <a:pt x="1693" y="1414"/>
                      <a:pt x="1693" y="1414"/>
                      <a:pt x="1693" y="1414"/>
                    </a:cubicBezTo>
                    <a:cubicBezTo>
                      <a:pt x="1693" y="1368"/>
                      <a:pt x="1693" y="1368"/>
                      <a:pt x="1693" y="1368"/>
                    </a:cubicBezTo>
                    <a:cubicBezTo>
                      <a:pt x="1696" y="1365"/>
                      <a:pt x="1699" y="1363"/>
                      <a:pt x="1701" y="1362"/>
                    </a:cubicBezTo>
                    <a:cubicBezTo>
                      <a:pt x="1729" y="1336"/>
                      <a:pt x="1782" y="1207"/>
                      <a:pt x="1802" y="1157"/>
                    </a:cubicBezTo>
                    <a:cubicBezTo>
                      <a:pt x="1837" y="1135"/>
                      <a:pt x="1846" y="1097"/>
                      <a:pt x="1849" y="1081"/>
                    </a:cubicBezTo>
                    <a:cubicBezTo>
                      <a:pt x="1849" y="1079"/>
                      <a:pt x="1849" y="1078"/>
                      <a:pt x="1849" y="1076"/>
                    </a:cubicBezTo>
                    <a:cubicBezTo>
                      <a:pt x="1796" y="1101"/>
                      <a:pt x="1796" y="1101"/>
                      <a:pt x="1796" y="1101"/>
                    </a:cubicBezTo>
                    <a:cubicBezTo>
                      <a:pt x="1791" y="1109"/>
                      <a:pt x="1784" y="1117"/>
                      <a:pt x="1774" y="1122"/>
                    </a:cubicBezTo>
                    <a:cubicBezTo>
                      <a:pt x="1769" y="1124"/>
                      <a:pt x="1766" y="1129"/>
                      <a:pt x="1764" y="1134"/>
                    </a:cubicBezTo>
                    <a:cubicBezTo>
                      <a:pt x="1731" y="1217"/>
                      <a:pt x="1687" y="1315"/>
                      <a:pt x="1671" y="1329"/>
                    </a:cubicBezTo>
                    <a:cubicBezTo>
                      <a:pt x="1644" y="1353"/>
                      <a:pt x="1568" y="1401"/>
                      <a:pt x="1528" y="1401"/>
                    </a:cubicBezTo>
                    <a:cubicBezTo>
                      <a:pt x="1489" y="1401"/>
                      <a:pt x="1413" y="1353"/>
                      <a:pt x="1385" y="1329"/>
                    </a:cubicBezTo>
                    <a:cubicBezTo>
                      <a:pt x="1370" y="1315"/>
                      <a:pt x="1326" y="1217"/>
                      <a:pt x="1293" y="1134"/>
                    </a:cubicBezTo>
                    <a:cubicBezTo>
                      <a:pt x="1291" y="1129"/>
                      <a:pt x="1287" y="1124"/>
                      <a:pt x="1283" y="1122"/>
                    </a:cubicBezTo>
                    <a:cubicBezTo>
                      <a:pt x="1273" y="1117"/>
                      <a:pt x="1266" y="1109"/>
                      <a:pt x="1261" y="1101"/>
                    </a:cubicBezTo>
                    <a:cubicBezTo>
                      <a:pt x="1208" y="1076"/>
                      <a:pt x="1208" y="1076"/>
                      <a:pt x="1208" y="1076"/>
                    </a:cubicBezTo>
                    <a:cubicBezTo>
                      <a:pt x="1208" y="1078"/>
                      <a:pt x="1208" y="1080"/>
                      <a:pt x="1208" y="1083"/>
                    </a:cubicBezTo>
                    <a:cubicBezTo>
                      <a:pt x="1212" y="1102"/>
                      <a:pt x="1222" y="1136"/>
                      <a:pt x="1255" y="1157"/>
                    </a:cubicBezTo>
                    <a:close/>
                    <a:moveTo>
                      <a:pt x="322" y="1157"/>
                    </a:moveTo>
                    <a:cubicBezTo>
                      <a:pt x="342" y="1207"/>
                      <a:pt x="395" y="1336"/>
                      <a:pt x="423" y="1362"/>
                    </a:cubicBezTo>
                    <a:cubicBezTo>
                      <a:pt x="425" y="1363"/>
                      <a:pt x="428" y="1365"/>
                      <a:pt x="431" y="1368"/>
                    </a:cubicBezTo>
                    <a:cubicBezTo>
                      <a:pt x="431" y="1411"/>
                      <a:pt x="431" y="1411"/>
                      <a:pt x="431" y="1411"/>
                    </a:cubicBezTo>
                    <a:cubicBezTo>
                      <a:pt x="440" y="1423"/>
                      <a:pt x="440" y="1423"/>
                      <a:pt x="440" y="1423"/>
                    </a:cubicBezTo>
                    <a:cubicBezTo>
                      <a:pt x="441" y="1425"/>
                      <a:pt x="452" y="1440"/>
                      <a:pt x="475" y="1457"/>
                    </a:cubicBezTo>
                    <a:cubicBezTo>
                      <a:pt x="475" y="1399"/>
                      <a:pt x="475" y="1399"/>
                      <a:pt x="475" y="1399"/>
                    </a:cubicBezTo>
                    <a:cubicBezTo>
                      <a:pt x="511" y="1422"/>
                      <a:pt x="559" y="1445"/>
                      <a:pt x="595" y="1445"/>
                    </a:cubicBezTo>
                    <a:cubicBezTo>
                      <a:pt x="632" y="1445"/>
                      <a:pt x="680" y="1422"/>
                      <a:pt x="717" y="1399"/>
                    </a:cubicBezTo>
                    <a:cubicBezTo>
                      <a:pt x="717" y="1457"/>
                      <a:pt x="717" y="1457"/>
                      <a:pt x="717" y="1457"/>
                    </a:cubicBezTo>
                    <a:cubicBezTo>
                      <a:pt x="740" y="1440"/>
                      <a:pt x="751" y="1424"/>
                      <a:pt x="751" y="1423"/>
                    </a:cubicBezTo>
                    <a:cubicBezTo>
                      <a:pt x="761" y="1411"/>
                      <a:pt x="761" y="1411"/>
                      <a:pt x="761" y="1411"/>
                    </a:cubicBezTo>
                    <a:cubicBezTo>
                      <a:pt x="761" y="1367"/>
                      <a:pt x="761" y="1367"/>
                      <a:pt x="761" y="1367"/>
                    </a:cubicBezTo>
                    <a:cubicBezTo>
                      <a:pt x="763" y="1365"/>
                      <a:pt x="766" y="1363"/>
                      <a:pt x="768" y="1362"/>
                    </a:cubicBezTo>
                    <a:cubicBezTo>
                      <a:pt x="796" y="1336"/>
                      <a:pt x="849" y="1207"/>
                      <a:pt x="869" y="1157"/>
                    </a:cubicBezTo>
                    <a:cubicBezTo>
                      <a:pt x="904" y="1135"/>
                      <a:pt x="913" y="1097"/>
                      <a:pt x="916" y="1081"/>
                    </a:cubicBezTo>
                    <a:cubicBezTo>
                      <a:pt x="916" y="1079"/>
                      <a:pt x="916" y="1078"/>
                      <a:pt x="916" y="1076"/>
                    </a:cubicBezTo>
                    <a:cubicBezTo>
                      <a:pt x="863" y="1101"/>
                      <a:pt x="863" y="1101"/>
                      <a:pt x="863" y="1101"/>
                    </a:cubicBezTo>
                    <a:cubicBezTo>
                      <a:pt x="858" y="1109"/>
                      <a:pt x="851" y="1117"/>
                      <a:pt x="841" y="1122"/>
                    </a:cubicBezTo>
                    <a:cubicBezTo>
                      <a:pt x="836" y="1124"/>
                      <a:pt x="833" y="1129"/>
                      <a:pt x="831" y="1134"/>
                    </a:cubicBezTo>
                    <a:cubicBezTo>
                      <a:pt x="798" y="1217"/>
                      <a:pt x="754" y="1315"/>
                      <a:pt x="738" y="1329"/>
                    </a:cubicBezTo>
                    <a:cubicBezTo>
                      <a:pt x="711" y="1353"/>
                      <a:pt x="635" y="1401"/>
                      <a:pt x="595" y="1401"/>
                    </a:cubicBezTo>
                    <a:cubicBezTo>
                      <a:pt x="556" y="1401"/>
                      <a:pt x="480" y="1353"/>
                      <a:pt x="452" y="1329"/>
                    </a:cubicBezTo>
                    <a:cubicBezTo>
                      <a:pt x="437" y="1315"/>
                      <a:pt x="393" y="1217"/>
                      <a:pt x="360" y="1134"/>
                    </a:cubicBezTo>
                    <a:cubicBezTo>
                      <a:pt x="358" y="1129"/>
                      <a:pt x="354" y="1124"/>
                      <a:pt x="350" y="1122"/>
                    </a:cubicBezTo>
                    <a:cubicBezTo>
                      <a:pt x="339" y="1117"/>
                      <a:pt x="333" y="1109"/>
                      <a:pt x="328" y="1101"/>
                    </a:cubicBezTo>
                    <a:cubicBezTo>
                      <a:pt x="275" y="1076"/>
                      <a:pt x="275" y="1076"/>
                      <a:pt x="275" y="1076"/>
                    </a:cubicBezTo>
                    <a:cubicBezTo>
                      <a:pt x="275" y="1078"/>
                      <a:pt x="275" y="1080"/>
                      <a:pt x="275" y="1083"/>
                    </a:cubicBezTo>
                    <a:cubicBezTo>
                      <a:pt x="279" y="1102"/>
                      <a:pt x="289" y="1136"/>
                      <a:pt x="322" y="1157"/>
                    </a:cubicBezTo>
                    <a:close/>
                  </a:path>
                </a:pathLst>
              </a:custGeom>
              <a:solidFill>
                <a:srgbClr val="005086"/>
              </a:solidFill>
              <a:ln>
                <a:noFill/>
              </a:ln>
            </p:spPr>
            <p:txBody>
              <a:bodyPr spcFirstLastPara="1" wrap="square" lIns="36575" tIns="18275" rIns="36575" bIns="18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269"/>
              <p:cNvSpPr/>
              <p:nvPr/>
            </p:nvSpPr>
            <p:spPr>
              <a:xfrm>
                <a:off x="5540884" y="3203448"/>
                <a:ext cx="1150239" cy="575696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806" extrusionOk="0">
                    <a:moveTo>
                      <a:pt x="1542" y="422"/>
                    </a:moveTo>
                    <a:cubicBezTo>
                      <a:pt x="1542" y="422"/>
                      <a:pt x="1542" y="421"/>
                      <a:pt x="1542" y="421"/>
                    </a:cubicBezTo>
                    <a:cubicBezTo>
                      <a:pt x="1541" y="422"/>
                      <a:pt x="1536" y="437"/>
                      <a:pt x="1508" y="469"/>
                    </a:cubicBezTo>
                    <a:cubicBezTo>
                      <a:pt x="1507" y="470"/>
                      <a:pt x="1506" y="470"/>
                      <a:pt x="1505" y="470"/>
                    </a:cubicBezTo>
                    <a:cubicBezTo>
                      <a:pt x="1485" y="470"/>
                      <a:pt x="1485" y="470"/>
                      <a:pt x="1485" y="470"/>
                    </a:cubicBezTo>
                    <a:cubicBezTo>
                      <a:pt x="1484" y="470"/>
                      <a:pt x="1484" y="470"/>
                      <a:pt x="1483" y="470"/>
                    </a:cubicBezTo>
                    <a:cubicBezTo>
                      <a:pt x="1074" y="253"/>
                      <a:pt x="1074" y="253"/>
                      <a:pt x="1074" y="253"/>
                    </a:cubicBezTo>
                    <a:cubicBezTo>
                      <a:pt x="1073" y="253"/>
                      <a:pt x="1071" y="253"/>
                      <a:pt x="1070" y="253"/>
                    </a:cubicBezTo>
                    <a:cubicBezTo>
                      <a:pt x="979" y="283"/>
                      <a:pt x="980" y="472"/>
                      <a:pt x="949" y="445"/>
                    </a:cubicBezTo>
                    <a:cubicBezTo>
                      <a:pt x="949" y="444"/>
                      <a:pt x="949" y="444"/>
                      <a:pt x="949" y="444"/>
                    </a:cubicBezTo>
                    <a:cubicBezTo>
                      <a:pt x="936" y="410"/>
                      <a:pt x="932" y="354"/>
                      <a:pt x="932" y="315"/>
                    </a:cubicBezTo>
                    <a:cubicBezTo>
                      <a:pt x="932" y="141"/>
                      <a:pt x="1067" y="0"/>
                      <a:pt x="1242" y="0"/>
                    </a:cubicBezTo>
                    <a:cubicBezTo>
                      <a:pt x="1418" y="0"/>
                      <a:pt x="1553" y="141"/>
                      <a:pt x="1553" y="315"/>
                    </a:cubicBezTo>
                    <a:cubicBezTo>
                      <a:pt x="1553" y="353"/>
                      <a:pt x="1554" y="389"/>
                      <a:pt x="1542" y="422"/>
                    </a:cubicBezTo>
                    <a:close/>
                    <a:moveTo>
                      <a:pt x="619" y="317"/>
                    </a:moveTo>
                    <a:cubicBezTo>
                      <a:pt x="619" y="142"/>
                      <a:pt x="485" y="0"/>
                      <a:pt x="310" y="0"/>
                    </a:cubicBezTo>
                    <a:cubicBezTo>
                      <a:pt x="134" y="0"/>
                      <a:pt x="0" y="142"/>
                      <a:pt x="0" y="317"/>
                    </a:cubicBezTo>
                    <a:cubicBezTo>
                      <a:pt x="0" y="356"/>
                      <a:pt x="0" y="393"/>
                      <a:pt x="12" y="427"/>
                    </a:cubicBezTo>
                    <a:cubicBezTo>
                      <a:pt x="12" y="428"/>
                      <a:pt x="12" y="428"/>
                      <a:pt x="12" y="428"/>
                    </a:cubicBezTo>
                    <a:cubicBezTo>
                      <a:pt x="43" y="456"/>
                      <a:pt x="43" y="467"/>
                      <a:pt x="43" y="467"/>
                    </a:cubicBezTo>
                    <a:cubicBezTo>
                      <a:pt x="64" y="469"/>
                      <a:pt x="64" y="469"/>
                      <a:pt x="64" y="469"/>
                    </a:cubicBezTo>
                    <a:cubicBezTo>
                      <a:pt x="64" y="469"/>
                      <a:pt x="47" y="283"/>
                      <a:pt x="140" y="254"/>
                    </a:cubicBezTo>
                    <a:cubicBezTo>
                      <a:pt x="140" y="254"/>
                      <a:pt x="512" y="418"/>
                      <a:pt x="547" y="240"/>
                    </a:cubicBezTo>
                    <a:cubicBezTo>
                      <a:pt x="550" y="462"/>
                      <a:pt x="550" y="473"/>
                      <a:pt x="550" y="473"/>
                    </a:cubicBezTo>
                    <a:cubicBezTo>
                      <a:pt x="573" y="473"/>
                      <a:pt x="573" y="473"/>
                      <a:pt x="573" y="473"/>
                    </a:cubicBezTo>
                    <a:cubicBezTo>
                      <a:pt x="602" y="440"/>
                      <a:pt x="607" y="424"/>
                      <a:pt x="608" y="424"/>
                    </a:cubicBezTo>
                    <a:cubicBezTo>
                      <a:pt x="608" y="424"/>
                      <a:pt x="608" y="424"/>
                      <a:pt x="608" y="424"/>
                    </a:cubicBezTo>
                    <a:cubicBezTo>
                      <a:pt x="620" y="391"/>
                      <a:pt x="619" y="355"/>
                      <a:pt x="619" y="317"/>
                    </a:cubicBezTo>
                    <a:close/>
                    <a:moveTo>
                      <a:pt x="1033" y="780"/>
                    </a:moveTo>
                    <a:cubicBezTo>
                      <a:pt x="1011" y="755"/>
                      <a:pt x="982" y="699"/>
                      <a:pt x="946" y="612"/>
                    </a:cubicBezTo>
                    <a:cubicBezTo>
                      <a:pt x="943" y="671"/>
                      <a:pt x="933" y="750"/>
                      <a:pt x="872" y="756"/>
                    </a:cubicBezTo>
                    <a:cubicBezTo>
                      <a:pt x="899" y="783"/>
                      <a:pt x="925" y="798"/>
                      <a:pt x="949" y="806"/>
                    </a:cubicBezTo>
                    <a:cubicBezTo>
                      <a:pt x="984" y="802"/>
                      <a:pt x="1015" y="800"/>
                      <a:pt x="1033" y="799"/>
                    </a:cubicBezTo>
                    <a:lnTo>
                      <a:pt x="1033" y="780"/>
                    </a:lnTo>
                    <a:close/>
                    <a:moveTo>
                      <a:pt x="1538" y="613"/>
                    </a:moveTo>
                    <a:cubicBezTo>
                      <a:pt x="1502" y="699"/>
                      <a:pt x="1473" y="755"/>
                      <a:pt x="1451" y="781"/>
                    </a:cubicBezTo>
                    <a:cubicBezTo>
                      <a:pt x="1451" y="799"/>
                      <a:pt x="1451" y="799"/>
                      <a:pt x="1451" y="799"/>
                    </a:cubicBezTo>
                    <a:cubicBezTo>
                      <a:pt x="1469" y="800"/>
                      <a:pt x="1501" y="802"/>
                      <a:pt x="1536" y="806"/>
                    </a:cubicBezTo>
                    <a:cubicBezTo>
                      <a:pt x="1560" y="798"/>
                      <a:pt x="1586" y="783"/>
                      <a:pt x="1612" y="756"/>
                    </a:cubicBezTo>
                    <a:cubicBezTo>
                      <a:pt x="1552" y="750"/>
                      <a:pt x="1542" y="672"/>
                      <a:pt x="1538" y="613"/>
                    </a:cubicBezTo>
                    <a:close/>
                  </a:path>
                </a:pathLst>
              </a:custGeom>
              <a:solidFill>
                <a:srgbClr val="0071BB"/>
              </a:solidFill>
              <a:ln>
                <a:noFill/>
              </a:ln>
            </p:spPr>
            <p:txBody>
              <a:bodyPr spcFirstLastPara="1" wrap="square" lIns="36575" tIns="18275" rIns="36575" bIns="18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45" name="Google Shape;1445;p269"/>
          <p:cNvSpPr/>
          <p:nvPr/>
        </p:nvSpPr>
        <p:spPr>
          <a:xfrm>
            <a:off x="6463126" y="1663575"/>
            <a:ext cx="25791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Overpass"/>
                <a:ea typeface="Overpass"/>
                <a:cs typeface="Overpass"/>
                <a:sym typeface="Overpass"/>
              </a:rPr>
              <a:t>Modelo Atencional especializado y 100% dedicado.</a:t>
            </a:r>
            <a:endParaRPr sz="1000" b="1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46" name="Google Shape;1446;p269"/>
          <p:cNvSpPr txBox="1"/>
          <p:nvPr/>
        </p:nvSpPr>
        <p:spPr>
          <a:xfrm>
            <a:off x="97524" y="277600"/>
            <a:ext cx="88932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>
                <a:solidFill>
                  <a:srgbClr val="595959"/>
                </a:solidFill>
                <a:latin typeface="Overpass"/>
                <a:ea typeface="Overpass"/>
                <a:cs typeface="Overpass"/>
                <a:sym typeface="Overpass"/>
              </a:rPr>
              <a:t>Nace y Scaleup: </a:t>
            </a:r>
            <a:endParaRPr sz="2000" b="1">
              <a:solidFill>
                <a:srgbClr val="595959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595959"/>
                </a:solidFill>
                <a:latin typeface="Overpass"/>
                <a:ea typeface="Overpass"/>
                <a:cs typeface="Overpass"/>
                <a:sym typeface="Overpass"/>
              </a:rPr>
              <a:t>18 años de trayectoria, con más de 20K emprendedores y MMUS$ 700 en financiamiento.</a:t>
            </a:r>
            <a:endParaRPr sz="1700">
              <a:solidFill>
                <a:srgbClr val="595959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grpSp>
        <p:nvGrpSpPr>
          <p:cNvPr id="1447" name="Google Shape;1447;p269"/>
          <p:cNvGrpSpPr/>
          <p:nvPr/>
        </p:nvGrpSpPr>
        <p:grpSpPr>
          <a:xfrm>
            <a:off x="5794223" y="2666567"/>
            <a:ext cx="444118" cy="444535"/>
            <a:chOff x="6464300" y="2606675"/>
            <a:chExt cx="1646100" cy="1644600"/>
          </a:xfrm>
        </p:grpSpPr>
        <p:sp>
          <p:nvSpPr>
            <p:cNvPr id="1448" name="Google Shape;1448;p269"/>
            <p:cNvSpPr/>
            <p:nvPr/>
          </p:nvSpPr>
          <p:spPr>
            <a:xfrm>
              <a:off x="6464300" y="2606675"/>
              <a:ext cx="1646100" cy="16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49" name="Google Shape;1449;p269"/>
            <p:cNvGrpSpPr/>
            <p:nvPr/>
          </p:nvGrpSpPr>
          <p:grpSpPr>
            <a:xfrm>
              <a:off x="6729413" y="2881312"/>
              <a:ext cx="1146175" cy="1125538"/>
              <a:chOff x="6729413" y="2881312"/>
              <a:chExt cx="1146175" cy="1125538"/>
            </a:xfrm>
          </p:grpSpPr>
          <p:sp>
            <p:nvSpPr>
              <p:cNvPr id="1450" name="Google Shape;1450;p269"/>
              <p:cNvSpPr/>
              <p:nvPr/>
            </p:nvSpPr>
            <p:spPr>
              <a:xfrm>
                <a:off x="6989763" y="2944813"/>
                <a:ext cx="822325" cy="336550"/>
              </a:xfrm>
              <a:custGeom>
                <a:avLst/>
                <a:gdLst/>
                <a:ahLst/>
                <a:cxnLst/>
                <a:rect l="l" t="t" r="r" b="b"/>
                <a:pathLst>
                  <a:path w="822325" h="336550" extrusionOk="0">
                    <a:moveTo>
                      <a:pt x="485775" y="0"/>
                    </a:moveTo>
                    <a:cubicBezTo>
                      <a:pt x="485775" y="0"/>
                      <a:pt x="485775" y="0"/>
                      <a:pt x="779453" y="0"/>
                    </a:cubicBezTo>
                    <a:cubicBezTo>
                      <a:pt x="782311" y="21346"/>
                      <a:pt x="800174" y="38422"/>
                      <a:pt x="822325" y="39134"/>
                    </a:cubicBezTo>
                    <a:cubicBezTo>
                      <a:pt x="822325" y="39134"/>
                      <a:pt x="822325" y="39134"/>
                      <a:pt x="822325" y="300974"/>
                    </a:cubicBezTo>
                    <a:cubicBezTo>
                      <a:pt x="801603" y="301686"/>
                      <a:pt x="784454" y="316628"/>
                      <a:pt x="780167" y="336550"/>
                    </a:cubicBezTo>
                    <a:cubicBezTo>
                      <a:pt x="780167" y="336550"/>
                      <a:pt x="780167" y="336550"/>
                      <a:pt x="487919" y="336550"/>
                    </a:cubicBezTo>
                    <a:cubicBezTo>
                      <a:pt x="522932" y="298839"/>
                      <a:pt x="552228" y="237649"/>
                      <a:pt x="552228" y="169342"/>
                    </a:cubicBezTo>
                    <a:cubicBezTo>
                      <a:pt x="552228" y="99613"/>
                      <a:pt x="522217" y="37711"/>
                      <a:pt x="485775" y="0"/>
                    </a:cubicBezTo>
                    <a:close/>
                    <a:moveTo>
                      <a:pt x="41444" y="0"/>
                    </a:moveTo>
                    <a:lnTo>
                      <a:pt x="336550" y="0"/>
                    </a:lnTo>
                    <a:cubicBezTo>
                      <a:pt x="300109" y="37711"/>
                      <a:pt x="269383" y="99613"/>
                      <a:pt x="269383" y="169342"/>
                    </a:cubicBezTo>
                    <a:cubicBezTo>
                      <a:pt x="269383" y="237649"/>
                      <a:pt x="299394" y="298839"/>
                      <a:pt x="334407" y="336550"/>
                    </a:cubicBezTo>
                    <a:cubicBezTo>
                      <a:pt x="334407" y="336550"/>
                      <a:pt x="334407" y="336550"/>
                      <a:pt x="40729" y="336550"/>
                    </a:cubicBezTo>
                    <a:cubicBezTo>
                      <a:pt x="37157" y="317339"/>
                      <a:pt x="20007" y="303109"/>
                      <a:pt x="0" y="301686"/>
                    </a:cubicBezTo>
                    <a:cubicBezTo>
                      <a:pt x="0" y="301686"/>
                      <a:pt x="0" y="301686"/>
                      <a:pt x="0" y="39134"/>
                    </a:cubicBezTo>
                    <a:cubicBezTo>
                      <a:pt x="21437" y="37711"/>
                      <a:pt x="38586" y="20634"/>
                      <a:pt x="41444" y="0"/>
                    </a:cubicBezTo>
                    <a:close/>
                  </a:path>
                </a:pathLst>
              </a:custGeom>
              <a:solidFill>
                <a:srgbClr val="0071B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269"/>
              <p:cNvSpPr/>
              <p:nvPr/>
            </p:nvSpPr>
            <p:spPr>
              <a:xfrm>
                <a:off x="6729413" y="2881312"/>
                <a:ext cx="1146175" cy="1125538"/>
              </a:xfrm>
              <a:custGeom>
                <a:avLst/>
                <a:gdLst/>
                <a:ahLst/>
                <a:cxnLst/>
                <a:rect l="l" t="t" r="r" b="b"/>
                <a:pathLst>
                  <a:path w="1146175" h="1125538" extrusionOk="0">
                    <a:moveTo>
                      <a:pt x="409739" y="615791"/>
                    </a:moveTo>
                    <a:cubicBezTo>
                      <a:pt x="380443" y="614362"/>
                      <a:pt x="351147" y="621508"/>
                      <a:pt x="326138" y="635801"/>
                    </a:cubicBezTo>
                    <a:cubicBezTo>
                      <a:pt x="326138" y="635801"/>
                      <a:pt x="326138" y="635801"/>
                      <a:pt x="31750" y="803020"/>
                    </a:cubicBezTo>
                    <a:cubicBezTo>
                      <a:pt x="31750" y="803020"/>
                      <a:pt x="31750" y="803020"/>
                      <a:pt x="31750" y="1087437"/>
                    </a:cubicBezTo>
                    <a:cubicBezTo>
                      <a:pt x="31750" y="1087437"/>
                      <a:pt x="31750" y="1087437"/>
                      <a:pt x="368296" y="957377"/>
                    </a:cubicBezTo>
                    <a:cubicBezTo>
                      <a:pt x="384730" y="950946"/>
                      <a:pt x="401879" y="948087"/>
                      <a:pt x="419028" y="949516"/>
                    </a:cubicBezTo>
                    <a:cubicBezTo>
                      <a:pt x="419028" y="949516"/>
                      <a:pt x="419028" y="949516"/>
                      <a:pt x="568366" y="960236"/>
                    </a:cubicBezTo>
                    <a:cubicBezTo>
                      <a:pt x="645535" y="965953"/>
                      <a:pt x="722705" y="956663"/>
                      <a:pt x="797017" y="933795"/>
                    </a:cubicBezTo>
                    <a:cubicBezTo>
                      <a:pt x="894908" y="903067"/>
                      <a:pt x="981367" y="845897"/>
                      <a:pt x="1047818" y="767290"/>
                    </a:cubicBezTo>
                    <a:cubicBezTo>
                      <a:pt x="1047818" y="767290"/>
                      <a:pt x="1047818" y="767290"/>
                      <a:pt x="1079972" y="730130"/>
                    </a:cubicBezTo>
                    <a:cubicBezTo>
                      <a:pt x="1098550" y="707977"/>
                      <a:pt x="1096407" y="675104"/>
                      <a:pt x="1074971" y="655810"/>
                    </a:cubicBezTo>
                    <a:cubicBezTo>
                      <a:pt x="1064253" y="646520"/>
                      <a:pt x="1050676" y="641517"/>
                      <a:pt x="1036386" y="642232"/>
                    </a:cubicBezTo>
                    <a:cubicBezTo>
                      <a:pt x="1022095" y="642947"/>
                      <a:pt x="1008519" y="649378"/>
                      <a:pt x="999230" y="660097"/>
                    </a:cubicBezTo>
                    <a:cubicBezTo>
                      <a:pt x="999230" y="660097"/>
                      <a:pt x="999230" y="660097"/>
                      <a:pt x="951356" y="713694"/>
                    </a:cubicBezTo>
                    <a:cubicBezTo>
                      <a:pt x="912771" y="758000"/>
                      <a:pt x="862039" y="789443"/>
                      <a:pt x="805591" y="805164"/>
                    </a:cubicBezTo>
                    <a:cubicBezTo>
                      <a:pt x="740568" y="823744"/>
                      <a:pt x="670544" y="819457"/>
                      <a:pt x="608380" y="794445"/>
                    </a:cubicBezTo>
                    <a:cubicBezTo>
                      <a:pt x="608380" y="794445"/>
                      <a:pt x="608380" y="794445"/>
                      <a:pt x="553360" y="772292"/>
                    </a:cubicBezTo>
                    <a:cubicBezTo>
                      <a:pt x="546930" y="769434"/>
                      <a:pt x="542642" y="763002"/>
                      <a:pt x="544071" y="755856"/>
                    </a:cubicBezTo>
                    <a:cubicBezTo>
                      <a:pt x="544786" y="748710"/>
                      <a:pt x="550502" y="742993"/>
                      <a:pt x="557648" y="742278"/>
                    </a:cubicBezTo>
                    <a:cubicBezTo>
                      <a:pt x="557648" y="742278"/>
                      <a:pt x="557648" y="742278"/>
                      <a:pt x="715560" y="726557"/>
                    </a:cubicBezTo>
                    <a:cubicBezTo>
                      <a:pt x="740568" y="724413"/>
                      <a:pt x="759146" y="703689"/>
                      <a:pt x="759146" y="679392"/>
                    </a:cubicBezTo>
                    <a:cubicBezTo>
                      <a:pt x="759146" y="653666"/>
                      <a:pt x="739139" y="632942"/>
                      <a:pt x="713416" y="631513"/>
                    </a:cubicBezTo>
                    <a:cubicBezTo>
                      <a:pt x="713416" y="631513"/>
                      <a:pt x="713416" y="631513"/>
                      <a:pt x="409739" y="615791"/>
                    </a:cubicBezTo>
                    <a:close/>
                    <a:moveTo>
                      <a:pt x="390213" y="584200"/>
                    </a:moveTo>
                    <a:cubicBezTo>
                      <a:pt x="391642" y="584200"/>
                      <a:pt x="392357" y="584200"/>
                      <a:pt x="393786" y="584200"/>
                    </a:cubicBezTo>
                    <a:cubicBezTo>
                      <a:pt x="394501" y="584200"/>
                      <a:pt x="395930" y="584200"/>
                      <a:pt x="396645" y="584200"/>
                    </a:cubicBezTo>
                    <a:cubicBezTo>
                      <a:pt x="398074" y="584200"/>
                      <a:pt x="398789" y="584200"/>
                      <a:pt x="399504" y="584200"/>
                    </a:cubicBezTo>
                    <a:cubicBezTo>
                      <a:pt x="400933" y="584200"/>
                      <a:pt x="401648" y="584200"/>
                      <a:pt x="403077" y="584200"/>
                    </a:cubicBezTo>
                    <a:cubicBezTo>
                      <a:pt x="405221" y="584200"/>
                      <a:pt x="408080" y="584200"/>
                      <a:pt x="410939" y="584200"/>
                    </a:cubicBezTo>
                    <a:cubicBezTo>
                      <a:pt x="410939" y="584200"/>
                      <a:pt x="410939" y="584200"/>
                      <a:pt x="715390" y="599912"/>
                    </a:cubicBezTo>
                    <a:cubicBezTo>
                      <a:pt x="743263" y="601340"/>
                      <a:pt x="766847" y="617766"/>
                      <a:pt x="780426" y="640619"/>
                    </a:cubicBezTo>
                    <a:cubicBezTo>
                      <a:pt x="781140" y="642048"/>
                      <a:pt x="781855" y="643476"/>
                      <a:pt x="782570" y="644904"/>
                    </a:cubicBezTo>
                    <a:cubicBezTo>
                      <a:pt x="785428" y="650618"/>
                      <a:pt x="787572" y="657045"/>
                      <a:pt x="789002" y="663473"/>
                    </a:cubicBezTo>
                    <a:cubicBezTo>
                      <a:pt x="789716" y="668472"/>
                      <a:pt x="790431" y="673471"/>
                      <a:pt x="790431" y="679184"/>
                    </a:cubicBezTo>
                    <a:cubicBezTo>
                      <a:pt x="790431" y="681327"/>
                      <a:pt x="790431" y="682755"/>
                      <a:pt x="789716" y="684898"/>
                    </a:cubicBezTo>
                    <a:cubicBezTo>
                      <a:pt x="789716" y="684898"/>
                      <a:pt x="789716" y="685612"/>
                      <a:pt x="789716" y="685612"/>
                    </a:cubicBezTo>
                    <a:cubicBezTo>
                      <a:pt x="789716" y="687754"/>
                      <a:pt x="789716" y="689183"/>
                      <a:pt x="789002" y="691325"/>
                    </a:cubicBezTo>
                    <a:cubicBezTo>
                      <a:pt x="786143" y="709893"/>
                      <a:pt x="776852" y="726319"/>
                      <a:pt x="763988" y="738460"/>
                    </a:cubicBezTo>
                    <a:cubicBezTo>
                      <a:pt x="763988" y="738460"/>
                      <a:pt x="763273" y="738460"/>
                      <a:pt x="763273" y="738460"/>
                    </a:cubicBezTo>
                    <a:cubicBezTo>
                      <a:pt x="761844" y="739888"/>
                      <a:pt x="760415" y="740603"/>
                      <a:pt x="758985" y="742031"/>
                    </a:cubicBezTo>
                    <a:cubicBezTo>
                      <a:pt x="757556" y="743459"/>
                      <a:pt x="756127" y="744173"/>
                      <a:pt x="754697" y="744888"/>
                    </a:cubicBezTo>
                    <a:cubicBezTo>
                      <a:pt x="753983" y="745602"/>
                      <a:pt x="753983" y="745602"/>
                      <a:pt x="753983" y="745602"/>
                    </a:cubicBezTo>
                    <a:cubicBezTo>
                      <a:pt x="752553" y="746316"/>
                      <a:pt x="751124" y="747744"/>
                      <a:pt x="749695" y="748458"/>
                    </a:cubicBezTo>
                    <a:cubicBezTo>
                      <a:pt x="748980" y="748458"/>
                      <a:pt x="748265" y="748458"/>
                      <a:pt x="748265" y="749173"/>
                    </a:cubicBezTo>
                    <a:cubicBezTo>
                      <a:pt x="746836" y="749887"/>
                      <a:pt x="745407" y="750601"/>
                      <a:pt x="743263" y="751315"/>
                    </a:cubicBezTo>
                    <a:cubicBezTo>
                      <a:pt x="743263" y="751315"/>
                      <a:pt x="742548" y="751315"/>
                      <a:pt x="742548" y="752029"/>
                    </a:cubicBezTo>
                    <a:cubicBezTo>
                      <a:pt x="741118" y="752029"/>
                      <a:pt x="739689" y="752743"/>
                      <a:pt x="738260" y="753458"/>
                    </a:cubicBezTo>
                    <a:cubicBezTo>
                      <a:pt x="731828" y="755600"/>
                      <a:pt x="725396" y="757028"/>
                      <a:pt x="718964" y="757743"/>
                    </a:cubicBezTo>
                    <a:cubicBezTo>
                      <a:pt x="718964" y="757743"/>
                      <a:pt x="718964" y="757743"/>
                      <a:pt x="624626" y="767027"/>
                    </a:cubicBezTo>
                    <a:cubicBezTo>
                      <a:pt x="662504" y="781310"/>
                      <a:pt x="703241" y="787023"/>
                      <a:pt x="743263" y="784167"/>
                    </a:cubicBezTo>
                    <a:cubicBezTo>
                      <a:pt x="753983" y="783453"/>
                      <a:pt x="764703" y="782024"/>
                      <a:pt x="775423" y="779882"/>
                    </a:cubicBezTo>
                    <a:cubicBezTo>
                      <a:pt x="778996" y="779168"/>
                      <a:pt x="781855" y="778453"/>
                      <a:pt x="785428" y="777739"/>
                    </a:cubicBezTo>
                    <a:cubicBezTo>
                      <a:pt x="786143" y="777739"/>
                      <a:pt x="786143" y="777739"/>
                      <a:pt x="786858" y="777025"/>
                    </a:cubicBezTo>
                    <a:cubicBezTo>
                      <a:pt x="790431" y="776311"/>
                      <a:pt x="793290" y="775597"/>
                      <a:pt x="796863" y="774883"/>
                    </a:cubicBezTo>
                    <a:cubicBezTo>
                      <a:pt x="806869" y="772026"/>
                      <a:pt x="816874" y="768455"/>
                      <a:pt x="826880" y="764170"/>
                    </a:cubicBezTo>
                    <a:cubicBezTo>
                      <a:pt x="857611" y="752029"/>
                      <a:pt x="885483" y="734175"/>
                      <a:pt x="909782" y="711322"/>
                    </a:cubicBezTo>
                    <a:cubicBezTo>
                      <a:pt x="916214" y="705608"/>
                      <a:pt x="921931" y="699181"/>
                      <a:pt x="928363" y="692753"/>
                    </a:cubicBezTo>
                    <a:cubicBezTo>
                      <a:pt x="928363" y="692753"/>
                      <a:pt x="928363" y="692753"/>
                      <a:pt x="975532" y="639191"/>
                    </a:cubicBezTo>
                    <a:cubicBezTo>
                      <a:pt x="976961" y="637763"/>
                      <a:pt x="977676" y="637048"/>
                      <a:pt x="978391" y="635620"/>
                    </a:cubicBezTo>
                    <a:cubicBezTo>
                      <a:pt x="979105" y="635620"/>
                      <a:pt x="979105" y="635620"/>
                      <a:pt x="979105" y="635620"/>
                    </a:cubicBezTo>
                    <a:cubicBezTo>
                      <a:pt x="994114" y="620623"/>
                      <a:pt x="1013410" y="612053"/>
                      <a:pt x="1034135" y="610624"/>
                    </a:cubicBezTo>
                    <a:cubicBezTo>
                      <a:pt x="1034850" y="610624"/>
                      <a:pt x="1034850" y="610624"/>
                      <a:pt x="1034850" y="610624"/>
                    </a:cubicBezTo>
                    <a:cubicBezTo>
                      <a:pt x="1036279" y="610624"/>
                      <a:pt x="1037709" y="610624"/>
                      <a:pt x="1039138" y="610624"/>
                    </a:cubicBezTo>
                    <a:cubicBezTo>
                      <a:pt x="1039138" y="610624"/>
                      <a:pt x="1039853" y="610624"/>
                      <a:pt x="1040567" y="610624"/>
                    </a:cubicBezTo>
                    <a:cubicBezTo>
                      <a:pt x="1054146" y="610624"/>
                      <a:pt x="1067725" y="614909"/>
                      <a:pt x="1079875" y="621337"/>
                    </a:cubicBezTo>
                    <a:cubicBezTo>
                      <a:pt x="1081304" y="622051"/>
                      <a:pt x="1082019" y="622765"/>
                      <a:pt x="1083448" y="623479"/>
                    </a:cubicBezTo>
                    <a:cubicBezTo>
                      <a:pt x="1084877" y="624193"/>
                      <a:pt x="1085592" y="624908"/>
                      <a:pt x="1086307" y="624908"/>
                    </a:cubicBezTo>
                    <a:cubicBezTo>
                      <a:pt x="1087021" y="625622"/>
                      <a:pt x="1087021" y="625622"/>
                      <a:pt x="1087021" y="625622"/>
                    </a:cubicBezTo>
                    <a:cubicBezTo>
                      <a:pt x="1087736" y="626336"/>
                      <a:pt x="1089165" y="627050"/>
                      <a:pt x="1089880" y="627764"/>
                    </a:cubicBezTo>
                    <a:cubicBezTo>
                      <a:pt x="1089880" y="627764"/>
                      <a:pt x="1090595" y="628478"/>
                      <a:pt x="1090595" y="628478"/>
                    </a:cubicBezTo>
                    <a:cubicBezTo>
                      <a:pt x="1091309" y="629193"/>
                      <a:pt x="1092024" y="629193"/>
                      <a:pt x="1092739" y="629907"/>
                    </a:cubicBezTo>
                    <a:cubicBezTo>
                      <a:pt x="1093453" y="630621"/>
                      <a:pt x="1094168" y="631335"/>
                      <a:pt x="1095597" y="632049"/>
                    </a:cubicBezTo>
                    <a:cubicBezTo>
                      <a:pt x="1095597" y="632049"/>
                      <a:pt x="1095597" y="632763"/>
                      <a:pt x="1095597" y="632763"/>
                    </a:cubicBezTo>
                    <a:cubicBezTo>
                      <a:pt x="1129902" y="663473"/>
                      <a:pt x="1133475" y="714893"/>
                      <a:pt x="1103459" y="749887"/>
                    </a:cubicBezTo>
                    <a:cubicBezTo>
                      <a:pt x="1103459" y="749887"/>
                      <a:pt x="1103459" y="749887"/>
                      <a:pt x="1072013" y="787738"/>
                    </a:cubicBezTo>
                    <a:cubicBezTo>
                      <a:pt x="1040567" y="824160"/>
                      <a:pt x="1004834" y="857012"/>
                      <a:pt x="966241" y="884150"/>
                    </a:cubicBezTo>
                    <a:cubicBezTo>
                      <a:pt x="963383" y="886292"/>
                      <a:pt x="959809" y="888435"/>
                      <a:pt x="956950" y="890577"/>
                    </a:cubicBezTo>
                    <a:cubicBezTo>
                      <a:pt x="954092" y="892720"/>
                      <a:pt x="951233" y="894862"/>
                      <a:pt x="948374" y="896291"/>
                    </a:cubicBezTo>
                    <a:cubicBezTo>
                      <a:pt x="904779" y="924857"/>
                      <a:pt x="856896" y="947711"/>
                      <a:pt x="806154" y="963422"/>
                    </a:cubicBezTo>
                    <a:cubicBezTo>
                      <a:pt x="801866" y="964851"/>
                      <a:pt x="797578" y="966279"/>
                      <a:pt x="792575" y="967707"/>
                    </a:cubicBezTo>
                    <a:cubicBezTo>
                      <a:pt x="791146" y="967707"/>
                      <a:pt x="789716" y="968422"/>
                      <a:pt x="788287" y="968422"/>
                    </a:cubicBezTo>
                    <a:cubicBezTo>
                      <a:pt x="785428" y="969136"/>
                      <a:pt x="782570" y="970564"/>
                      <a:pt x="779711" y="971278"/>
                    </a:cubicBezTo>
                    <a:cubicBezTo>
                      <a:pt x="777567" y="971278"/>
                      <a:pt x="775423" y="971992"/>
                      <a:pt x="773994" y="972707"/>
                    </a:cubicBezTo>
                    <a:cubicBezTo>
                      <a:pt x="771135" y="973421"/>
                      <a:pt x="768991" y="973421"/>
                      <a:pt x="766132" y="974135"/>
                    </a:cubicBezTo>
                    <a:cubicBezTo>
                      <a:pt x="763988" y="974849"/>
                      <a:pt x="761844" y="975563"/>
                      <a:pt x="759700" y="976277"/>
                    </a:cubicBezTo>
                    <a:cubicBezTo>
                      <a:pt x="757556" y="976277"/>
                      <a:pt x="756127" y="976992"/>
                      <a:pt x="753983" y="976992"/>
                    </a:cubicBezTo>
                    <a:cubicBezTo>
                      <a:pt x="743977" y="979134"/>
                      <a:pt x="733972" y="981277"/>
                      <a:pt x="724681" y="983419"/>
                    </a:cubicBezTo>
                    <a:cubicBezTo>
                      <a:pt x="723252" y="983419"/>
                      <a:pt x="722537" y="983419"/>
                      <a:pt x="721822" y="983419"/>
                    </a:cubicBezTo>
                    <a:cubicBezTo>
                      <a:pt x="718249" y="984133"/>
                      <a:pt x="714676" y="984847"/>
                      <a:pt x="711102" y="985562"/>
                    </a:cubicBezTo>
                    <a:cubicBezTo>
                      <a:pt x="710387" y="985562"/>
                      <a:pt x="710387" y="985562"/>
                      <a:pt x="709673" y="985562"/>
                    </a:cubicBezTo>
                    <a:cubicBezTo>
                      <a:pt x="689662" y="988418"/>
                      <a:pt x="670366" y="990561"/>
                      <a:pt x="650355" y="991989"/>
                    </a:cubicBezTo>
                    <a:cubicBezTo>
                      <a:pt x="649640" y="991989"/>
                      <a:pt x="648925" y="991989"/>
                      <a:pt x="648211" y="991989"/>
                    </a:cubicBezTo>
                    <a:cubicBezTo>
                      <a:pt x="644637" y="991989"/>
                      <a:pt x="641064" y="991989"/>
                      <a:pt x="637491" y="992703"/>
                    </a:cubicBezTo>
                    <a:cubicBezTo>
                      <a:pt x="636776" y="992703"/>
                      <a:pt x="636061" y="992703"/>
                      <a:pt x="635347" y="992703"/>
                    </a:cubicBezTo>
                    <a:cubicBezTo>
                      <a:pt x="630344" y="992703"/>
                      <a:pt x="626056" y="992703"/>
                      <a:pt x="621053" y="992703"/>
                    </a:cubicBezTo>
                    <a:cubicBezTo>
                      <a:pt x="621053" y="992703"/>
                      <a:pt x="620338" y="992703"/>
                      <a:pt x="620338" y="992703"/>
                    </a:cubicBezTo>
                    <a:cubicBezTo>
                      <a:pt x="617480" y="992703"/>
                      <a:pt x="614621" y="992703"/>
                      <a:pt x="612477" y="992703"/>
                    </a:cubicBezTo>
                    <a:cubicBezTo>
                      <a:pt x="610333" y="992703"/>
                      <a:pt x="608189" y="992703"/>
                      <a:pt x="606045" y="992703"/>
                    </a:cubicBezTo>
                    <a:cubicBezTo>
                      <a:pt x="603901" y="992703"/>
                      <a:pt x="601042" y="992703"/>
                      <a:pt x="598898" y="992703"/>
                    </a:cubicBezTo>
                    <a:cubicBezTo>
                      <a:pt x="596754" y="992703"/>
                      <a:pt x="594610" y="992703"/>
                      <a:pt x="592466" y="992703"/>
                    </a:cubicBezTo>
                    <a:cubicBezTo>
                      <a:pt x="589607" y="992703"/>
                      <a:pt x="587463" y="992703"/>
                      <a:pt x="584605" y="991989"/>
                    </a:cubicBezTo>
                    <a:cubicBezTo>
                      <a:pt x="582461" y="991989"/>
                      <a:pt x="581031" y="991989"/>
                      <a:pt x="578887" y="991989"/>
                    </a:cubicBezTo>
                    <a:cubicBezTo>
                      <a:pt x="575314" y="991989"/>
                      <a:pt x="571026" y="991275"/>
                      <a:pt x="566738" y="991275"/>
                    </a:cubicBezTo>
                    <a:cubicBezTo>
                      <a:pt x="566738" y="991275"/>
                      <a:pt x="566023" y="991275"/>
                      <a:pt x="566023" y="991275"/>
                    </a:cubicBezTo>
                    <a:cubicBezTo>
                      <a:pt x="566023" y="991275"/>
                      <a:pt x="566023" y="991275"/>
                      <a:pt x="485265" y="985562"/>
                    </a:cubicBezTo>
                    <a:cubicBezTo>
                      <a:pt x="485265" y="985562"/>
                      <a:pt x="485265" y="985562"/>
                      <a:pt x="416656" y="980562"/>
                    </a:cubicBezTo>
                    <a:cubicBezTo>
                      <a:pt x="415227" y="980562"/>
                      <a:pt x="413083" y="980562"/>
                      <a:pt x="410939" y="980562"/>
                    </a:cubicBezTo>
                    <a:cubicBezTo>
                      <a:pt x="410224" y="980562"/>
                      <a:pt x="408794" y="980562"/>
                      <a:pt x="407365" y="980562"/>
                    </a:cubicBezTo>
                    <a:cubicBezTo>
                      <a:pt x="402362" y="980562"/>
                      <a:pt x="398074" y="981277"/>
                      <a:pt x="393072" y="981991"/>
                    </a:cubicBezTo>
                    <a:cubicBezTo>
                      <a:pt x="391642" y="982705"/>
                      <a:pt x="390213" y="982705"/>
                      <a:pt x="388784" y="982705"/>
                    </a:cubicBezTo>
                    <a:cubicBezTo>
                      <a:pt x="388784" y="983419"/>
                      <a:pt x="388784" y="983419"/>
                      <a:pt x="388784" y="983419"/>
                    </a:cubicBezTo>
                    <a:cubicBezTo>
                      <a:pt x="387354" y="983419"/>
                      <a:pt x="385925" y="984133"/>
                      <a:pt x="384496" y="984133"/>
                    </a:cubicBezTo>
                    <a:cubicBezTo>
                      <a:pt x="384496" y="984133"/>
                      <a:pt x="384496" y="984133"/>
                      <a:pt x="383781" y="984847"/>
                    </a:cubicBezTo>
                    <a:cubicBezTo>
                      <a:pt x="382352" y="984847"/>
                      <a:pt x="380922" y="985562"/>
                      <a:pt x="379493" y="986276"/>
                    </a:cubicBezTo>
                    <a:cubicBezTo>
                      <a:pt x="379493" y="986276"/>
                      <a:pt x="379493" y="986276"/>
                      <a:pt x="21441" y="1124824"/>
                    </a:cubicBezTo>
                    <a:cubicBezTo>
                      <a:pt x="20011" y="1125538"/>
                      <a:pt x="17867" y="1125538"/>
                      <a:pt x="15723" y="1125538"/>
                    </a:cubicBezTo>
                    <a:cubicBezTo>
                      <a:pt x="12864" y="1125538"/>
                      <a:pt x="10006" y="1124824"/>
                      <a:pt x="7147" y="1122681"/>
                    </a:cubicBezTo>
                    <a:cubicBezTo>
                      <a:pt x="2859" y="1119825"/>
                      <a:pt x="0" y="1114826"/>
                      <a:pt x="0" y="1109826"/>
                    </a:cubicBezTo>
                    <a:cubicBezTo>
                      <a:pt x="0" y="1109826"/>
                      <a:pt x="0" y="1109826"/>
                      <a:pt x="0" y="793451"/>
                    </a:cubicBezTo>
                    <a:cubicBezTo>
                      <a:pt x="0" y="787738"/>
                      <a:pt x="3574" y="782738"/>
                      <a:pt x="7862" y="779882"/>
                    </a:cubicBezTo>
                    <a:cubicBezTo>
                      <a:pt x="7862" y="779882"/>
                      <a:pt x="7862" y="779882"/>
                      <a:pt x="310169" y="608482"/>
                    </a:cubicBezTo>
                    <a:cubicBezTo>
                      <a:pt x="311599" y="607053"/>
                      <a:pt x="313743" y="606339"/>
                      <a:pt x="315887" y="605625"/>
                    </a:cubicBezTo>
                    <a:cubicBezTo>
                      <a:pt x="316601" y="604911"/>
                      <a:pt x="317316" y="604911"/>
                      <a:pt x="318031" y="604197"/>
                    </a:cubicBezTo>
                    <a:cubicBezTo>
                      <a:pt x="318745" y="603483"/>
                      <a:pt x="320175" y="602768"/>
                      <a:pt x="320889" y="602768"/>
                    </a:cubicBezTo>
                    <a:cubicBezTo>
                      <a:pt x="322319" y="602054"/>
                      <a:pt x="323033" y="601340"/>
                      <a:pt x="324463" y="601340"/>
                    </a:cubicBezTo>
                    <a:cubicBezTo>
                      <a:pt x="325177" y="600626"/>
                      <a:pt x="325892" y="600626"/>
                      <a:pt x="326607" y="599912"/>
                    </a:cubicBezTo>
                    <a:cubicBezTo>
                      <a:pt x="328036" y="599198"/>
                      <a:pt x="329466" y="599198"/>
                      <a:pt x="330180" y="598483"/>
                    </a:cubicBezTo>
                    <a:cubicBezTo>
                      <a:pt x="330895" y="598483"/>
                      <a:pt x="331610" y="597769"/>
                      <a:pt x="332324" y="597769"/>
                    </a:cubicBezTo>
                    <a:cubicBezTo>
                      <a:pt x="333754" y="597055"/>
                      <a:pt x="335183" y="596341"/>
                      <a:pt x="336612" y="596341"/>
                    </a:cubicBezTo>
                    <a:cubicBezTo>
                      <a:pt x="336612" y="595627"/>
                      <a:pt x="337327" y="595627"/>
                      <a:pt x="338042" y="595627"/>
                    </a:cubicBezTo>
                    <a:cubicBezTo>
                      <a:pt x="339471" y="594913"/>
                      <a:pt x="340900" y="594198"/>
                      <a:pt x="342330" y="594198"/>
                    </a:cubicBezTo>
                    <a:cubicBezTo>
                      <a:pt x="343044" y="593484"/>
                      <a:pt x="343044" y="593484"/>
                      <a:pt x="343044" y="593484"/>
                    </a:cubicBezTo>
                    <a:cubicBezTo>
                      <a:pt x="345188" y="592770"/>
                      <a:pt x="346618" y="592770"/>
                      <a:pt x="348047" y="592056"/>
                    </a:cubicBezTo>
                    <a:cubicBezTo>
                      <a:pt x="348762" y="592056"/>
                      <a:pt x="348762" y="592056"/>
                      <a:pt x="348762" y="592056"/>
                    </a:cubicBezTo>
                    <a:cubicBezTo>
                      <a:pt x="360197" y="588485"/>
                      <a:pt x="370917" y="586343"/>
                      <a:pt x="382352" y="584914"/>
                    </a:cubicBezTo>
                    <a:cubicBezTo>
                      <a:pt x="383066" y="584914"/>
                      <a:pt x="383781" y="584914"/>
                      <a:pt x="383781" y="584914"/>
                    </a:cubicBezTo>
                    <a:cubicBezTo>
                      <a:pt x="385210" y="584914"/>
                      <a:pt x="386640" y="584914"/>
                      <a:pt x="387354" y="584914"/>
                    </a:cubicBezTo>
                    <a:cubicBezTo>
                      <a:pt x="388784" y="584914"/>
                      <a:pt x="389498" y="584914"/>
                      <a:pt x="390213" y="584200"/>
                    </a:cubicBezTo>
                    <a:close/>
                    <a:moveTo>
                      <a:pt x="654433" y="103187"/>
                    </a:moveTo>
                    <a:cubicBezTo>
                      <a:pt x="686457" y="103187"/>
                      <a:pt x="686457" y="103187"/>
                      <a:pt x="686457" y="103187"/>
                    </a:cubicBezTo>
                    <a:cubicBezTo>
                      <a:pt x="686457" y="126776"/>
                      <a:pt x="686457" y="126776"/>
                      <a:pt x="686457" y="126776"/>
                    </a:cubicBezTo>
                    <a:cubicBezTo>
                      <a:pt x="702825" y="128920"/>
                      <a:pt x="716346" y="132495"/>
                      <a:pt x="724174" y="139643"/>
                    </a:cubicBezTo>
                    <a:cubicBezTo>
                      <a:pt x="714211" y="169665"/>
                      <a:pt x="714211" y="169665"/>
                      <a:pt x="714211" y="169665"/>
                    </a:cubicBezTo>
                    <a:cubicBezTo>
                      <a:pt x="700690" y="161087"/>
                      <a:pt x="687169" y="156083"/>
                      <a:pt x="672936" y="156083"/>
                    </a:cubicBezTo>
                    <a:cubicBezTo>
                      <a:pt x="665108" y="156083"/>
                      <a:pt x="658703" y="158228"/>
                      <a:pt x="653722" y="162517"/>
                    </a:cubicBezTo>
                    <a:cubicBezTo>
                      <a:pt x="648740" y="167520"/>
                      <a:pt x="646605" y="172524"/>
                      <a:pt x="646605" y="179672"/>
                    </a:cubicBezTo>
                    <a:cubicBezTo>
                      <a:pt x="646605" y="191109"/>
                      <a:pt x="659415" y="203261"/>
                      <a:pt x="685034" y="215413"/>
                    </a:cubicBezTo>
                    <a:cubicBezTo>
                      <a:pt x="698555" y="222561"/>
                      <a:pt x="709230" y="228280"/>
                      <a:pt x="715634" y="233998"/>
                    </a:cubicBezTo>
                    <a:cubicBezTo>
                      <a:pt x="722039" y="239717"/>
                      <a:pt x="725597" y="246150"/>
                      <a:pt x="729155" y="253298"/>
                    </a:cubicBezTo>
                    <a:cubicBezTo>
                      <a:pt x="732002" y="261161"/>
                      <a:pt x="733425" y="269024"/>
                      <a:pt x="733425" y="278317"/>
                    </a:cubicBezTo>
                    <a:cubicBezTo>
                      <a:pt x="733425" y="290469"/>
                      <a:pt x="729867" y="301906"/>
                      <a:pt x="721327" y="311198"/>
                    </a:cubicBezTo>
                    <a:cubicBezTo>
                      <a:pt x="712788" y="320491"/>
                      <a:pt x="700690" y="327639"/>
                      <a:pt x="686457" y="331213"/>
                    </a:cubicBezTo>
                    <a:cubicBezTo>
                      <a:pt x="686457" y="361950"/>
                      <a:pt x="686457" y="361950"/>
                      <a:pt x="686457" y="361950"/>
                    </a:cubicBezTo>
                    <a:cubicBezTo>
                      <a:pt x="654433" y="361950"/>
                      <a:pt x="654433" y="361950"/>
                      <a:pt x="654433" y="361950"/>
                    </a:cubicBezTo>
                    <a:cubicBezTo>
                      <a:pt x="654433" y="332643"/>
                      <a:pt x="654433" y="332643"/>
                      <a:pt x="654433" y="332643"/>
                    </a:cubicBezTo>
                    <a:cubicBezTo>
                      <a:pt x="638777" y="332643"/>
                      <a:pt x="623833" y="327639"/>
                      <a:pt x="609600" y="319061"/>
                    </a:cubicBezTo>
                    <a:cubicBezTo>
                      <a:pt x="623833" y="287609"/>
                      <a:pt x="623833" y="287609"/>
                      <a:pt x="623833" y="287609"/>
                    </a:cubicBezTo>
                    <a:cubicBezTo>
                      <a:pt x="638066" y="296902"/>
                      <a:pt x="652299" y="301906"/>
                      <a:pt x="665820" y="301906"/>
                    </a:cubicBezTo>
                    <a:cubicBezTo>
                      <a:pt x="687169" y="301906"/>
                      <a:pt x="697132" y="294758"/>
                      <a:pt x="697132" y="280461"/>
                    </a:cubicBezTo>
                    <a:cubicBezTo>
                      <a:pt x="697132" y="273313"/>
                      <a:pt x="694997" y="266165"/>
                      <a:pt x="689304" y="259732"/>
                    </a:cubicBezTo>
                    <a:cubicBezTo>
                      <a:pt x="683611" y="254013"/>
                      <a:pt x="673648" y="246865"/>
                      <a:pt x="658703" y="239002"/>
                    </a:cubicBezTo>
                    <a:cubicBezTo>
                      <a:pt x="643047" y="231854"/>
                      <a:pt x="633084" y="225420"/>
                      <a:pt x="627391" y="220417"/>
                    </a:cubicBezTo>
                    <a:cubicBezTo>
                      <a:pt x="621698" y="215413"/>
                      <a:pt x="618140" y="209695"/>
                      <a:pt x="613870" y="202546"/>
                    </a:cubicBezTo>
                    <a:cubicBezTo>
                      <a:pt x="611735" y="195398"/>
                      <a:pt x="610312" y="188250"/>
                      <a:pt x="610312" y="179672"/>
                    </a:cubicBezTo>
                    <a:cubicBezTo>
                      <a:pt x="610312" y="167520"/>
                      <a:pt x="613870" y="156083"/>
                      <a:pt x="623121" y="147506"/>
                    </a:cubicBezTo>
                    <a:cubicBezTo>
                      <a:pt x="630949" y="138213"/>
                      <a:pt x="640912" y="131780"/>
                      <a:pt x="654433" y="128920"/>
                    </a:cubicBezTo>
                    <a:cubicBezTo>
                      <a:pt x="654433" y="103187"/>
                      <a:pt x="654433" y="103187"/>
                      <a:pt x="654433" y="103187"/>
                    </a:cubicBezTo>
                    <a:close/>
                    <a:moveTo>
                      <a:pt x="228600" y="31750"/>
                    </a:moveTo>
                    <a:lnTo>
                      <a:pt x="228600" y="431800"/>
                    </a:lnTo>
                    <a:lnTo>
                      <a:pt x="1114425" y="431800"/>
                    </a:lnTo>
                    <a:lnTo>
                      <a:pt x="1114425" y="31750"/>
                    </a:lnTo>
                    <a:close/>
                    <a:moveTo>
                      <a:pt x="209003" y="0"/>
                    </a:moveTo>
                    <a:cubicBezTo>
                      <a:pt x="1134023" y="0"/>
                      <a:pt x="1134023" y="0"/>
                      <a:pt x="1134023" y="0"/>
                    </a:cubicBezTo>
                    <a:cubicBezTo>
                      <a:pt x="1141171" y="0"/>
                      <a:pt x="1146175" y="5000"/>
                      <a:pt x="1146175" y="11428"/>
                    </a:cubicBezTo>
                    <a:cubicBezTo>
                      <a:pt x="1146175" y="451408"/>
                      <a:pt x="1146175" y="451408"/>
                      <a:pt x="1146175" y="451408"/>
                    </a:cubicBezTo>
                    <a:cubicBezTo>
                      <a:pt x="1146175" y="457836"/>
                      <a:pt x="1141171" y="463550"/>
                      <a:pt x="1134023" y="463550"/>
                    </a:cubicBezTo>
                    <a:cubicBezTo>
                      <a:pt x="209003" y="463550"/>
                      <a:pt x="209003" y="463550"/>
                      <a:pt x="209003" y="463550"/>
                    </a:cubicBezTo>
                    <a:cubicBezTo>
                      <a:pt x="202569" y="463550"/>
                      <a:pt x="196850" y="457836"/>
                      <a:pt x="196850" y="451408"/>
                    </a:cubicBezTo>
                    <a:cubicBezTo>
                      <a:pt x="196850" y="11428"/>
                      <a:pt x="196850" y="11428"/>
                      <a:pt x="196850" y="11428"/>
                    </a:cubicBezTo>
                    <a:cubicBezTo>
                      <a:pt x="196850" y="5000"/>
                      <a:pt x="202569" y="0"/>
                      <a:pt x="209003" y="0"/>
                    </a:cubicBezTo>
                    <a:close/>
                  </a:path>
                </a:pathLst>
              </a:custGeom>
              <a:solidFill>
                <a:srgbClr val="00508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52" name="Google Shape;1452;p269"/>
          <p:cNvSpPr/>
          <p:nvPr/>
        </p:nvSpPr>
        <p:spPr>
          <a:xfrm>
            <a:off x="5853875" y="2098576"/>
            <a:ext cx="380232" cy="348258"/>
          </a:xfrm>
          <a:custGeom>
            <a:avLst/>
            <a:gdLst/>
            <a:ahLst/>
            <a:cxnLst/>
            <a:rect l="l" t="t" r="r" b="b"/>
            <a:pathLst>
              <a:path w="1216741" h="1071563" extrusionOk="0">
                <a:moveTo>
                  <a:pt x="536139" y="336550"/>
                </a:moveTo>
                <a:cubicBezTo>
                  <a:pt x="583354" y="336550"/>
                  <a:pt x="627707" y="353688"/>
                  <a:pt x="662761" y="382252"/>
                </a:cubicBezTo>
                <a:cubicBezTo>
                  <a:pt x="584069" y="435809"/>
                  <a:pt x="584069" y="435809"/>
                  <a:pt x="584069" y="435809"/>
                </a:cubicBezTo>
                <a:cubicBezTo>
                  <a:pt x="569762" y="428668"/>
                  <a:pt x="553308" y="425097"/>
                  <a:pt x="536139" y="425097"/>
                </a:cubicBezTo>
                <a:cubicBezTo>
                  <a:pt x="474617" y="425097"/>
                  <a:pt x="425257" y="474370"/>
                  <a:pt x="425257" y="535782"/>
                </a:cubicBezTo>
                <a:cubicBezTo>
                  <a:pt x="425257" y="596479"/>
                  <a:pt x="474617" y="646466"/>
                  <a:pt x="536139" y="646466"/>
                </a:cubicBezTo>
                <a:cubicBezTo>
                  <a:pt x="596946" y="646466"/>
                  <a:pt x="646307" y="596479"/>
                  <a:pt x="646307" y="535782"/>
                </a:cubicBezTo>
                <a:cubicBezTo>
                  <a:pt x="646307" y="532211"/>
                  <a:pt x="646307" y="529355"/>
                  <a:pt x="646307" y="526498"/>
                </a:cubicBezTo>
                <a:cubicBezTo>
                  <a:pt x="724998" y="472227"/>
                  <a:pt x="724998" y="472227"/>
                  <a:pt x="724998" y="472227"/>
                </a:cubicBezTo>
                <a:cubicBezTo>
                  <a:pt x="731436" y="492222"/>
                  <a:pt x="735013" y="513645"/>
                  <a:pt x="735013" y="535782"/>
                </a:cubicBezTo>
                <a:cubicBezTo>
                  <a:pt x="735013" y="645752"/>
                  <a:pt x="645592" y="735013"/>
                  <a:pt x="536139" y="735013"/>
                </a:cubicBezTo>
                <a:cubicBezTo>
                  <a:pt x="425972" y="735013"/>
                  <a:pt x="336550" y="645752"/>
                  <a:pt x="336550" y="535782"/>
                </a:cubicBezTo>
                <a:cubicBezTo>
                  <a:pt x="336550" y="425812"/>
                  <a:pt x="425972" y="336550"/>
                  <a:pt x="536139" y="336550"/>
                </a:cubicBezTo>
                <a:close/>
                <a:moveTo>
                  <a:pt x="536933" y="171450"/>
                </a:moveTo>
                <a:cubicBezTo>
                  <a:pt x="641356" y="171450"/>
                  <a:pt x="735767" y="215655"/>
                  <a:pt x="802998" y="286240"/>
                </a:cubicBezTo>
                <a:cubicBezTo>
                  <a:pt x="802998" y="286240"/>
                  <a:pt x="802998" y="286240"/>
                  <a:pt x="728615" y="337574"/>
                </a:cubicBezTo>
                <a:cubicBezTo>
                  <a:pt x="678548" y="289091"/>
                  <a:pt x="610602" y="259859"/>
                  <a:pt x="536933" y="259859"/>
                </a:cubicBezTo>
                <a:cubicBezTo>
                  <a:pt x="383874" y="259859"/>
                  <a:pt x="260139" y="383204"/>
                  <a:pt x="260139" y="535782"/>
                </a:cubicBezTo>
                <a:cubicBezTo>
                  <a:pt x="260139" y="687646"/>
                  <a:pt x="383874" y="811704"/>
                  <a:pt x="536933" y="811704"/>
                </a:cubicBezTo>
                <a:cubicBezTo>
                  <a:pt x="688562" y="811704"/>
                  <a:pt x="813012" y="687646"/>
                  <a:pt x="813012" y="535782"/>
                </a:cubicBezTo>
                <a:cubicBezTo>
                  <a:pt x="813012" y="497281"/>
                  <a:pt x="805144" y="460919"/>
                  <a:pt x="790840" y="427409"/>
                </a:cubicBezTo>
                <a:cubicBezTo>
                  <a:pt x="790840" y="427409"/>
                  <a:pt x="790840" y="427409"/>
                  <a:pt x="865223" y="376788"/>
                </a:cubicBezTo>
                <a:cubicBezTo>
                  <a:pt x="888826" y="424557"/>
                  <a:pt x="901700" y="478743"/>
                  <a:pt x="901700" y="535782"/>
                </a:cubicBezTo>
                <a:cubicBezTo>
                  <a:pt x="901700" y="736841"/>
                  <a:pt x="737913" y="900113"/>
                  <a:pt x="536933" y="900113"/>
                </a:cubicBezTo>
                <a:cubicBezTo>
                  <a:pt x="335238" y="900113"/>
                  <a:pt x="171450" y="736841"/>
                  <a:pt x="171450" y="535782"/>
                </a:cubicBezTo>
                <a:cubicBezTo>
                  <a:pt x="171450" y="334722"/>
                  <a:pt x="335238" y="171450"/>
                  <a:pt x="536933" y="171450"/>
                </a:cubicBezTo>
                <a:close/>
                <a:moveTo>
                  <a:pt x="1150106" y="160165"/>
                </a:moveTo>
                <a:cubicBezTo>
                  <a:pt x="1150106" y="158750"/>
                  <a:pt x="1150106" y="158750"/>
                  <a:pt x="1151542" y="160165"/>
                </a:cubicBezTo>
                <a:cubicBezTo>
                  <a:pt x="1151542" y="160165"/>
                  <a:pt x="1151542" y="160165"/>
                  <a:pt x="1213303" y="165825"/>
                </a:cubicBezTo>
                <a:cubicBezTo>
                  <a:pt x="1217612" y="165825"/>
                  <a:pt x="1217612" y="170777"/>
                  <a:pt x="1214740" y="172192"/>
                </a:cubicBezTo>
                <a:cubicBezTo>
                  <a:pt x="1214740" y="172192"/>
                  <a:pt x="1214740" y="172192"/>
                  <a:pt x="1043819" y="288218"/>
                </a:cubicBezTo>
                <a:cubicBezTo>
                  <a:pt x="1042382" y="288218"/>
                  <a:pt x="1042382" y="288218"/>
                  <a:pt x="1039510" y="288925"/>
                </a:cubicBezTo>
                <a:cubicBezTo>
                  <a:pt x="1039510" y="288925"/>
                  <a:pt x="1039510" y="288925"/>
                  <a:pt x="979185" y="281850"/>
                </a:cubicBezTo>
                <a:cubicBezTo>
                  <a:pt x="976312" y="281143"/>
                  <a:pt x="976312" y="278313"/>
                  <a:pt x="977749" y="275483"/>
                </a:cubicBezTo>
                <a:cubicBezTo>
                  <a:pt x="977749" y="275483"/>
                  <a:pt x="977749" y="275483"/>
                  <a:pt x="1150106" y="160165"/>
                </a:cubicBezTo>
                <a:close/>
                <a:moveTo>
                  <a:pt x="1164252" y="89549"/>
                </a:moveTo>
                <a:cubicBezTo>
                  <a:pt x="1168268" y="90175"/>
                  <a:pt x="1172016" y="92321"/>
                  <a:pt x="1174515" y="95897"/>
                </a:cubicBezTo>
                <a:cubicBezTo>
                  <a:pt x="1179512" y="103051"/>
                  <a:pt x="1177370" y="113066"/>
                  <a:pt x="1170231" y="118073"/>
                </a:cubicBezTo>
                <a:cubicBezTo>
                  <a:pt x="546242" y="548002"/>
                  <a:pt x="546242" y="548002"/>
                  <a:pt x="546242" y="548002"/>
                </a:cubicBezTo>
                <a:cubicBezTo>
                  <a:pt x="543386" y="550148"/>
                  <a:pt x="540531" y="550863"/>
                  <a:pt x="536961" y="550863"/>
                </a:cubicBezTo>
                <a:cubicBezTo>
                  <a:pt x="531963" y="550863"/>
                  <a:pt x="526966" y="548717"/>
                  <a:pt x="524110" y="543710"/>
                </a:cubicBezTo>
                <a:cubicBezTo>
                  <a:pt x="519112" y="537271"/>
                  <a:pt x="521254" y="527972"/>
                  <a:pt x="528394" y="522964"/>
                </a:cubicBezTo>
                <a:cubicBezTo>
                  <a:pt x="1152382" y="92321"/>
                  <a:pt x="1152382" y="92321"/>
                  <a:pt x="1152382" y="92321"/>
                </a:cubicBezTo>
                <a:cubicBezTo>
                  <a:pt x="1155952" y="89817"/>
                  <a:pt x="1160236" y="88923"/>
                  <a:pt x="1164252" y="89549"/>
                </a:cubicBezTo>
                <a:close/>
                <a:moveTo>
                  <a:pt x="1119129" y="33891"/>
                </a:moveTo>
                <a:cubicBezTo>
                  <a:pt x="1121977" y="31750"/>
                  <a:pt x="1125537" y="33891"/>
                  <a:pt x="1124825" y="37460"/>
                </a:cubicBezTo>
                <a:cubicBezTo>
                  <a:pt x="1108448" y="96702"/>
                  <a:pt x="1108448" y="96702"/>
                  <a:pt x="1108448" y="96702"/>
                </a:cubicBezTo>
                <a:cubicBezTo>
                  <a:pt x="1108448" y="98130"/>
                  <a:pt x="1108448" y="98130"/>
                  <a:pt x="1107736" y="98130"/>
                </a:cubicBezTo>
                <a:cubicBezTo>
                  <a:pt x="938271" y="215186"/>
                  <a:pt x="938271" y="215186"/>
                  <a:pt x="938271" y="215186"/>
                </a:cubicBezTo>
                <a:cubicBezTo>
                  <a:pt x="935422" y="215900"/>
                  <a:pt x="931862" y="215186"/>
                  <a:pt x="932574" y="212331"/>
                </a:cubicBezTo>
                <a:cubicBezTo>
                  <a:pt x="946815" y="153803"/>
                  <a:pt x="946815" y="153803"/>
                  <a:pt x="946815" y="153803"/>
                </a:cubicBezTo>
                <a:cubicBezTo>
                  <a:pt x="948239" y="151662"/>
                  <a:pt x="948239" y="151662"/>
                  <a:pt x="948951" y="150234"/>
                </a:cubicBezTo>
                <a:cubicBezTo>
                  <a:pt x="1119129" y="33891"/>
                  <a:pt x="1119129" y="33891"/>
                  <a:pt x="1119129" y="33891"/>
                </a:cubicBezTo>
                <a:close/>
                <a:moveTo>
                  <a:pt x="536139" y="0"/>
                </a:moveTo>
                <a:cubicBezTo>
                  <a:pt x="680539" y="0"/>
                  <a:pt x="812072" y="57074"/>
                  <a:pt x="908577" y="150533"/>
                </a:cubicBezTo>
                <a:cubicBezTo>
                  <a:pt x="908577" y="150533"/>
                  <a:pt x="908577" y="150533"/>
                  <a:pt x="889276" y="226156"/>
                </a:cubicBezTo>
                <a:cubicBezTo>
                  <a:pt x="889276" y="226156"/>
                  <a:pt x="889276" y="226156"/>
                  <a:pt x="870690" y="238997"/>
                </a:cubicBezTo>
                <a:cubicBezTo>
                  <a:pt x="788482" y="146252"/>
                  <a:pt x="668387" y="88465"/>
                  <a:pt x="536139" y="88465"/>
                </a:cubicBezTo>
                <a:cubicBezTo>
                  <a:pt x="288800" y="88465"/>
                  <a:pt x="88642" y="288937"/>
                  <a:pt x="88642" y="535782"/>
                </a:cubicBezTo>
                <a:cubicBezTo>
                  <a:pt x="88642" y="782626"/>
                  <a:pt x="288800" y="983099"/>
                  <a:pt x="536139" y="983099"/>
                </a:cubicBezTo>
                <a:cubicBezTo>
                  <a:pt x="782763" y="983099"/>
                  <a:pt x="983636" y="782626"/>
                  <a:pt x="983636" y="535782"/>
                </a:cubicBezTo>
                <a:cubicBezTo>
                  <a:pt x="983636" y="460872"/>
                  <a:pt x="965050" y="390957"/>
                  <a:pt x="932882" y="328889"/>
                </a:cubicBezTo>
                <a:cubicBezTo>
                  <a:pt x="932882" y="328889"/>
                  <a:pt x="932882" y="328889"/>
                  <a:pt x="951468" y="316047"/>
                </a:cubicBezTo>
                <a:cubicBezTo>
                  <a:pt x="951468" y="316047"/>
                  <a:pt x="951468" y="316047"/>
                  <a:pt x="1029387" y="325322"/>
                </a:cubicBezTo>
                <a:cubicBezTo>
                  <a:pt x="1056551" y="390243"/>
                  <a:pt x="1071563" y="460872"/>
                  <a:pt x="1071563" y="535782"/>
                </a:cubicBezTo>
                <a:cubicBezTo>
                  <a:pt x="1071563" y="831139"/>
                  <a:pt x="831373" y="1071563"/>
                  <a:pt x="536139" y="1071563"/>
                </a:cubicBezTo>
                <a:cubicBezTo>
                  <a:pt x="240190" y="1071563"/>
                  <a:pt x="0" y="831139"/>
                  <a:pt x="0" y="535782"/>
                </a:cubicBezTo>
                <a:cubicBezTo>
                  <a:pt x="0" y="240424"/>
                  <a:pt x="240190" y="0"/>
                  <a:pt x="536139" y="0"/>
                </a:cubicBezTo>
                <a:close/>
              </a:path>
            </a:pathLst>
          </a:custGeom>
          <a:solidFill>
            <a:srgbClr val="0071B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3" name="Google Shape;1453;p269"/>
          <p:cNvSpPr/>
          <p:nvPr/>
        </p:nvSpPr>
        <p:spPr>
          <a:xfrm>
            <a:off x="6463126" y="2120775"/>
            <a:ext cx="25791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Overpass"/>
                <a:ea typeface="Overpass"/>
                <a:cs typeface="Overpass"/>
                <a:sym typeface="Overpass"/>
              </a:rPr>
              <a:t>Modelo evaluación riesgo customizado.</a:t>
            </a:r>
            <a:endParaRPr sz="1000" b="1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54" name="Google Shape;1454;p269"/>
          <p:cNvSpPr/>
          <p:nvPr/>
        </p:nvSpPr>
        <p:spPr>
          <a:xfrm>
            <a:off x="6463126" y="2806575"/>
            <a:ext cx="25791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Overpass"/>
                <a:ea typeface="Overpass"/>
                <a:cs typeface="Overpass"/>
                <a:sym typeface="Overpass"/>
              </a:rPr>
              <a:t>Productos y Servicios especializados.</a:t>
            </a:r>
            <a:endParaRPr sz="1000" b="1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Overpass"/>
                <a:ea typeface="Overpass"/>
                <a:cs typeface="Overpass"/>
                <a:sym typeface="Overpass"/>
              </a:rPr>
              <a:t>Financiamiento: Venture Debt, factoring, Leasing.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Overpass"/>
                <a:ea typeface="Overpass"/>
                <a:cs typeface="Overpass"/>
                <a:sym typeface="Overpass"/>
              </a:rPr>
              <a:t>Cash management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>
                <a:latin typeface="Overpass"/>
                <a:ea typeface="Overpass"/>
                <a:cs typeface="Overpass"/>
                <a:sym typeface="Overpass"/>
              </a:rPr>
              <a:t>Comercio Exterior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55" name="Google Shape;1455;p269"/>
          <p:cNvSpPr/>
          <p:nvPr/>
        </p:nvSpPr>
        <p:spPr>
          <a:xfrm>
            <a:off x="6463126" y="3644775"/>
            <a:ext cx="25791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Overpass"/>
                <a:ea typeface="Overpass"/>
                <a:cs typeface="Overpass"/>
                <a:sym typeface="Overpass"/>
              </a:rPr>
              <a:t>Servicios Valor Agregado</a:t>
            </a:r>
            <a:endParaRPr sz="1000" b="1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s" sz="800">
                <a:latin typeface="Overpass"/>
                <a:ea typeface="Overpass"/>
                <a:cs typeface="Overpass"/>
                <a:sym typeface="Overpass"/>
              </a:rPr>
              <a:t>Internacionalización: Bci Miami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s" sz="800">
                <a:latin typeface="Overpass"/>
                <a:ea typeface="Overpass"/>
                <a:cs typeface="Overpass"/>
                <a:sym typeface="Overpass"/>
              </a:rPr>
              <a:t>Levantamiento Capital: Scale X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s" sz="800">
                <a:latin typeface="Overpass"/>
                <a:ea typeface="Overpass"/>
                <a:cs typeface="Overpass"/>
                <a:sym typeface="Overpass"/>
              </a:rPr>
              <a:t>Conexión con Corporativos: Innova 360.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  <a:p>
            <a:pPr marL="457200" lvl="0" indent="-279400" algn="l" rtl="0">
              <a:spcBef>
                <a:spcPts val="0"/>
              </a:spcBef>
              <a:spcAft>
                <a:spcPts val="0"/>
              </a:spcAft>
              <a:buSzPts val="800"/>
              <a:buFont typeface="Overpass"/>
              <a:buChar char="●"/>
            </a:pPr>
            <a:r>
              <a:rPr lang="es" sz="800">
                <a:latin typeface="Overpass"/>
                <a:ea typeface="Overpass"/>
                <a:cs typeface="Overpass"/>
                <a:sym typeface="Overpass"/>
              </a:rPr>
              <a:t>Apoyo Tecnológico: MIcrosoft for Startups. </a:t>
            </a:r>
            <a:endParaRPr sz="800"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56" name="Google Shape;1456;p269"/>
          <p:cNvSpPr/>
          <p:nvPr/>
        </p:nvSpPr>
        <p:spPr>
          <a:xfrm>
            <a:off x="6463126" y="4254375"/>
            <a:ext cx="25791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latin typeface="Overpass"/>
                <a:ea typeface="Overpass"/>
                <a:cs typeface="Overpass"/>
                <a:sym typeface="Overpass"/>
              </a:rPr>
              <a:t>Conexión con Ecosistema Startup</a:t>
            </a:r>
            <a:endParaRPr sz="1000" b="1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1457" name="Google Shape;1457;p26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39348" y="4568550"/>
            <a:ext cx="516425" cy="38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Google Shape;1458;p26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665875" y="4518927"/>
            <a:ext cx="444225" cy="29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Google Shape;1459;p26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636525" y="4599735"/>
            <a:ext cx="444225" cy="310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Google Shape;1460;p26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909325" y="4920633"/>
            <a:ext cx="614574" cy="8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Google Shape;1461;p269" descr="Endeavor México &gt; La comunidad de emprendimiento más ...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094675" y="4593625"/>
            <a:ext cx="245100" cy="245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2" name="Google Shape;1462;p269"/>
          <p:cNvGrpSpPr/>
          <p:nvPr/>
        </p:nvGrpSpPr>
        <p:grpSpPr>
          <a:xfrm>
            <a:off x="5848182" y="3498738"/>
            <a:ext cx="391607" cy="405558"/>
            <a:chOff x="6464300" y="2606675"/>
            <a:chExt cx="1646100" cy="1644600"/>
          </a:xfrm>
        </p:grpSpPr>
        <p:sp>
          <p:nvSpPr>
            <p:cNvPr id="1463" name="Google Shape;1463;p269"/>
            <p:cNvSpPr/>
            <p:nvPr/>
          </p:nvSpPr>
          <p:spPr>
            <a:xfrm>
              <a:off x="6464300" y="2606675"/>
              <a:ext cx="1646100" cy="16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4" name="Google Shape;1464;p269"/>
            <p:cNvGrpSpPr/>
            <p:nvPr/>
          </p:nvGrpSpPr>
          <p:grpSpPr>
            <a:xfrm>
              <a:off x="6729413" y="3032124"/>
              <a:ext cx="1153372" cy="976314"/>
              <a:chOff x="6729413" y="3032124"/>
              <a:chExt cx="1153372" cy="976314"/>
            </a:xfrm>
          </p:grpSpPr>
          <p:sp>
            <p:nvSpPr>
              <p:cNvPr id="1465" name="Google Shape;1465;p269"/>
              <p:cNvSpPr/>
              <p:nvPr/>
            </p:nvSpPr>
            <p:spPr>
              <a:xfrm>
                <a:off x="7041869" y="3032124"/>
                <a:ext cx="840917" cy="580108"/>
              </a:xfrm>
              <a:custGeom>
                <a:avLst/>
                <a:gdLst/>
                <a:ahLst/>
                <a:cxnLst/>
                <a:rect l="l" t="t" r="r" b="b"/>
                <a:pathLst>
                  <a:path w="840917" h="580108" extrusionOk="0">
                    <a:moveTo>
                      <a:pt x="20275" y="256303"/>
                    </a:moveTo>
                    <a:cubicBezTo>
                      <a:pt x="78051" y="256303"/>
                      <a:pt x="139394" y="255588"/>
                      <a:pt x="200737" y="256303"/>
                    </a:cubicBezTo>
                    <a:cubicBezTo>
                      <a:pt x="206443" y="256303"/>
                      <a:pt x="217142" y="260589"/>
                      <a:pt x="218569" y="265589"/>
                    </a:cubicBezTo>
                    <a:cubicBezTo>
                      <a:pt x="237828" y="314167"/>
                      <a:pt x="255660" y="364173"/>
                      <a:pt x="274919" y="412751"/>
                    </a:cubicBezTo>
                    <a:cubicBezTo>
                      <a:pt x="274919" y="412751"/>
                      <a:pt x="274919" y="412751"/>
                      <a:pt x="159366" y="407036"/>
                    </a:cubicBezTo>
                    <a:cubicBezTo>
                      <a:pt x="112289" y="359173"/>
                      <a:pt x="64499" y="312024"/>
                      <a:pt x="16709" y="264161"/>
                    </a:cubicBezTo>
                    <a:cubicBezTo>
                      <a:pt x="14569" y="261303"/>
                      <a:pt x="15995" y="256303"/>
                      <a:pt x="20275" y="256303"/>
                    </a:cubicBezTo>
                    <a:close/>
                    <a:moveTo>
                      <a:pt x="651482" y="255588"/>
                    </a:moveTo>
                    <a:cubicBezTo>
                      <a:pt x="710032" y="256301"/>
                      <a:pt x="768583" y="256301"/>
                      <a:pt x="824991" y="256301"/>
                    </a:cubicBezTo>
                    <a:cubicBezTo>
                      <a:pt x="829275" y="256301"/>
                      <a:pt x="832131" y="261288"/>
                      <a:pt x="828561" y="264138"/>
                    </a:cubicBezTo>
                    <a:cubicBezTo>
                      <a:pt x="723599" y="368871"/>
                      <a:pt x="618637" y="475030"/>
                      <a:pt x="514389" y="578338"/>
                    </a:cubicBezTo>
                    <a:cubicBezTo>
                      <a:pt x="510818" y="582613"/>
                      <a:pt x="505106" y="578338"/>
                      <a:pt x="506534" y="574063"/>
                    </a:cubicBezTo>
                    <a:cubicBezTo>
                      <a:pt x="506534" y="573351"/>
                      <a:pt x="506534" y="573351"/>
                      <a:pt x="506534" y="573351"/>
                    </a:cubicBezTo>
                    <a:cubicBezTo>
                      <a:pt x="544378" y="475742"/>
                      <a:pt x="581507" y="376708"/>
                      <a:pt x="617923" y="278387"/>
                    </a:cubicBezTo>
                    <a:cubicBezTo>
                      <a:pt x="624349" y="260575"/>
                      <a:pt x="632917" y="255588"/>
                      <a:pt x="651482" y="255588"/>
                    </a:cubicBezTo>
                    <a:close/>
                    <a:moveTo>
                      <a:pt x="268809" y="255588"/>
                    </a:moveTo>
                    <a:cubicBezTo>
                      <a:pt x="268809" y="255588"/>
                      <a:pt x="268809" y="255588"/>
                      <a:pt x="574001" y="255588"/>
                    </a:cubicBezTo>
                    <a:cubicBezTo>
                      <a:pt x="577575" y="255588"/>
                      <a:pt x="579719" y="259161"/>
                      <a:pt x="578290" y="262020"/>
                    </a:cubicBezTo>
                    <a:cubicBezTo>
                      <a:pt x="551130" y="334197"/>
                      <a:pt x="523970" y="406375"/>
                      <a:pt x="497525" y="477838"/>
                    </a:cubicBezTo>
                    <a:cubicBezTo>
                      <a:pt x="479656" y="444965"/>
                      <a:pt x="445349" y="421382"/>
                      <a:pt x="405324" y="419238"/>
                    </a:cubicBezTo>
                    <a:cubicBezTo>
                      <a:pt x="405324" y="419238"/>
                      <a:pt x="405324" y="419238"/>
                      <a:pt x="321700" y="414951"/>
                    </a:cubicBezTo>
                    <a:cubicBezTo>
                      <a:pt x="315982" y="400658"/>
                      <a:pt x="302402" y="362783"/>
                      <a:pt x="264520" y="262020"/>
                    </a:cubicBezTo>
                    <a:cubicBezTo>
                      <a:pt x="263806" y="259161"/>
                      <a:pt x="265235" y="255588"/>
                      <a:pt x="268809" y="255588"/>
                    </a:cubicBezTo>
                    <a:close/>
                    <a:moveTo>
                      <a:pt x="375756" y="1433"/>
                    </a:moveTo>
                    <a:cubicBezTo>
                      <a:pt x="406373" y="0"/>
                      <a:pt x="436278" y="0"/>
                      <a:pt x="466182" y="1433"/>
                    </a:cubicBezTo>
                    <a:cubicBezTo>
                      <a:pt x="472590" y="1433"/>
                      <a:pt x="483270" y="6446"/>
                      <a:pt x="486831" y="12176"/>
                    </a:cubicBezTo>
                    <a:cubicBezTo>
                      <a:pt x="516735" y="75206"/>
                      <a:pt x="544504" y="139668"/>
                      <a:pt x="575832" y="205563"/>
                    </a:cubicBezTo>
                    <a:cubicBezTo>
                      <a:pt x="576544" y="209144"/>
                      <a:pt x="575120" y="212725"/>
                      <a:pt x="571560" y="212725"/>
                    </a:cubicBezTo>
                    <a:cubicBezTo>
                      <a:pt x="571560" y="212725"/>
                      <a:pt x="571560" y="212725"/>
                      <a:pt x="271802" y="212725"/>
                    </a:cubicBezTo>
                    <a:cubicBezTo>
                      <a:pt x="268242" y="212725"/>
                      <a:pt x="265394" y="209144"/>
                      <a:pt x="267530" y="205563"/>
                    </a:cubicBezTo>
                    <a:cubicBezTo>
                      <a:pt x="297435" y="138236"/>
                      <a:pt x="327339" y="73057"/>
                      <a:pt x="357244" y="10028"/>
                    </a:cubicBezTo>
                    <a:cubicBezTo>
                      <a:pt x="360092" y="4298"/>
                      <a:pt x="369348" y="1433"/>
                      <a:pt x="375756" y="1433"/>
                    </a:cubicBezTo>
                    <a:close/>
                    <a:moveTo>
                      <a:pt x="535360" y="0"/>
                    </a:moveTo>
                    <a:cubicBezTo>
                      <a:pt x="573289" y="0"/>
                      <a:pt x="607640" y="0"/>
                      <a:pt x="641992" y="1434"/>
                    </a:cubicBezTo>
                    <a:cubicBezTo>
                      <a:pt x="649148" y="1434"/>
                      <a:pt x="658451" y="6451"/>
                      <a:pt x="663461" y="12185"/>
                    </a:cubicBezTo>
                    <a:cubicBezTo>
                      <a:pt x="722144" y="74544"/>
                      <a:pt x="779396" y="139053"/>
                      <a:pt x="840226" y="204278"/>
                    </a:cubicBezTo>
                    <a:cubicBezTo>
                      <a:pt x="841657" y="206429"/>
                      <a:pt x="840942" y="212163"/>
                      <a:pt x="837363" y="212163"/>
                    </a:cubicBezTo>
                    <a:cubicBezTo>
                      <a:pt x="833069" y="212880"/>
                      <a:pt x="829491" y="213596"/>
                      <a:pt x="827344" y="213596"/>
                    </a:cubicBezTo>
                    <a:cubicBezTo>
                      <a:pt x="766514" y="213596"/>
                      <a:pt x="706400" y="212880"/>
                      <a:pt x="646285" y="213596"/>
                    </a:cubicBezTo>
                    <a:cubicBezTo>
                      <a:pt x="630541" y="214313"/>
                      <a:pt x="621953" y="209296"/>
                      <a:pt x="616228" y="194960"/>
                    </a:cubicBezTo>
                    <a:cubicBezTo>
                      <a:pt x="588318" y="134035"/>
                      <a:pt x="560408" y="72393"/>
                      <a:pt x="531066" y="7168"/>
                    </a:cubicBezTo>
                    <a:cubicBezTo>
                      <a:pt x="528919" y="4301"/>
                      <a:pt x="531782" y="0"/>
                      <a:pt x="535360" y="0"/>
                    </a:cubicBezTo>
                    <a:close/>
                    <a:moveTo>
                      <a:pt x="308007" y="0"/>
                    </a:moveTo>
                    <a:cubicBezTo>
                      <a:pt x="310871" y="0"/>
                      <a:pt x="313019" y="4298"/>
                      <a:pt x="312303" y="7163"/>
                    </a:cubicBezTo>
                    <a:cubicBezTo>
                      <a:pt x="280083" y="75206"/>
                      <a:pt x="250727" y="138952"/>
                      <a:pt x="220654" y="202698"/>
                    </a:cubicBezTo>
                    <a:cubicBezTo>
                      <a:pt x="219222" y="206995"/>
                      <a:pt x="212062" y="211293"/>
                      <a:pt x="207050" y="212725"/>
                    </a:cubicBezTo>
                    <a:cubicBezTo>
                      <a:pt x="141178" y="212725"/>
                      <a:pt x="76022" y="212725"/>
                      <a:pt x="5138" y="212725"/>
                    </a:cubicBezTo>
                    <a:cubicBezTo>
                      <a:pt x="842" y="212725"/>
                      <a:pt x="-1306" y="206995"/>
                      <a:pt x="842" y="204846"/>
                    </a:cubicBezTo>
                    <a:cubicBezTo>
                      <a:pt x="26618" y="177629"/>
                      <a:pt x="48098" y="153277"/>
                      <a:pt x="71010" y="128924"/>
                    </a:cubicBezTo>
                    <a:cubicBezTo>
                      <a:pt x="106094" y="89531"/>
                      <a:pt x="140462" y="51570"/>
                      <a:pt x="176978" y="13609"/>
                    </a:cubicBezTo>
                    <a:cubicBezTo>
                      <a:pt x="182706" y="7879"/>
                      <a:pt x="192014" y="1433"/>
                      <a:pt x="200606" y="1433"/>
                    </a:cubicBezTo>
                    <a:cubicBezTo>
                      <a:pt x="234259" y="0"/>
                      <a:pt x="268627" y="0"/>
                      <a:pt x="308007" y="0"/>
                    </a:cubicBezTo>
                    <a:close/>
                  </a:path>
                </a:pathLst>
              </a:custGeom>
              <a:solidFill>
                <a:srgbClr val="0071BB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269"/>
              <p:cNvSpPr/>
              <p:nvPr/>
            </p:nvSpPr>
            <p:spPr>
              <a:xfrm>
                <a:off x="6729413" y="3467100"/>
                <a:ext cx="1123838" cy="541338"/>
              </a:xfrm>
              <a:custGeom>
                <a:avLst/>
                <a:gdLst/>
                <a:ahLst/>
                <a:cxnLst/>
                <a:rect l="l" t="t" r="r" b="b"/>
                <a:pathLst>
                  <a:path w="1123838" h="541338" extrusionOk="0">
                    <a:moveTo>
                      <a:pt x="409739" y="31588"/>
                    </a:moveTo>
                    <a:cubicBezTo>
                      <a:pt x="380443" y="30163"/>
                      <a:pt x="351147" y="37285"/>
                      <a:pt x="326138" y="51530"/>
                    </a:cubicBezTo>
                    <a:cubicBezTo>
                      <a:pt x="326138" y="51530"/>
                      <a:pt x="326138" y="51530"/>
                      <a:pt x="31750" y="218189"/>
                    </a:cubicBezTo>
                    <a:cubicBezTo>
                      <a:pt x="31750" y="218189"/>
                      <a:pt x="31750" y="218189"/>
                      <a:pt x="31750" y="501651"/>
                    </a:cubicBezTo>
                    <a:cubicBezTo>
                      <a:pt x="31750" y="501651"/>
                      <a:pt x="31750" y="501651"/>
                      <a:pt x="368296" y="372028"/>
                    </a:cubicBezTo>
                    <a:cubicBezTo>
                      <a:pt x="384730" y="365618"/>
                      <a:pt x="401879" y="362769"/>
                      <a:pt x="419028" y="364193"/>
                    </a:cubicBezTo>
                    <a:cubicBezTo>
                      <a:pt x="419028" y="364193"/>
                      <a:pt x="419028" y="364193"/>
                      <a:pt x="568366" y="374876"/>
                    </a:cubicBezTo>
                    <a:cubicBezTo>
                      <a:pt x="645535" y="380574"/>
                      <a:pt x="722705" y="371315"/>
                      <a:pt x="797017" y="348524"/>
                    </a:cubicBezTo>
                    <a:cubicBezTo>
                      <a:pt x="894908" y="317899"/>
                      <a:pt x="981367" y="260922"/>
                      <a:pt x="1047818" y="182578"/>
                    </a:cubicBezTo>
                    <a:cubicBezTo>
                      <a:pt x="1047818" y="182578"/>
                      <a:pt x="1047818" y="182578"/>
                      <a:pt x="1079972" y="145542"/>
                    </a:cubicBezTo>
                    <a:cubicBezTo>
                      <a:pt x="1098550" y="123464"/>
                      <a:pt x="1096407" y="90702"/>
                      <a:pt x="1074971" y="71472"/>
                    </a:cubicBezTo>
                    <a:cubicBezTo>
                      <a:pt x="1064253" y="62213"/>
                      <a:pt x="1050676" y="57227"/>
                      <a:pt x="1036386" y="57940"/>
                    </a:cubicBezTo>
                    <a:cubicBezTo>
                      <a:pt x="1022095" y="58652"/>
                      <a:pt x="1008519" y="65062"/>
                      <a:pt x="999230" y="75745"/>
                    </a:cubicBezTo>
                    <a:cubicBezTo>
                      <a:pt x="999230" y="75745"/>
                      <a:pt x="999230" y="75745"/>
                      <a:pt x="951356" y="129161"/>
                    </a:cubicBezTo>
                    <a:cubicBezTo>
                      <a:pt x="912771" y="173319"/>
                      <a:pt x="862039" y="204656"/>
                      <a:pt x="805591" y="220325"/>
                    </a:cubicBezTo>
                    <a:cubicBezTo>
                      <a:pt x="740568" y="238843"/>
                      <a:pt x="670544" y="234570"/>
                      <a:pt x="608380" y="209642"/>
                    </a:cubicBezTo>
                    <a:cubicBezTo>
                      <a:pt x="608380" y="209642"/>
                      <a:pt x="608380" y="209642"/>
                      <a:pt x="553360" y="187563"/>
                    </a:cubicBezTo>
                    <a:cubicBezTo>
                      <a:pt x="546930" y="184714"/>
                      <a:pt x="542642" y="178304"/>
                      <a:pt x="544071" y="171182"/>
                    </a:cubicBezTo>
                    <a:cubicBezTo>
                      <a:pt x="544786" y="164060"/>
                      <a:pt x="550502" y="158362"/>
                      <a:pt x="557648" y="157650"/>
                    </a:cubicBezTo>
                    <a:cubicBezTo>
                      <a:pt x="557648" y="157650"/>
                      <a:pt x="557648" y="157650"/>
                      <a:pt x="715560" y="141981"/>
                    </a:cubicBezTo>
                    <a:cubicBezTo>
                      <a:pt x="740568" y="139845"/>
                      <a:pt x="759146" y="119190"/>
                      <a:pt x="759146" y="94975"/>
                    </a:cubicBezTo>
                    <a:cubicBezTo>
                      <a:pt x="759146" y="69335"/>
                      <a:pt x="739139" y="48681"/>
                      <a:pt x="713416" y="47256"/>
                    </a:cubicBezTo>
                    <a:cubicBezTo>
                      <a:pt x="713416" y="47256"/>
                      <a:pt x="713416" y="47256"/>
                      <a:pt x="409739" y="31588"/>
                    </a:cubicBezTo>
                    <a:close/>
                    <a:moveTo>
                      <a:pt x="390213" y="0"/>
                    </a:moveTo>
                    <a:cubicBezTo>
                      <a:pt x="391642" y="0"/>
                      <a:pt x="392357" y="0"/>
                      <a:pt x="393072" y="0"/>
                    </a:cubicBezTo>
                    <a:cubicBezTo>
                      <a:pt x="394501" y="0"/>
                      <a:pt x="395930" y="0"/>
                      <a:pt x="397360" y="0"/>
                    </a:cubicBezTo>
                    <a:cubicBezTo>
                      <a:pt x="398074" y="0"/>
                      <a:pt x="398789" y="0"/>
                      <a:pt x="399504" y="0"/>
                    </a:cubicBezTo>
                    <a:cubicBezTo>
                      <a:pt x="400933" y="0"/>
                      <a:pt x="401648" y="0"/>
                      <a:pt x="403077" y="0"/>
                    </a:cubicBezTo>
                    <a:cubicBezTo>
                      <a:pt x="405936" y="0"/>
                      <a:pt x="408794" y="0"/>
                      <a:pt x="410939" y="0"/>
                    </a:cubicBezTo>
                    <a:cubicBezTo>
                      <a:pt x="410939" y="0"/>
                      <a:pt x="410939" y="0"/>
                      <a:pt x="715390" y="15712"/>
                    </a:cubicBezTo>
                    <a:cubicBezTo>
                      <a:pt x="743263" y="17140"/>
                      <a:pt x="766847" y="33566"/>
                      <a:pt x="780426" y="56419"/>
                    </a:cubicBezTo>
                    <a:cubicBezTo>
                      <a:pt x="781140" y="57848"/>
                      <a:pt x="781855" y="59276"/>
                      <a:pt x="782570" y="60704"/>
                    </a:cubicBezTo>
                    <a:cubicBezTo>
                      <a:pt x="785428" y="66418"/>
                      <a:pt x="787572" y="72845"/>
                      <a:pt x="789002" y="79273"/>
                    </a:cubicBezTo>
                    <a:cubicBezTo>
                      <a:pt x="789716" y="84272"/>
                      <a:pt x="790431" y="89271"/>
                      <a:pt x="790431" y="94984"/>
                    </a:cubicBezTo>
                    <a:cubicBezTo>
                      <a:pt x="790431" y="97127"/>
                      <a:pt x="790431" y="98555"/>
                      <a:pt x="789716" y="100698"/>
                    </a:cubicBezTo>
                    <a:cubicBezTo>
                      <a:pt x="789716" y="100698"/>
                      <a:pt x="789716" y="101412"/>
                      <a:pt x="789716" y="101412"/>
                    </a:cubicBezTo>
                    <a:cubicBezTo>
                      <a:pt x="789716" y="103554"/>
                      <a:pt x="789716" y="104983"/>
                      <a:pt x="789002" y="107125"/>
                    </a:cubicBezTo>
                    <a:cubicBezTo>
                      <a:pt x="786143" y="125693"/>
                      <a:pt x="776852" y="142119"/>
                      <a:pt x="763988" y="154260"/>
                    </a:cubicBezTo>
                    <a:cubicBezTo>
                      <a:pt x="763988" y="154260"/>
                      <a:pt x="763273" y="154260"/>
                      <a:pt x="763273" y="154260"/>
                    </a:cubicBezTo>
                    <a:cubicBezTo>
                      <a:pt x="761844" y="155688"/>
                      <a:pt x="760415" y="156403"/>
                      <a:pt x="758985" y="157831"/>
                    </a:cubicBezTo>
                    <a:cubicBezTo>
                      <a:pt x="757556" y="159259"/>
                      <a:pt x="756127" y="159973"/>
                      <a:pt x="754697" y="160688"/>
                    </a:cubicBezTo>
                    <a:cubicBezTo>
                      <a:pt x="753983" y="161402"/>
                      <a:pt x="753983" y="161402"/>
                      <a:pt x="753983" y="161402"/>
                    </a:cubicBezTo>
                    <a:cubicBezTo>
                      <a:pt x="752553" y="162116"/>
                      <a:pt x="751124" y="163544"/>
                      <a:pt x="749695" y="164258"/>
                    </a:cubicBezTo>
                    <a:cubicBezTo>
                      <a:pt x="748980" y="164258"/>
                      <a:pt x="748265" y="164258"/>
                      <a:pt x="748265" y="164973"/>
                    </a:cubicBezTo>
                    <a:cubicBezTo>
                      <a:pt x="746836" y="165687"/>
                      <a:pt x="745407" y="166401"/>
                      <a:pt x="743263" y="167115"/>
                    </a:cubicBezTo>
                    <a:cubicBezTo>
                      <a:pt x="743263" y="167115"/>
                      <a:pt x="742548" y="167115"/>
                      <a:pt x="742548" y="167829"/>
                    </a:cubicBezTo>
                    <a:cubicBezTo>
                      <a:pt x="741118" y="167829"/>
                      <a:pt x="739689" y="168543"/>
                      <a:pt x="738260" y="169258"/>
                    </a:cubicBezTo>
                    <a:cubicBezTo>
                      <a:pt x="731828" y="171400"/>
                      <a:pt x="725396" y="172828"/>
                      <a:pt x="718964" y="173543"/>
                    </a:cubicBezTo>
                    <a:cubicBezTo>
                      <a:pt x="718964" y="173543"/>
                      <a:pt x="718964" y="173543"/>
                      <a:pt x="624626" y="182827"/>
                    </a:cubicBezTo>
                    <a:cubicBezTo>
                      <a:pt x="662504" y="197110"/>
                      <a:pt x="703241" y="202823"/>
                      <a:pt x="743263" y="199967"/>
                    </a:cubicBezTo>
                    <a:cubicBezTo>
                      <a:pt x="753983" y="199253"/>
                      <a:pt x="764703" y="197824"/>
                      <a:pt x="774708" y="195682"/>
                    </a:cubicBezTo>
                    <a:cubicBezTo>
                      <a:pt x="775423" y="195682"/>
                      <a:pt x="775423" y="195682"/>
                      <a:pt x="775423" y="195682"/>
                    </a:cubicBezTo>
                    <a:cubicBezTo>
                      <a:pt x="778996" y="194968"/>
                      <a:pt x="781855" y="194253"/>
                      <a:pt x="785428" y="193539"/>
                    </a:cubicBezTo>
                    <a:cubicBezTo>
                      <a:pt x="786143" y="193539"/>
                      <a:pt x="786143" y="193539"/>
                      <a:pt x="786858" y="192825"/>
                    </a:cubicBezTo>
                    <a:cubicBezTo>
                      <a:pt x="790431" y="192111"/>
                      <a:pt x="793290" y="191397"/>
                      <a:pt x="796863" y="190683"/>
                    </a:cubicBezTo>
                    <a:cubicBezTo>
                      <a:pt x="806869" y="187826"/>
                      <a:pt x="816874" y="184255"/>
                      <a:pt x="826880" y="179970"/>
                    </a:cubicBezTo>
                    <a:cubicBezTo>
                      <a:pt x="857611" y="167829"/>
                      <a:pt x="885483" y="149975"/>
                      <a:pt x="909782" y="127122"/>
                    </a:cubicBezTo>
                    <a:cubicBezTo>
                      <a:pt x="916214" y="121408"/>
                      <a:pt x="921931" y="114981"/>
                      <a:pt x="928363" y="108553"/>
                    </a:cubicBezTo>
                    <a:cubicBezTo>
                      <a:pt x="928363" y="108553"/>
                      <a:pt x="928363" y="108553"/>
                      <a:pt x="975532" y="54991"/>
                    </a:cubicBezTo>
                    <a:cubicBezTo>
                      <a:pt x="976961" y="53563"/>
                      <a:pt x="977676" y="52848"/>
                      <a:pt x="978391" y="51420"/>
                    </a:cubicBezTo>
                    <a:cubicBezTo>
                      <a:pt x="979105" y="51420"/>
                      <a:pt x="979105" y="51420"/>
                      <a:pt x="979105" y="51420"/>
                    </a:cubicBezTo>
                    <a:cubicBezTo>
                      <a:pt x="994114" y="36423"/>
                      <a:pt x="1013410" y="27853"/>
                      <a:pt x="1034135" y="26424"/>
                    </a:cubicBezTo>
                    <a:cubicBezTo>
                      <a:pt x="1034850" y="26424"/>
                      <a:pt x="1034850" y="26424"/>
                      <a:pt x="1034850" y="26424"/>
                    </a:cubicBezTo>
                    <a:cubicBezTo>
                      <a:pt x="1036279" y="26424"/>
                      <a:pt x="1037709" y="26424"/>
                      <a:pt x="1039138" y="26424"/>
                    </a:cubicBezTo>
                    <a:cubicBezTo>
                      <a:pt x="1039138" y="26424"/>
                      <a:pt x="1039853" y="26424"/>
                      <a:pt x="1040567" y="26424"/>
                    </a:cubicBezTo>
                    <a:cubicBezTo>
                      <a:pt x="1054146" y="26424"/>
                      <a:pt x="1067725" y="30709"/>
                      <a:pt x="1079875" y="37137"/>
                    </a:cubicBezTo>
                    <a:cubicBezTo>
                      <a:pt x="1081304" y="37851"/>
                      <a:pt x="1082019" y="38565"/>
                      <a:pt x="1083448" y="39279"/>
                    </a:cubicBezTo>
                    <a:cubicBezTo>
                      <a:pt x="1084877" y="39993"/>
                      <a:pt x="1085592" y="40708"/>
                      <a:pt x="1086307" y="40708"/>
                    </a:cubicBezTo>
                    <a:cubicBezTo>
                      <a:pt x="1087021" y="41422"/>
                      <a:pt x="1087021" y="41422"/>
                      <a:pt x="1087021" y="41422"/>
                    </a:cubicBezTo>
                    <a:cubicBezTo>
                      <a:pt x="1087736" y="42136"/>
                      <a:pt x="1089165" y="42850"/>
                      <a:pt x="1089880" y="43564"/>
                    </a:cubicBezTo>
                    <a:cubicBezTo>
                      <a:pt x="1089880" y="43564"/>
                      <a:pt x="1090595" y="44278"/>
                      <a:pt x="1090595" y="44278"/>
                    </a:cubicBezTo>
                    <a:cubicBezTo>
                      <a:pt x="1091309" y="44993"/>
                      <a:pt x="1092024" y="44993"/>
                      <a:pt x="1092739" y="45707"/>
                    </a:cubicBezTo>
                    <a:cubicBezTo>
                      <a:pt x="1093453" y="46421"/>
                      <a:pt x="1094168" y="47135"/>
                      <a:pt x="1095597" y="47849"/>
                    </a:cubicBezTo>
                    <a:cubicBezTo>
                      <a:pt x="1095597" y="47849"/>
                      <a:pt x="1095597" y="48563"/>
                      <a:pt x="1095597" y="48563"/>
                    </a:cubicBezTo>
                    <a:cubicBezTo>
                      <a:pt x="1129902" y="79273"/>
                      <a:pt x="1133475" y="130693"/>
                      <a:pt x="1103459" y="165687"/>
                    </a:cubicBezTo>
                    <a:cubicBezTo>
                      <a:pt x="1103459" y="165687"/>
                      <a:pt x="1103459" y="165687"/>
                      <a:pt x="1072013" y="203538"/>
                    </a:cubicBezTo>
                    <a:cubicBezTo>
                      <a:pt x="1040567" y="239960"/>
                      <a:pt x="1004834" y="272812"/>
                      <a:pt x="966241" y="299950"/>
                    </a:cubicBezTo>
                    <a:cubicBezTo>
                      <a:pt x="963383" y="302092"/>
                      <a:pt x="959809" y="304235"/>
                      <a:pt x="956950" y="306377"/>
                    </a:cubicBezTo>
                    <a:cubicBezTo>
                      <a:pt x="954092" y="308520"/>
                      <a:pt x="951233" y="310662"/>
                      <a:pt x="948374" y="312091"/>
                    </a:cubicBezTo>
                    <a:cubicBezTo>
                      <a:pt x="904779" y="340657"/>
                      <a:pt x="856896" y="363511"/>
                      <a:pt x="806154" y="379222"/>
                    </a:cubicBezTo>
                    <a:cubicBezTo>
                      <a:pt x="801866" y="380651"/>
                      <a:pt x="797578" y="382079"/>
                      <a:pt x="792575" y="383507"/>
                    </a:cubicBezTo>
                    <a:cubicBezTo>
                      <a:pt x="791146" y="383507"/>
                      <a:pt x="789716" y="384222"/>
                      <a:pt x="788287" y="384222"/>
                    </a:cubicBezTo>
                    <a:cubicBezTo>
                      <a:pt x="785428" y="384936"/>
                      <a:pt x="782570" y="386364"/>
                      <a:pt x="779711" y="387078"/>
                    </a:cubicBezTo>
                    <a:cubicBezTo>
                      <a:pt x="777567" y="387078"/>
                      <a:pt x="775423" y="387792"/>
                      <a:pt x="773994" y="388507"/>
                    </a:cubicBezTo>
                    <a:cubicBezTo>
                      <a:pt x="771135" y="389221"/>
                      <a:pt x="768991" y="389221"/>
                      <a:pt x="766132" y="389935"/>
                    </a:cubicBezTo>
                    <a:cubicBezTo>
                      <a:pt x="763988" y="390649"/>
                      <a:pt x="761844" y="391363"/>
                      <a:pt x="759700" y="392077"/>
                    </a:cubicBezTo>
                    <a:cubicBezTo>
                      <a:pt x="757556" y="392077"/>
                      <a:pt x="756127" y="392792"/>
                      <a:pt x="753983" y="392792"/>
                    </a:cubicBezTo>
                    <a:cubicBezTo>
                      <a:pt x="743977" y="394934"/>
                      <a:pt x="733972" y="397077"/>
                      <a:pt x="723966" y="399219"/>
                    </a:cubicBezTo>
                    <a:cubicBezTo>
                      <a:pt x="723252" y="399219"/>
                      <a:pt x="722537" y="399219"/>
                      <a:pt x="721822" y="399219"/>
                    </a:cubicBezTo>
                    <a:cubicBezTo>
                      <a:pt x="718249" y="399933"/>
                      <a:pt x="714676" y="400647"/>
                      <a:pt x="711102" y="401362"/>
                    </a:cubicBezTo>
                    <a:cubicBezTo>
                      <a:pt x="710387" y="401362"/>
                      <a:pt x="710387" y="401362"/>
                      <a:pt x="709673" y="401362"/>
                    </a:cubicBezTo>
                    <a:cubicBezTo>
                      <a:pt x="689662" y="404218"/>
                      <a:pt x="670366" y="406361"/>
                      <a:pt x="650355" y="407789"/>
                    </a:cubicBezTo>
                    <a:cubicBezTo>
                      <a:pt x="649640" y="407789"/>
                      <a:pt x="648925" y="407789"/>
                      <a:pt x="648211" y="407789"/>
                    </a:cubicBezTo>
                    <a:cubicBezTo>
                      <a:pt x="644637" y="407789"/>
                      <a:pt x="641064" y="407789"/>
                      <a:pt x="637491" y="408503"/>
                    </a:cubicBezTo>
                    <a:cubicBezTo>
                      <a:pt x="636776" y="408503"/>
                      <a:pt x="636061" y="408503"/>
                      <a:pt x="635347" y="408503"/>
                    </a:cubicBezTo>
                    <a:cubicBezTo>
                      <a:pt x="631058" y="408503"/>
                      <a:pt x="626056" y="408503"/>
                      <a:pt x="621053" y="408503"/>
                    </a:cubicBezTo>
                    <a:cubicBezTo>
                      <a:pt x="621053" y="408503"/>
                      <a:pt x="620338" y="408503"/>
                      <a:pt x="619624" y="408503"/>
                    </a:cubicBezTo>
                    <a:cubicBezTo>
                      <a:pt x="617480" y="408503"/>
                      <a:pt x="614621" y="408503"/>
                      <a:pt x="612477" y="408503"/>
                    </a:cubicBezTo>
                    <a:cubicBezTo>
                      <a:pt x="610333" y="408503"/>
                      <a:pt x="608189" y="408503"/>
                      <a:pt x="606045" y="408503"/>
                    </a:cubicBezTo>
                    <a:cubicBezTo>
                      <a:pt x="603901" y="408503"/>
                      <a:pt x="601042" y="408503"/>
                      <a:pt x="598898" y="408503"/>
                    </a:cubicBezTo>
                    <a:cubicBezTo>
                      <a:pt x="596754" y="408503"/>
                      <a:pt x="594610" y="408503"/>
                      <a:pt x="592466" y="408503"/>
                    </a:cubicBezTo>
                    <a:cubicBezTo>
                      <a:pt x="589607" y="408503"/>
                      <a:pt x="587463" y="408503"/>
                      <a:pt x="584605" y="407789"/>
                    </a:cubicBezTo>
                    <a:cubicBezTo>
                      <a:pt x="582461" y="407789"/>
                      <a:pt x="581031" y="407789"/>
                      <a:pt x="578887" y="407789"/>
                    </a:cubicBezTo>
                    <a:cubicBezTo>
                      <a:pt x="575314" y="407789"/>
                      <a:pt x="571026" y="407075"/>
                      <a:pt x="566738" y="407075"/>
                    </a:cubicBezTo>
                    <a:cubicBezTo>
                      <a:pt x="566738" y="407075"/>
                      <a:pt x="566023" y="407075"/>
                      <a:pt x="566023" y="407075"/>
                    </a:cubicBezTo>
                    <a:cubicBezTo>
                      <a:pt x="566023" y="407075"/>
                      <a:pt x="566023" y="407075"/>
                      <a:pt x="485265" y="401362"/>
                    </a:cubicBezTo>
                    <a:cubicBezTo>
                      <a:pt x="485265" y="401362"/>
                      <a:pt x="485265" y="401362"/>
                      <a:pt x="416656" y="396362"/>
                    </a:cubicBezTo>
                    <a:cubicBezTo>
                      <a:pt x="415227" y="396362"/>
                      <a:pt x="413083" y="396362"/>
                      <a:pt x="410939" y="396362"/>
                    </a:cubicBezTo>
                    <a:cubicBezTo>
                      <a:pt x="410224" y="396362"/>
                      <a:pt x="408794" y="396362"/>
                      <a:pt x="407365" y="396362"/>
                    </a:cubicBezTo>
                    <a:cubicBezTo>
                      <a:pt x="402362" y="396362"/>
                      <a:pt x="398074" y="397077"/>
                      <a:pt x="393072" y="397791"/>
                    </a:cubicBezTo>
                    <a:cubicBezTo>
                      <a:pt x="391642" y="398505"/>
                      <a:pt x="390213" y="398505"/>
                      <a:pt x="388784" y="398505"/>
                    </a:cubicBezTo>
                    <a:cubicBezTo>
                      <a:pt x="388784" y="399219"/>
                      <a:pt x="388784" y="399219"/>
                      <a:pt x="388784" y="399219"/>
                    </a:cubicBezTo>
                    <a:cubicBezTo>
                      <a:pt x="387354" y="399219"/>
                      <a:pt x="385925" y="399933"/>
                      <a:pt x="384496" y="399933"/>
                    </a:cubicBezTo>
                    <a:cubicBezTo>
                      <a:pt x="384496" y="399933"/>
                      <a:pt x="384496" y="399933"/>
                      <a:pt x="383781" y="400647"/>
                    </a:cubicBezTo>
                    <a:cubicBezTo>
                      <a:pt x="382352" y="400647"/>
                      <a:pt x="380922" y="401362"/>
                      <a:pt x="379493" y="402076"/>
                    </a:cubicBezTo>
                    <a:cubicBezTo>
                      <a:pt x="379493" y="402076"/>
                      <a:pt x="379493" y="402076"/>
                      <a:pt x="21441" y="540624"/>
                    </a:cubicBezTo>
                    <a:cubicBezTo>
                      <a:pt x="20011" y="541338"/>
                      <a:pt x="17867" y="541338"/>
                      <a:pt x="15723" y="541338"/>
                    </a:cubicBezTo>
                    <a:cubicBezTo>
                      <a:pt x="12864" y="541338"/>
                      <a:pt x="10006" y="540624"/>
                      <a:pt x="7147" y="538481"/>
                    </a:cubicBezTo>
                    <a:cubicBezTo>
                      <a:pt x="2859" y="535625"/>
                      <a:pt x="0" y="530626"/>
                      <a:pt x="0" y="525626"/>
                    </a:cubicBezTo>
                    <a:cubicBezTo>
                      <a:pt x="0" y="525626"/>
                      <a:pt x="0" y="525626"/>
                      <a:pt x="0" y="209251"/>
                    </a:cubicBezTo>
                    <a:cubicBezTo>
                      <a:pt x="0" y="203538"/>
                      <a:pt x="3574" y="198538"/>
                      <a:pt x="7862" y="195682"/>
                    </a:cubicBezTo>
                    <a:cubicBezTo>
                      <a:pt x="7862" y="195682"/>
                      <a:pt x="7862" y="195682"/>
                      <a:pt x="310169" y="24282"/>
                    </a:cubicBezTo>
                    <a:cubicBezTo>
                      <a:pt x="311599" y="22853"/>
                      <a:pt x="313743" y="22139"/>
                      <a:pt x="315887" y="21425"/>
                    </a:cubicBezTo>
                    <a:cubicBezTo>
                      <a:pt x="316601" y="20711"/>
                      <a:pt x="317316" y="20711"/>
                      <a:pt x="318031" y="19997"/>
                    </a:cubicBezTo>
                    <a:cubicBezTo>
                      <a:pt x="318745" y="19283"/>
                      <a:pt x="320175" y="18568"/>
                      <a:pt x="320889" y="18568"/>
                    </a:cubicBezTo>
                    <a:cubicBezTo>
                      <a:pt x="322319" y="17854"/>
                      <a:pt x="323033" y="17140"/>
                      <a:pt x="324463" y="17140"/>
                    </a:cubicBezTo>
                    <a:cubicBezTo>
                      <a:pt x="325177" y="16426"/>
                      <a:pt x="325892" y="16426"/>
                      <a:pt x="326607" y="15712"/>
                    </a:cubicBezTo>
                    <a:cubicBezTo>
                      <a:pt x="328036" y="14998"/>
                      <a:pt x="328751" y="14998"/>
                      <a:pt x="330180" y="14283"/>
                    </a:cubicBezTo>
                    <a:cubicBezTo>
                      <a:pt x="330895" y="14283"/>
                      <a:pt x="331610" y="13569"/>
                      <a:pt x="332324" y="13569"/>
                    </a:cubicBezTo>
                    <a:cubicBezTo>
                      <a:pt x="333754" y="12855"/>
                      <a:pt x="335183" y="12141"/>
                      <a:pt x="336612" y="12141"/>
                    </a:cubicBezTo>
                    <a:cubicBezTo>
                      <a:pt x="336612" y="11427"/>
                      <a:pt x="337327" y="11427"/>
                      <a:pt x="338042" y="11427"/>
                    </a:cubicBezTo>
                    <a:cubicBezTo>
                      <a:pt x="339471" y="10713"/>
                      <a:pt x="340900" y="9998"/>
                      <a:pt x="342330" y="9998"/>
                    </a:cubicBezTo>
                    <a:cubicBezTo>
                      <a:pt x="342330" y="9284"/>
                      <a:pt x="343044" y="9284"/>
                      <a:pt x="343759" y="9284"/>
                    </a:cubicBezTo>
                    <a:cubicBezTo>
                      <a:pt x="345188" y="8570"/>
                      <a:pt x="346618" y="8570"/>
                      <a:pt x="348047" y="7856"/>
                    </a:cubicBezTo>
                    <a:cubicBezTo>
                      <a:pt x="348762" y="7856"/>
                      <a:pt x="348762" y="7856"/>
                      <a:pt x="349476" y="7856"/>
                    </a:cubicBezTo>
                    <a:cubicBezTo>
                      <a:pt x="350906" y="7142"/>
                      <a:pt x="352335" y="6428"/>
                      <a:pt x="354479" y="6428"/>
                    </a:cubicBezTo>
                    <a:cubicBezTo>
                      <a:pt x="354479" y="6428"/>
                      <a:pt x="354479" y="5713"/>
                      <a:pt x="354479" y="5713"/>
                    </a:cubicBezTo>
                    <a:cubicBezTo>
                      <a:pt x="363770" y="3571"/>
                      <a:pt x="372346" y="2143"/>
                      <a:pt x="381637" y="1428"/>
                    </a:cubicBezTo>
                    <a:cubicBezTo>
                      <a:pt x="382352" y="714"/>
                      <a:pt x="383066" y="714"/>
                      <a:pt x="383781" y="714"/>
                    </a:cubicBezTo>
                    <a:cubicBezTo>
                      <a:pt x="385210" y="714"/>
                      <a:pt x="385925" y="714"/>
                      <a:pt x="387354" y="714"/>
                    </a:cubicBezTo>
                    <a:cubicBezTo>
                      <a:pt x="388069" y="714"/>
                      <a:pt x="389498" y="714"/>
                      <a:pt x="390213" y="0"/>
                    </a:cubicBezTo>
                    <a:close/>
                  </a:path>
                </a:pathLst>
              </a:custGeom>
              <a:solidFill>
                <a:srgbClr val="005086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67" name="Google Shape;1467;p269"/>
          <p:cNvGrpSpPr/>
          <p:nvPr/>
        </p:nvGrpSpPr>
        <p:grpSpPr>
          <a:xfrm>
            <a:off x="5877411" y="4223199"/>
            <a:ext cx="444206" cy="344215"/>
            <a:chOff x="5275263" y="2606675"/>
            <a:chExt cx="1644600" cy="1644600"/>
          </a:xfrm>
        </p:grpSpPr>
        <p:sp>
          <p:nvSpPr>
            <p:cNvPr id="1468" name="Google Shape;1468;p269"/>
            <p:cNvSpPr/>
            <p:nvPr/>
          </p:nvSpPr>
          <p:spPr>
            <a:xfrm>
              <a:off x="5275263" y="2606675"/>
              <a:ext cx="1644600" cy="164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9" name="Google Shape;1469;p269"/>
            <p:cNvGrpSpPr/>
            <p:nvPr/>
          </p:nvGrpSpPr>
          <p:grpSpPr>
            <a:xfrm>
              <a:off x="5343800" y="2882900"/>
              <a:ext cx="1505990" cy="1095375"/>
              <a:chOff x="5343800" y="2882900"/>
              <a:chExt cx="1505990" cy="1095375"/>
            </a:xfrm>
          </p:grpSpPr>
          <p:sp>
            <p:nvSpPr>
              <p:cNvPr id="1470" name="Google Shape;1470;p269"/>
              <p:cNvSpPr/>
              <p:nvPr/>
            </p:nvSpPr>
            <p:spPr>
              <a:xfrm>
                <a:off x="5343800" y="2919413"/>
                <a:ext cx="1314176" cy="1058862"/>
              </a:xfrm>
              <a:custGeom>
                <a:avLst/>
                <a:gdLst/>
                <a:ahLst/>
                <a:cxnLst/>
                <a:rect l="l" t="t" r="r" b="b"/>
                <a:pathLst>
                  <a:path w="1314176" h="1058862" extrusionOk="0">
                    <a:moveTo>
                      <a:pt x="954787" y="515937"/>
                    </a:moveTo>
                    <a:cubicBezTo>
                      <a:pt x="962631" y="527352"/>
                      <a:pt x="971188" y="538767"/>
                      <a:pt x="980458" y="549469"/>
                    </a:cubicBezTo>
                    <a:cubicBezTo>
                      <a:pt x="979745" y="555176"/>
                      <a:pt x="979032" y="560170"/>
                      <a:pt x="978319" y="563737"/>
                    </a:cubicBezTo>
                    <a:cubicBezTo>
                      <a:pt x="977605" y="570872"/>
                      <a:pt x="977605" y="580146"/>
                      <a:pt x="977605" y="590135"/>
                    </a:cubicBezTo>
                    <a:cubicBezTo>
                      <a:pt x="976892" y="617245"/>
                      <a:pt x="976179" y="634368"/>
                      <a:pt x="971901" y="644356"/>
                    </a:cubicBezTo>
                    <a:cubicBezTo>
                      <a:pt x="968335" y="652917"/>
                      <a:pt x="955500" y="682168"/>
                      <a:pt x="934821" y="702144"/>
                    </a:cubicBezTo>
                    <a:cubicBezTo>
                      <a:pt x="924838" y="712846"/>
                      <a:pt x="919133" y="722834"/>
                      <a:pt x="916994" y="727828"/>
                    </a:cubicBezTo>
                    <a:cubicBezTo>
                      <a:pt x="921986" y="733535"/>
                      <a:pt x="937673" y="742096"/>
                      <a:pt x="966196" y="738529"/>
                    </a:cubicBezTo>
                    <a:cubicBezTo>
                      <a:pt x="971188" y="737816"/>
                      <a:pt x="975466" y="739956"/>
                      <a:pt x="979032" y="742810"/>
                    </a:cubicBezTo>
                    <a:cubicBezTo>
                      <a:pt x="982597" y="746377"/>
                      <a:pt x="984023" y="750658"/>
                      <a:pt x="984023" y="755652"/>
                    </a:cubicBezTo>
                    <a:cubicBezTo>
                      <a:pt x="979032" y="817007"/>
                      <a:pt x="981171" y="876936"/>
                      <a:pt x="988302" y="887637"/>
                    </a:cubicBezTo>
                    <a:cubicBezTo>
                      <a:pt x="990441" y="889064"/>
                      <a:pt x="1001850" y="894772"/>
                      <a:pt x="1051765" y="894772"/>
                    </a:cubicBezTo>
                    <a:cubicBezTo>
                      <a:pt x="1081001" y="894058"/>
                      <a:pt x="1108098" y="891918"/>
                      <a:pt x="1113089" y="891205"/>
                    </a:cubicBezTo>
                    <a:cubicBezTo>
                      <a:pt x="1117368" y="890491"/>
                      <a:pt x="1121646" y="891205"/>
                      <a:pt x="1125212" y="893345"/>
                    </a:cubicBezTo>
                    <a:cubicBezTo>
                      <a:pt x="1129490" y="896199"/>
                      <a:pt x="1132342" y="901193"/>
                      <a:pt x="1132342" y="906187"/>
                    </a:cubicBezTo>
                    <a:cubicBezTo>
                      <a:pt x="1132342" y="906187"/>
                      <a:pt x="1132342" y="906187"/>
                      <a:pt x="1132342" y="1027471"/>
                    </a:cubicBezTo>
                    <a:cubicBezTo>
                      <a:pt x="1161578" y="1026758"/>
                      <a:pt x="1227894" y="1023190"/>
                      <a:pt x="1282801" y="993226"/>
                    </a:cubicBezTo>
                    <a:lnTo>
                      <a:pt x="1282801" y="968969"/>
                    </a:lnTo>
                    <a:cubicBezTo>
                      <a:pt x="1292071" y="966829"/>
                      <a:pt x="1302767" y="963975"/>
                      <a:pt x="1314176" y="959694"/>
                    </a:cubicBezTo>
                    <a:cubicBezTo>
                      <a:pt x="1314176" y="959694"/>
                      <a:pt x="1314176" y="959694"/>
                      <a:pt x="1314176" y="1002501"/>
                    </a:cubicBezTo>
                    <a:cubicBezTo>
                      <a:pt x="1314176" y="1008208"/>
                      <a:pt x="1311324" y="1013202"/>
                      <a:pt x="1306332" y="1016056"/>
                    </a:cubicBezTo>
                    <a:cubicBezTo>
                      <a:pt x="1242869" y="1054582"/>
                      <a:pt x="1165144" y="1058862"/>
                      <a:pt x="1131629" y="1058862"/>
                    </a:cubicBezTo>
                    <a:cubicBezTo>
                      <a:pt x="1122359" y="1058862"/>
                      <a:pt x="1116655" y="1058149"/>
                      <a:pt x="1115942" y="1058149"/>
                    </a:cubicBezTo>
                    <a:cubicBezTo>
                      <a:pt x="1107385" y="1057435"/>
                      <a:pt x="1100967" y="1051014"/>
                      <a:pt x="1100967" y="1042453"/>
                    </a:cubicBezTo>
                    <a:cubicBezTo>
                      <a:pt x="1100967" y="1042453"/>
                      <a:pt x="1100967" y="1042453"/>
                      <a:pt x="1100967" y="924023"/>
                    </a:cubicBezTo>
                    <a:cubicBezTo>
                      <a:pt x="1084566" y="925450"/>
                      <a:pt x="1063174" y="926163"/>
                      <a:pt x="1053191" y="926163"/>
                    </a:cubicBezTo>
                    <a:cubicBezTo>
                      <a:pt x="990441" y="926163"/>
                      <a:pt x="974040" y="917602"/>
                      <a:pt x="966196" y="909754"/>
                    </a:cubicBezTo>
                    <a:cubicBezTo>
                      <a:pt x="958352" y="901193"/>
                      <a:pt x="949796" y="884070"/>
                      <a:pt x="949796" y="819148"/>
                    </a:cubicBezTo>
                    <a:cubicBezTo>
                      <a:pt x="949796" y="800598"/>
                      <a:pt x="950509" y="783476"/>
                      <a:pt x="951222" y="770634"/>
                    </a:cubicBezTo>
                    <a:cubicBezTo>
                      <a:pt x="911290" y="769920"/>
                      <a:pt x="892037" y="750658"/>
                      <a:pt x="887045" y="739243"/>
                    </a:cubicBezTo>
                    <a:cubicBezTo>
                      <a:pt x="879201" y="720693"/>
                      <a:pt x="899880" y="693583"/>
                      <a:pt x="912716" y="680027"/>
                    </a:cubicBezTo>
                    <a:cubicBezTo>
                      <a:pt x="925551" y="667186"/>
                      <a:pt x="936960" y="647209"/>
                      <a:pt x="942665" y="632941"/>
                    </a:cubicBezTo>
                    <a:cubicBezTo>
                      <a:pt x="944804" y="627233"/>
                      <a:pt x="945517" y="603690"/>
                      <a:pt x="946230" y="589421"/>
                    </a:cubicBezTo>
                    <a:cubicBezTo>
                      <a:pt x="946230" y="578720"/>
                      <a:pt x="946230" y="568731"/>
                      <a:pt x="946943" y="561597"/>
                    </a:cubicBezTo>
                    <a:cubicBezTo>
                      <a:pt x="948369" y="548755"/>
                      <a:pt x="951935" y="530206"/>
                      <a:pt x="954787" y="515937"/>
                    </a:cubicBezTo>
                    <a:close/>
                    <a:moveTo>
                      <a:pt x="316828" y="352425"/>
                    </a:moveTo>
                    <a:cubicBezTo>
                      <a:pt x="483825" y="352425"/>
                      <a:pt x="553764" y="428925"/>
                      <a:pt x="545914" y="463958"/>
                    </a:cubicBezTo>
                    <a:cubicBezTo>
                      <a:pt x="542346" y="469677"/>
                      <a:pt x="538777" y="476112"/>
                      <a:pt x="535209" y="481831"/>
                    </a:cubicBezTo>
                    <a:cubicBezTo>
                      <a:pt x="529500" y="491126"/>
                      <a:pt x="523790" y="499705"/>
                      <a:pt x="517367" y="508285"/>
                    </a:cubicBezTo>
                    <a:cubicBezTo>
                      <a:pt x="401040" y="667719"/>
                      <a:pt x="179091" y="755658"/>
                      <a:pt x="179091" y="755658"/>
                    </a:cubicBezTo>
                    <a:cubicBezTo>
                      <a:pt x="139126" y="848602"/>
                      <a:pt x="270440" y="925101"/>
                      <a:pt x="258307" y="940115"/>
                    </a:cubicBezTo>
                    <a:cubicBezTo>
                      <a:pt x="255453" y="942975"/>
                      <a:pt x="242607" y="941545"/>
                      <a:pt x="222624" y="936541"/>
                    </a:cubicBezTo>
                    <a:cubicBezTo>
                      <a:pt x="214774" y="934396"/>
                      <a:pt x="205496" y="931536"/>
                      <a:pt x="195505" y="927961"/>
                    </a:cubicBezTo>
                    <a:cubicBezTo>
                      <a:pt x="94165" y="891499"/>
                      <a:pt x="-82824" y="771387"/>
                      <a:pt x="44208" y="508285"/>
                    </a:cubicBezTo>
                    <a:cubicBezTo>
                      <a:pt x="81319" y="431785"/>
                      <a:pt x="169100" y="352425"/>
                      <a:pt x="316828" y="352425"/>
                    </a:cubicBezTo>
                    <a:close/>
                    <a:moveTo>
                      <a:pt x="788695" y="0"/>
                    </a:moveTo>
                    <a:cubicBezTo>
                      <a:pt x="788695" y="0"/>
                      <a:pt x="788695" y="0"/>
                      <a:pt x="1042015" y="0"/>
                    </a:cubicBezTo>
                    <a:cubicBezTo>
                      <a:pt x="1062767" y="0"/>
                      <a:pt x="1079225" y="16458"/>
                      <a:pt x="1079225" y="37211"/>
                    </a:cubicBezTo>
                    <a:cubicBezTo>
                      <a:pt x="1079225" y="37211"/>
                      <a:pt x="1079225" y="37211"/>
                      <a:pt x="1079225" y="197503"/>
                    </a:cubicBezTo>
                    <a:cubicBezTo>
                      <a:pt x="1079225" y="218255"/>
                      <a:pt x="1062767" y="234714"/>
                      <a:pt x="1042015" y="234714"/>
                    </a:cubicBezTo>
                    <a:cubicBezTo>
                      <a:pt x="1042015" y="234714"/>
                      <a:pt x="1042015" y="234714"/>
                      <a:pt x="978327" y="234714"/>
                    </a:cubicBezTo>
                    <a:cubicBezTo>
                      <a:pt x="978327" y="234714"/>
                      <a:pt x="978327" y="234714"/>
                      <a:pt x="978327" y="320585"/>
                    </a:cubicBezTo>
                    <a:cubicBezTo>
                      <a:pt x="978327" y="320585"/>
                      <a:pt x="976180" y="327025"/>
                      <a:pt x="969740" y="327025"/>
                    </a:cubicBezTo>
                    <a:cubicBezTo>
                      <a:pt x="966877" y="327025"/>
                      <a:pt x="962584" y="325594"/>
                      <a:pt x="957575" y="320585"/>
                    </a:cubicBezTo>
                    <a:cubicBezTo>
                      <a:pt x="946841" y="309135"/>
                      <a:pt x="910346" y="266915"/>
                      <a:pt x="878144" y="234714"/>
                    </a:cubicBezTo>
                    <a:cubicBezTo>
                      <a:pt x="878144" y="234714"/>
                      <a:pt x="878144" y="234714"/>
                      <a:pt x="788695" y="234714"/>
                    </a:cubicBezTo>
                    <a:cubicBezTo>
                      <a:pt x="767943" y="234714"/>
                      <a:pt x="752200" y="218255"/>
                      <a:pt x="752200" y="197503"/>
                    </a:cubicBezTo>
                    <a:cubicBezTo>
                      <a:pt x="752200" y="197503"/>
                      <a:pt x="752200" y="197503"/>
                      <a:pt x="752200" y="196072"/>
                    </a:cubicBezTo>
                    <a:cubicBezTo>
                      <a:pt x="752200" y="190347"/>
                      <a:pt x="752200" y="163155"/>
                      <a:pt x="752200" y="37211"/>
                    </a:cubicBezTo>
                    <a:cubicBezTo>
                      <a:pt x="752200" y="21468"/>
                      <a:pt x="760787" y="9303"/>
                      <a:pt x="772952" y="3578"/>
                    </a:cubicBezTo>
                    <a:cubicBezTo>
                      <a:pt x="775099" y="2862"/>
                      <a:pt x="776530" y="2147"/>
                      <a:pt x="777962" y="1431"/>
                    </a:cubicBezTo>
                    <a:cubicBezTo>
                      <a:pt x="781539" y="715"/>
                      <a:pt x="785117" y="0"/>
                      <a:pt x="788695" y="0"/>
                    </a:cubicBezTo>
                    <a:close/>
                  </a:path>
                </a:pathLst>
              </a:custGeom>
              <a:solidFill>
                <a:srgbClr val="0071B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269"/>
              <p:cNvSpPr/>
              <p:nvPr/>
            </p:nvSpPr>
            <p:spPr>
              <a:xfrm>
                <a:off x="5535613" y="2882900"/>
                <a:ext cx="1314177" cy="1095375"/>
              </a:xfrm>
              <a:custGeom>
                <a:avLst/>
                <a:gdLst/>
                <a:ahLst/>
                <a:cxnLst/>
                <a:rect l="l" t="t" r="r" b="b"/>
                <a:pathLst>
                  <a:path w="1314177" h="1095375" extrusionOk="0">
                    <a:moveTo>
                      <a:pt x="359389" y="552450"/>
                    </a:moveTo>
                    <a:cubicBezTo>
                      <a:pt x="362242" y="566719"/>
                      <a:pt x="365807" y="585268"/>
                      <a:pt x="367233" y="598110"/>
                    </a:cubicBezTo>
                    <a:cubicBezTo>
                      <a:pt x="367946" y="605244"/>
                      <a:pt x="367946" y="615233"/>
                      <a:pt x="367946" y="625934"/>
                    </a:cubicBezTo>
                    <a:cubicBezTo>
                      <a:pt x="368659" y="640203"/>
                      <a:pt x="369372" y="663746"/>
                      <a:pt x="371512" y="669454"/>
                    </a:cubicBezTo>
                    <a:cubicBezTo>
                      <a:pt x="377216" y="683722"/>
                      <a:pt x="388625" y="703699"/>
                      <a:pt x="401461" y="716540"/>
                    </a:cubicBezTo>
                    <a:cubicBezTo>
                      <a:pt x="414296" y="730096"/>
                      <a:pt x="434975" y="757206"/>
                      <a:pt x="427131" y="775756"/>
                    </a:cubicBezTo>
                    <a:cubicBezTo>
                      <a:pt x="422140" y="787171"/>
                      <a:pt x="402887" y="806433"/>
                      <a:pt x="362955" y="807147"/>
                    </a:cubicBezTo>
                    <a:cubicBezTo>
                      <a:pt x="363668" y="819989"/>
                      <a:pt x="364381" y="837111"/>
                      <a:pt x="364381" y="855661"/>
                    </a:cubicBezTo>
                    <a:cubicBezTo>
                      <a:pt x="364381" y="920583"/>
                      <a:pt x="355824" y="937706"/>
                      <a:pt x="347980" y="946267"/>
                    </a:cubicBezTo>
                    <a:cubicBezTo>
                      <a:pt x="340136" y="954115"/>
                      <a:pt x="323736" y="963389"/>
                      <a:pt x="260985" y="962676"/>
                    </a:cubicBezTo>
                    <a:cubicBezTo>
                      <a:pt x="251002" y="962676"/>
                      <a:pt x="229610" y="961963"/>
                      <a:pt x="213209" y="960536"/>
                    </a:cubicBezTo>
                    <a:cubicBezTo>
                      <a:pt x="213209" y="960536"/>
                      <a:pt x="213209" y="960536"/>
                      <a:pt x="213209" y="1078966"/>
                    </a:cubicBezTo>
                    <a:cubicBezTo>
                      <a:pt x="213209" y="1087527"/>
                      <a:pt x="206791" y="1093948"/>
                      <a:pt x="198234" y="1094662"/>
                    </a:cubicBezTo>
                    <a:cubicBezTo>
                      <a:pt x="197521" y="1094662"/>
                      <a:pt x="191817" y="1095375"/>
                      <a:pt x="182547" y="1095375"/>
                    </a:cubicBezTo>
                    <a:cubicBezTo>
                      <a:pt x="149032" y="1095375"/>
                      <a:pt x="71307" y="1091095"/>
                      <a:pt x="7844" y="1052569"/>
                    </a:cubicBezTo>
                    <a:cubicBezTo>
                      <a:pt x="2852" y="1049715"/>
                      <a:pt x="0" y="1044721"/>
                      <a:pt x="0" y="1039014"/>
                    </a:cubicBezTo>
                    <a:cubicBezTo>
                      <a:pt x="0" y="1039014"/>
                      <a:pt x="0" y="1039014"/>
                      <a:pt x="0" y="996207"/>
                    </a:cubicBezTo>
                    <a:cubicBezTo>
                      <a:pt x="11409" y="1000488"/>
                      <a:pt x="22105" y="1003342"/>
                      <a:pt x="31375" y="1005482"/>
                    </a:cubicBezTo>
                    <a:cubicBezTo>
                      <a:pt x="31375" y="1005482"/>
                      <a:pt x="31375" y="1005482"/>
                      <a:pt x="31375" y="1029739"/>
                    </a:cubicBezTo>
                    <a:cubicBezTo>
                      <a:pt x="86282" y="1059703"/>
                      <a:pt x="152598" y="1063984"/>
                      <a:pt x="181834" y="1063984"/>
                    </a:cubicBezTo>
                    <a:cubicBezTo>
                      <a:pt x="181834" y="1063984"/>
                      <a:pt x="181834" y="1063984"/>
                      <a:pt x="181834" y="942700"/>
                    </a:cubicBezTo>
                    <a:cubicBezTo>
                      <a:pt x="181834" y="937706"/>
                      <a:pt x="184686" y="932712"/>
                      <a:pt x="188964" y="929858"/>
                    </a:cubicBezTo>
                    <a:cubicBezTo>
                      <a:pt x="192530" y="927718"/>
                      <a:pt x="196808" y="927004"/>
                      <a:pt x="201087" y="927718"/>
                    </a:cubicBezTo>
                    <a:cubicBezTo>
                      <a:pt x="206078" y="928431"/>
                      <a:pt x="233175" y="930571"/>
                      <a:pt x="262411" y="931285"/>
                    </a:cubicBezTo>
                    <a:cubicBezTo>
                      <a:pt x="312327" y="931285"/>
                      <a:pt x="323736" y="925577"/>
                      <a:pt x="325875" y="924150"/>
                    </a:cubicBezTo>
                    <a:cubicBezTo>
                      <a:pt x="333719" y="912735"/>
                      <a:pt x="334432" y="846386"/>
                      <a:pt x="330153" y="792165"/>
                    </a:cubicBezTo>
                    <a:cubicBezTo>
                      <a:pt x="330153" y="787171"/>
                      <a:pt x="331580" y="782890"/>
                      <a:pt x="335145" y="779323"/>
                    </a:cubicBezTo>
                    <a:cubicBezTo>
                      <a:pt x="338710" y="776469"/>
                      <a:pt x="342989" y="774329"/>
                      <a:pt x="347980" y="775042"/>
                    </a:cubicBezTo>
                    <a:cubicBezTo>
                      <a:pt x="376503" y="778609"/>
                      <a:pt x="392191" y="770048"/>
                      <a:pt x="397182" y="764341"/>
                    </a:cubicBezTo>
                    <a:cubicBezTo>
                      <a:pt x="395043" y="759347"/>
                      <a:pt x="389339" y="749359"/>
                      <a:pt x="379355" y="738657"/>
                    </a:cubicBezTo>
                    <a:cubicBezTo>
                      <a:pt x="358676" y="718681"/>
                      <a:pt x="345841" y="689430"/>
                      <a:pt x="342276" y="680869"/>
                    </a:cubicBezTo>
                    <a:cubicBezTo>
                      <a:pt x="337997" y="670881"/>
                      <a:pt x="337284" y="653758"/>
                      <a:pt x="336571" y="626648"/>
                    </a:cubicBezTo>
                    <a:cubicBezTo>
                      <a:pt x="336571" y="616659"/>
                      <a:pt x="336571" y="607385"/>
                      <a:pt x="335858" y="600250"/>
                    </a:cubicBezTo>
                    <a:cubicBezTo>
                      <a:pt x="335145" y="596683"/>
                      <a:pt x="334432" y="591689"/>
                      <a:pt x="333719" y="585982"/>
                    </a:cubicBezTo>
                    <a:cubicBezTo>
                      <a:pt x="342989" y="575280"/>
                      <a:pt x="351546" y="563865"/>
                      <a:pt x="359389" y="552450"/>
                    </a:cubicBezTo>
                    <a:close/>
                    <a:moveTo>
                      <a:pt x="997350" y="388938"/>
                    </a:moveTo>
                    <a:cubicBezTo>
                      <a:pt x="1145078" y="388938"/>
                      <a:pt x="1232859" y="468298"/>
                      <a:pt x="1269969" y="544798"/>
                    </a:cubicBezTo>
                    <a:cubicBezTo>
                      <a:pt x="1397001" y="807900"/>
                      <a:pt x="1220013" y="928012"/>
                      <a:pt x="1118672" y="964474"/>
                    </a:cubicBezTo>
                    <a:cubicBezTo>
                      <a:pt x="1108681" y="968049"/>
                      <a:pt x="1099403" y="970909"/>
                      <a:pt x="1091553" y="973054"/>
                    </a:cubicBezTo>
                    <a:cubicBezTo>
                      <a:pt x="1071571" y="978058"/>
                      <a:pt x="1058725" y="979488"/>
                      <a:pt x="1055870" y="976628"/>
                    </a:cubicBezTo>
                    <a:cubicBezTo>
                      <a:pt x="1043738" y="961614"/>
                      <a:pt x="1175052" y="885115"/>
                      <a:pt x="1135087" y="792171"/>
                    </a:cubicBezTo>
                    <a:cubicBezTo>
                      <a:pt x="1135087" y="792171"/>
                      <a:pt x="913137" y="704232"/>
                      <a:pt x="796810" y="544798"/>
                    </a:cubicBezTo>
                    <a:cubicBezTo>
                      <a:pt x="790387" y="536218"/>
                      <a:pt x="784678" y="527639"/>
                      <a:pt x="778969" y="518344"/>
                    </a:cubicBezTo>
                    <a:cubicBezTo>
                      <a:pt x="775400" y="512625"/>
                      <a:pt x="771832" y="506190"/>
                      <a:pt x="768264" y="500471"/>
                    </a:cubicBezTo>
                    <a:cubicBezTo>
                      <a:pt x="760413" y="465438"/>
                      <a:pt x="830352" y="388938"/>
                      <a:pt x="997350" y="388938"/>
                    </a:cubicBezTo>
                    <a:close/>
                    <a:moveTo>
                      <a:pt x="297414" y="0"/>
                    </a:moveTo>
                    <a:cubicBezTo>
                      <a:pt x="549729" y="0"/>
                      <a:pt x="549729" y="0"/>
                      <a:pt x="549729" y="0"/>
                    </a:cubicBezTo>
                    <a:cubicBezTo>
                      <a:pt x="555431" y="0"/>
                      <a:pt x="560420" y="1431"/>
                      <a:pt x="565409" y="3578"/>
                    </a:cubicBezTo>
                    <a:cubicBezTo>
                      <a:pt x="568260" y="5009"/>
                      <a:pt x="571824" y="7156"/>
                      <a:pt x="574675" y="9303"/>
                    </a:cubicBezTo>
                    <a:cubicBezTo>
                      <a:pt x="572537" y="10018"/>
                      <a:pt x="570399" y="10734"/>
                      <a:pt x="568973" y="11450"/>
                    </a:cubicBezTo>
                    <a:cubicBezTo>
                      <a:pt x="544027" y="22183"/>
                      <a:pt x="529059" y="46514"/>
                      <a:pt x="529059" y="74422"/>
                    </a:cubicBezTo>
                    <a:cubicBezTo>
                      <a:pt x="529059" y="74422"/>
                      <a:pt x="529059" y="74422"/>
                      <a:pt x="529059" y="234714"/>
                    </a:cubicBezTo>
                    <a:cubicBezTo>
                      <a:pt x="460634" y="234714"/>
                      <a:pt x="460634" y="234714"/>
                      <a:pt x="460634" y="234714"/>
                    </a:cubicBezTo>
                    <a:cubicBezTo>
                      <a:pt x="428560" y="266916"/>
                      <a:pt x="392210" y="309135"/>
                      <a:pt x="381519" y="319869"/>
                    </a:cubicBezTo>
                    <a:cubicBezTo>
                      <a:pt x="376529" y="324878"/>
                      <a:pt x="372253" y="327025"/>
                      <a:pt x="369402" y="327025"/>
                    </a:cubicBezTo>
                    <a:cubicBezTo>
                      <a:pt x="362987" y="327025"/>
                      <a:pt x="360849" y="319869"/>
                      <a:pt x="360849" y="319869"/>
                    </a:cubicBezTo>
                    <a:cubicBezTo>
                      <a:pt x="360849" y="234714"/>
                      <a:pt x="360849" y="234714"/>
                      <a:pt x="360849" y="234714"/>
                    </a:cubicBezTo>
                    <a:cubicBezTo>
                      <a:pt x="297414" y="234714"/>
                      <a:pt x="297414" y="234714"/>
                      <a:pt x="297414" y="234714"/>
                    </a:cubicBezTo>
                    <a:cubicBezTo>
                      <a:pt x="276744" y="234714"/>
                      <a:pt x="260350" y="218255"/>
                      <a:pt x="260350" y="197503"/>
                    </a:cubicBezTo>
                    <a:cubicBezTo>
                      <a:pt x="260350" y="37211"/>
                      <a:pt x="260350" y="37211"/>
                      <a:pt x="260350" y="37211"/>
                    </a:cubicBezTo>
                    <a:cubicBezTo>
                      <a:pt x="260350" y="16459"/>
                      <a:pt x="276744" y="0"/>
                      <a:pt x="297414" y="0"/>
                    </a:cubicBezTo>
                    <a:close/>
                  </a:path>
                </a:pathLst>
              </a:custGeom>
              <a:solidFill>
                <a:srgbClr val="0050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72" name="Google Shape;1472;p26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316525" y="4648175"/>
            <a:ext cx="516450" cy="26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Google Shape;1473;p269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826498" y="4676799"/>
            <a:ext cx="391625" cy="14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Google Shape;1474;p269"/>
          <p:cNvPicPr preferRelativeResize="0"/>
          <p:nvPr/>
        </p:nvPicPr>
        <p:blipFill rotWithShape="1">
          <a:blip r:embed="rId19">
            <a:alphaModFix/>
          </a:blip>
          <a:srcRect t="1205"/>
          <a:stretch/>
        </p:blipFill>
        <p:spPr>
          <a:xfrm>
            <a:off x="4721076" y="2888875"/>
            <a:ext cx="610599" cy="23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9" name="Google Shape;1479;p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496" y="1452347"/>
            <a:ext cx="1867157" cy="436812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270"/>
          <p:cNvSpPr txBox="1"/>
          <p:nvPr/>
        </p:nvSpPr>
        <p:spPr>
          <a:xfrm>
            <a:off x="7736850" y="0"/>
            <a:ext cx="1517100" cy="25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10000"/>
              </a:lnSpc>
              <a:spcBef>
                <a:spcPts val="500"/>
              </a:spcBef>
              <a:spcAft>
                <a:spcPts val="200"/>
              </a:spcAft>
              <a:buNone/>
            </a:pPr>
            <a:r>
              <a:rPr lang="es" sz="1000" i="1">
                <a:solidFill>
                  <a:srgbClr val="FFFFFF"/>
                </a:solidFill>
                <a:latin typeface="Overpass"/>
                <a:ea typeface="Overpass"/>
                <a:cs typeface="Overpass"/>
                <a:sym typeface="Overpass"/>
              </a:rPr>
              <a:t>Julio 2022</a:t>
            </a:r>
            <a:endParaRPr sz="1000" i="1">
              <a:solidFill>
                <a:srgbClr val="FFFFFF"/>
              </a:solidFill>
              <a:latin typeface="Overpass"/>
              <a:ea typeface="Overpass"/>
              <a:cs typeface="Overpass"/>
              <a:sym typeface="Overpass"/>
            </a:endParaRPr>
          </a:p>
        </p:txBody>
      </p:sp>
      <p:sp>
        <p:nvSpPr>
          <p:cNvPr id="1481" name="Google Shape;1481;p270"/>
          <p:cNvSpPr txBox="1"/>
          <p:nvPr/>
        </p:nvSpPr>
        <p:spPr>
          <a:xfrm>
            <a:off x="195500" y="1787075"/>
            <a:ext cx="4879500" cy="25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r>
              <a:rPr lang="es" sz="2700" b="1">
                <a:solidFill>
                  <a:schemeClr val="dk1"/>
                </a:solidFill>
                <a:latin typeface="Overpass"/>
                <a:ea typeface="Overpass"/>
                <a:cs typeface="Overpass"/>
                <a:sym typeface="Overpass"/>
              </a:rPr>
              <a:t>Crecimiento sostenible</a:t>
            </a: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2700" b="1">
              <a:solidFill>
                <a:schemeClr val="dk1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1600">
              <a:solidFill>
                <a:srgbClr val="434343"/>
              </a:solidFill>
              <a:latin typeface="Overpass"/>
              <a:ea typeface="Overpass"/>
              <a:cs typeface="Overpass"/>
              <a:sym typeface="Overpas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Overpass SemiBold"/>
              <a:buNone/>
            </a:pPr>
            <a:endParaRPr sz="1700" i="1">
              <a:solidFill>
                <a:srgbClr val="008D4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2" name="Google Shape;1482;p270"/>
          <p:cNvPicPr preferRelativeResize="0"/>
          <p:nvPr/>
        </p:nvPicPr>
        <p:blipFill rotWithShape="1">
          <a:blip r:embed="rId4">
            <a:alphaModFix/>
          </a:blip>
          <a:srcRect l="30951" r="30551"/>
          <a:stretch/>
        </p:blipFill>
        <p:spPr>
          <a:xfrm>
            <a:off x="5486400" y="0"/>
            <a:ext cx="35201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7" name="Google Shape;1487;p271"/>
          <p:cNvPicPr preferRelativeResize="0"/>
          <p:nvPr/>
        </p:nvPicPr>
        <p:blipFill rotWithShape="1">
          <a:blip r:embed="rId3">
            <a:alphaModFix/>
          </a:blip>
          <a:srcRect l="34634" r="43062"/>
          <a:stretch/>
        </p:blipFill>
        <p:spPr>
          <a:xfrm>
            <a:off x="0" y="0"/>
            <a:ext cx="179242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2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5800" y="196080"/>
            <a:ext cx="641231" cy="270806"/>
          </a:xfrm>
          <a:prstGeom prst="rect">
            <a:avLst/>
          </a:prstGeom>
          <a:noFill/>
          <a:ln>
            <a:noFill/>
          </a:ln>
        </p:spPr>
      </p:pic>
      <p:sp>
        <p:nvSpPr>
          <p:cNvPr id="1489" name="Google Shape;1489;p271"/>
          <p:cNvSpPr txBox="1"/>
          <p:nvPr/>
        </p:nvSpPr>
        <p:spPr>
          <a:xfrm>
            <a:off x="2059073" y="119877"/>
            <a:ext cx="30930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88900" lvl="0" indent="0" algn="l" rtl="0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" sz="25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Leasing Verde</a:t>
            </a:r>
            <a:endParaRPr sz="2500" b="1" i="0" u="none" strike="noStrike" cap="non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90" name="Google Shape;1490;p2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3999" y="523050"/>
            <a:ext cx="694600" cy="1624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1" name="Google Shape;1491;p271"/>
          <p:cNvSpPr txBox="1"/>
          <p:nvPr/>
        </p:nvSpPr>
        <p:spPr>
          <a:xfrm>
            <a:off x="2065175" y="793275"/>
            <a:ext cx="547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solidFill>
                  <a:srgbClr val="4285F4"/>
                </a:solidFill>
                <a:latin typeface="Montserrat"/>
                <a:ea typeface="Montserrat"/>
                <a:cs typeface="Montserrat"/>
                <a:sym typeface="Montserrat"/>
              </a:rPr>
              <a:t>Financia tus proyectos sostenibles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2" name="Google Shape;1492;p271"/>
          <p:cNvSpPr txBox="1"/>
          <p:nvPr/>
        </p:nvSpPr>
        <p:spPr>
          <a:xfrm>
            <a:off x="2798500" y="4017350"/>
            <a:ext cx="232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100% de financiamiento, incluyendo gastos.</a:t>
            </a:r>
            <a:endParaRPr sz="9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93" name="Google Shape;1493;p271"/>
          <p:cNvSpPr txBox="1"/>
          <p:nvPr/>
        </p:nvSpPr>
        <p:spPr>
          <a:xfrm>
            <a:off x="2798500" y="4543275"/>
            <a:ext cx="2562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Seguros de amplia cobertura durante toda la vigencia del contrato.</a:t>
            </a:r>
            <a:endParaRPr sz="9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94" name="Google Shape;1494;p271"/>
          <p:cNvSpPr txBox="1"/>
          <p:nvPr/>
        </p:nvSpPr>
        <p:spPr>
          <a:xfrm>
            <a:off x="6227499" y="3986275"/>
            <a:ext cx="236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 afectos a impuestos de Timbres y Estampillas.</a:t>
            </a:r>
            <a:endParaRPr sz="9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95" name="Google Shape;1495;p271"/>
          <p:cNvSpPr txBox="1"/>
          <p:nvPr/>
        </p:nvSpPr>
        <p:spPr>
          <a:xfrm>
            <a:off x="6227499" y="4530975"/>
            <a:ext cx="236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cuota de arriendo va directamente a gasto.</a:t>
            </a:r>
            <a:endParaRPr sz="9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496" name="Google Shape;1496;p2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46175" y="4044954"/>
            <a:ext cx="379250" cy="379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7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40075" y="2852375"/>
            <a:ext cx="379250" cy="3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8" name="Google Shape;1498;p27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46165" y="4592675"/>
            <a:ext cx="379250" cy="37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Google Shape;1499;p2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75174" y="4044950"/>
            <a:ext cx="379250" cy="3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Google Shape;1500;p27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75174" y="4565875"/>
            <a:ext cx="379250" cy="3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Google Shape;1501;p27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79094" y="1468875"/>
            <a:ext cx="961850" cy="9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27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56220" y="1468275"/>
            <a:ext cx="961850" cy="96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Google Shape;1503;p27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426500" y="1831002"/>
            <a:ext cx="600300" cy="60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27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83795" y="1468856"/>
            <a:ext cx="961850" cy="96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27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27968" y="1741055"/>
            <a:ext cx="641225" cy="6412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6" name="Google Shape;1506;p271"/>
          <p:cNvSpPr txBox="1"/>
          <p:nvPr/>
        </p:nvSpPr>
        <p:spPr>
          <a:xfrm>
            <a:off x="2834625" y="2880463"/>
            <a:ext cx="145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Hasta 72 meses</a:t>
            </a:r>
            <a:endParaRPr sz="9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7" name="Google Shape;1507;p271"/>
          <p:cNvSpPr txBox="1"/>
          <p:nvPr/>
        </p:nvSpPr>
        <p:spPr>
          <a:xfrm>
            <a:off x="4923188" y="2880450"/>
            <a:ext cx="145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Hasta 96 meses</a:t>
            </a:r>
            <a:endParaRPr sz="9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8" name="Google Shape;1508;p271"/>
          <p:cNvSpPr txBox="1"/>
          <p:nvPr/>
        </p:nvSpPr>
        <p:spPr>
          <a:xfrm>
            <a:off x="6985788" y="2880475"/>
            <a:ext cx="145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99999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Hasta 96 meses</a:t>
            </a:r>
            <a:endParaRPr sz="900">
              <a:solidFill>
                <a:srgbClr val="99999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09" name="Google Shape;1509;p271"/>
          <p:cNvSpPr txBox="1"/>
          <p:nvPr/>
        </p:nvSpPr>
        <p:spPr>
          <a:xfrm>
            <a:off x="2834625" y="2465603"/>
            <a:ext cx="145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Vehículos eléctricos e híbridos</a:t>
            </a:r>
            <a:endParaRPr sz="9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0" name="Google Shape;1510;p271"/>
          <p:cNvSpPr txBox="1"/>
          <p:nvPr/>
        </p:nvSpPr>
        <p:spPr>
          <a:xfrm>
            <a:off x="4923188" y="2465603"/>
            <a:ext cx="145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Maquinaria amarilla eléctrica</a:t>
            </a:r>
            <a:endParaRPr sz="9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1" name="Google Shape;1511;p271"/>
          <p:cNvSpPr txBox="1"/>
          <p:nvPr/>
        </p:nvSpPr>
        <p:spPr>
          <a:xfrm>
            <a:off x="6985788" y="2534903"/>
            <a:ext cx="1450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Buses eléctricos</a:t>
            </a:r>
            <a:endParaRPr sz="900"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12" name="Google Shape;1512;p271"/>
          <p:cNvSpPr txBox="1"/>
          <p:nvPr/>
        </p:nvSpPr>
        <p:spPr>
          <a:xfrm>
            <a:off x="3533588" y="3349375"/>
            <a:ext cx="423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>
                <a:solidFill>
                  <a:srgbClr val="4A8522"/>
                </a:solidFill>
                <a:latin typeface="Montserrat"/>
                <a:ea typeface="Montserrat"/>
                <a:cs typeface="Montserrat"/>
                <a:sym typeface="Montserrat"/>
              </a:rPr>
              <a:t>Tasas de interés preferenciales para financiamientos verdes</a:t>
            </a:r>
            <a:endParaRPr sz="1000" b="1">
              <a:solidFill>
                <a:srgbClr val="4A85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3" name="Google Shape;1513;p27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438729" y="3329091"/>
            <a:ext cx="381940" cy="379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o Footer">
  <a:themeElements>
    <a:clrScheme name="Choladeck">
      <a:dk1>
        <a:srgbClr val="222222"/>
      </a:dk1>
      <a:lt1>
        <a:srgbClr val="F7F7F7"/>
      </a:lt1>
      <a:dk2>
        <a:srgbClr val="191919"/>
      </a:dk2>
      <a:lt2>
        <a:srgbClr val="FEFFFF"/>
      </a:lt2>
      <a:accent1>
        <a:srgbClr val="12D8FA"/>
      </a:accent1>
      <a:accent2>
        <a:srgbClr val="33DDFB"/>
      </a:accent2>
      <a:accent3>
        <a:srgbClr val="54E3FC"/>
      </a:accent3>
      <a:accent4>
        <a:srgbClr val="76E8FC"/>
      </a:accent4>
      <a:accent5>
        <a:srgbClr val="97EEFD"/>
      </a:accent5>
      <a:accent6>
        <a:srgbClr val="B8F3FE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628</Words>
  <Application>Microsoft Office PowerPoint</Application>
  <PresentationFormat>Presentación en pantalla (16:9)</PresentationFormat>
  <Paragraphs>167</Paragraphs>
  <Slides>13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23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13</vt:i4>
      </vt:variant>
    </vt:vector>
  </HeadingPairs>
  <TitlesOfParts>
    <vt:vector size="41" baseType="lpstr">
      <vt:lpstr>Overpass SemiBold</vt:lpstr>
      <vt:lpstr>Arial</vt:lpstr>
      <vt:lpstr>Overpass ExtraLight</vt:lpstr>
      <vt:lpstr>Helvetica Neue</vt:lpstr>
      <vt:lpstr>Lato Light</vt:lpstr>
      <vt:lpstr>Overpass ExtraBold</vt:lpstr>
      <vt:lpstr>Montserrat</vt:lpstr>
      <vt:lpstr>Poppins</vt:lpstr>
      <vt:lpstr>Montserrat Medium</vt:lpstr>
      <vt:lpstr>Open Sans</vt:lpstr>
      <vt:lpstr>Overpass Black</vt:lpstr>
      <vt:lpstr>Open Sans Light</vt:lpstr>
      <vt:lpstr>Calibri</vt:lpstr>
      <vt:lpstr>Times New Roman</vt:lpstr>
      <vt:lpstr>Helvetica Neue Light</vt:lpstr>
      <vt:lpstr>Open Sans ExtraBold</vt:lpstr>
      <vt:lpstr>Barlow Light</vt:lpstr>
      <vt:lpstr>Overpass</vt:lpstr>
      <vt:lpstr>Open Sans SemiBold</vt:lpstr>
      <vt:lpstr>Source Sans Pro</vt:lpstr>
      <vt:lpstr>Lato</vt:lpstr>
      <vt:lpstr>Overpass Light</vt:lpstr>
      <vt:lpstr>Roboto</vt:lpstr>
      <vt:lpstr>No Footer</vt:lpstr>
      <vt:lpstr>Simple Light</vt:lpstr>
      <vt:lpstr>Simple Light</vt:lpstr>
      <vt:lpstr>Simple Light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Luis Pino</dc:creator>
  <cp:lastModifiedBy>Luis Pino</cp:lastModifiedBy>
  <cp:revision>1</cp:revision>
  <dcterms:modified xsi:type="dcterms:W3CDTF">2023-10-25T11:52:49Z</dcterms:modified>
</cp:coreProperties>
</file>